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1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9.xml" ContentType="application/vnd.openxmlformats-officedocument.presentationml.notesSlide+xml"/>
  <Override PartName="/ppt/charts/chart12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2"/>
  </p:notesMasterIdLst>
  <p:handoutMasterIdLst>
    <p:handoutMasterId r:id="rId23"/>
  </p:handoutMasterIdLst>
  <p:sldIdLst>
    <p:sldId id="768" r:id="rId2"/>
    <p:sldId id="807" r:id="rId3"/>
    <p:sldId id="803" r:id="rId4"/>
    <p:sldId id="833" r:id="rId5"/>
    <p:sldId id="805" r:id="rId6"/>
    <p:sldId id="844" r:id="rId7"/>
    <p:sldId id="809" r:id="rId8"/>
    <p:sldId id="813" r:id="rId9"/>
    <p:sldId id="848" r:id="rId10"/>
    <p:sldId id="838" r:id="rId11"/>
    <p:sldId id="817" r:id="rId12"/>
    <p:sldId id="818" r:id="rId13"/>
    <p:sldId id="816" r:id="rId14"/>
    <p:sldId id="846" r:id="rId15"/>
    <p:sldId id="841" r:id="rId16"/>
    <p:sldId id="843" r:id="rId17"/>
    <p:sldId id="849" r:id="rId18"/>
    <p:sldId id="850" r:id="rId19"/>
    <p:sldId id="825" r:id="rId20"/>
    <p:sldId id="743" r:id="rId21"/>
  </p:sldIdLst>
  <p:sldSz cx="12195175" cy="6859588"/>
  <p:notesSz cx="6797675" cy="9926638"/>
  <p:defaultTextStyle>
    <a:defPPr>
      <a:defRPr lang="fr-FR"/>
    </a:defPPr>
    <a:lvl1pPr marL="0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6561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3121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19684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26242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32803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39359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45922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52482" algn="l" defTabSz="121312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7E14B012-F945-463D-8030-73A3A9994475}">
          <p14:sldIdLst>
            <p14:sldId id="768"/>
          </p14:sldIdLst>
        </p14:section>
        <p14:section name="Occupier Market" id="{C3D32549-224F-439A-B788-ADEE533C5424}">
          <p14:sldIdLst>
            <p14:sldId id="807"/>
            <p14:sldId id="803"/>
            <p14:sldId id="833"/>
            <p14:sldId id="805"/>
            <p14:sldId id="844"/>
            <p14:sldId id="809"/>
            <p14:sldId id="813"/>
            <p14:sldId id="848"/>
            <p14:sldId id="838"/>
            <p14:sldId id="817"/>
            <p14:sldId id="818"/>
          </p14:sldIdLst>
        </p14:section>
        <p14:section name="Investment Market" id="{9405DDE2-0A32-4D94-8407-533E3E03CEA3}">
          <p14:sldIdLst>
            <p14:sldId id="816"/>
            <p14:sldId id="846"/>
            <p14:sldId id="841"/>
            <p14:sldId id="843"/>
            <p14:sldId id="849"/>
            <p14:sldId id="850"/>
            <p14:sldId id="825"/>
          </p14:sldIdLst>
        </p14:section>
        <p14:section name="Last slide" id="{DF104C26-06AF-4E04-B909-BF5F2E01DD6B}">
          <p14:sldIdLst>
            <p14:sldId id="7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321">
          <p15:clr>
            <a:srgbClr val="A4A3A4"/>
          </p15:clr>
        </p15:guide>
        <p15:guide id="2" orient="horz" pos="3612">
          <p15:clr>
            <a:srgbClr val="A4A3A4"/>
          </p15:clr>
        </p15:guide>
        <p15:guide id="3" orient="horz" pos="1798">
          <p15:clr>
            <a:srgbClr val="A4A3A4"/>
          </p15:clr>
        </p15:guide>
        <p15:guide id="4" pos="5370">
          <p15:clr>
            <a:srgbClr val="A4A3A4"/>
          </p15:clr>
        </p15:guide>
        <p15:guide id="5" pos="282">
          <p15:clr>
            <a:srgbClr val="A4A3A4"/>
          </p15:clr>
        </p15:guide>
        <p15:guide id="7" pos="3962">
          <p15:clr>
            <a:srgbClr val="A4A3A4"/>
          </p15:clr>
        </p15:guide>
        <p15:guide id="8" pos="1149">
          <p15:clr>
            <a:srgbClr val="A4A3A4"/>
          </p15:clr>
        </p15:guide>
        <p15:guide id="9" pos="1199">
          <p15:clr>
            <a:srgbClr val="A4A3A4"/>
          </p15:clr>
        </p15:guide>
        <p15:guide id="10" pos="4554">
          <p15:clr>
            <a:srgbClr val="A4A3A4"/>
          </p15:clr>
        </p15:guide>
        <p15:guide id="11" pos="2346">
          <p15:clr>
            <a:srgbClr val="A4A3A4"/>
          </p15:clr>
        </p15:guide>
        <p15:guide id="12" pos="1741">
          <p15:clr>
            <a:srgbClr val="A4A3A4"/>
          </p15:clr>
        </p15:guide>
        <p15:guide id="13" pos="5986">
          <p15:clr>
            <a:srgbClr val="A4A3A4"/>
          </p15:clr>
        </p15:guide>
        <p15:guide id="14" pos="2787">
          <p15:clr>
            <a:srgbClr val="A4A3A4"/>
          </p15:clr>
        </p15:guide>
        <p15:guide id="15" pos="373">
          <p15:clr>
            <a:srgbClr val="A4A3A4"/>
          </p15:clr>
        </p15:guide>
        <p15:guide id="17" pos="3372">
          <p15:clr>
            <a:srgbClr val="A4A3A4"/>
          </p15:clr>
        </p15:guide>
        <p15:guide id="18" pos="7298">
          <p15:clr>
            <a:srgbClr val="A4A3A4"/>
          </p15:clr>
        </p15:guide>
        <p15:guide id="19" orient="horz" pos="2206">
          <p15:clr>
            <a:srgbClr val="A4A3A4"/>
          </p15:clr>
        </p15:guide>
        <p15:guide id="20" orient="horz" pos="2659">
          <p15:clr>
            <a:srgbClr val="A4A3A4"/>
          </p15:clr>
        </p15:guide>
        <p15:guide id="21" orient="horz" pos="119">
          <p15:clr>
            <a:srgbClr val="A4A3A4"/>
          </p15:clr>
        </p15:guide>
        <p15:guide id="22" orient="horz" pos="3567">
          <p15:clr>
            <a:srgbClr val="A4A3A4"/>
          </p15:clr>
        </p15:guide>
        <p15:guide id="23" orient="horz" pos="3930">
          <p15:clr>
            <a:srgbClr val="A4A3A4"/>
          </p15:clr>
        </p15:guide>
        <p15:guide id="24" pos="6713">
          <p15:clr>
            <a:srgbClr val="A4A3A4"/>
          </p15:clr>
        </p15:guide>
        <p15:guide id="25" pos="6322">
          <p15:clr>
            <a:srgbClr val="A4A3A4"/>
          </p15:clr>
        </p15:guide>
        <p15:guide id="26" pos="6121">
          <p15:clr>
            <a:srgbClr val="A4A3A4"/>
          </p15:clr>
        </p15:guide>
        <p15:guide id="27" pos="5734">
          <p15:clr>
            <a:srgbClr val="A4A3A4"/>
          </p15:clr>
        </p15:guide>
        <p15:guide id="28" pos="5531">
          <p15:clr>
            <a:srgbClr val="A4A3A4"/>
          </p15:clr>
        </p15:guide>
        <p15:guide id="29" pos="4945">
          <p15:clr>
            <a:srgbClr val="A4A3A4"/>
          </p15:clr>
        </p15:guide>
        <p15:guide id="30" pos="5144">
          <p15:clr>
            <a:srgbClr val="A4A3A4"/>
          </p15:clr>
        </p15:guide>
        <p15:guide id="31" pos="3764">
          <p15:clr>
            <a:srgbClr val="A4A3A4"/>
          </p15:clr>
        </p15:guide>
        <p15:guide id="32" pos="4340" userDrawn="1">
          <p15:clr>
            <a:srgbClr val="A4A3A4"/>
          </p15:clr>
        </p15:guide>
        <p15:guide id="33" pos="3174">
          <p15:clr>
            <a:srgbClr val="A4A3A4"/>
          </p15:clr>
        </p15:guide>
        <p15:guide id="34" pos="2586">
          <p15:clr>
            <a:srgbClr val="A4A3A4"/>
          </p15:clr>
        </p15:guide>
        <p15:guide id="35" pos="2198">
          <p15:clr>
            <a:srgbClr val="A4A3A4"/>
          </p15:clr>
        </p15:guide>
        <p15:guide id="36" pos="1996">
          <p15:clr>
            <a:srgbClr val="A4A3A4"/>
          </p15:clr>
        </p15:guide>
        <p15:guide id="37" pos="1605">
          <p15:clr>
            <a:srgbClr val="A4A3A4"/>
          </p15:clr>
        </p15:guide>
        <p15:guide id="38" pos="1406">
          <p15:clr>
            <a:srgbClr val="A4A3A4"/>
          </p15:clr>
        </p15:guide>
        <p15:guide id="39" pos="1019">
          <p15:clr>
            <a:srgbClr val="A4A3A4"/>
          </p15:clr>
        </p15:guide>
        <p15:guide id="40" pos="817">
          <p15:clr>
            <a:srgbClr val="A4A3A4"/>
          </p15:clr>
        </p15:guide>
        <p15:guide id="41" pos="43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C339"/>
    <a:srgbClr val="00915A"/>
    <a:srgbClr val="D9D9D9"/>
    <a:srgbClr val="7F7F7F"/>
    <a:srgbClr val="009159"/>
    <a:srgbClr val="1D2C38"/>
    <a:srgbClr val="4BA1BA"/>
    <a:srgbClr val="51CDC5"/>
    <a:srgbClr val="606060"/>
    <a:srgbClr val="7488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>
      <p:cViewPr varScale="1">
        <p:scale>
          <a:sx n="115" d="100"/>
          <a:sy n="115" d="100"/>
        </p:scale>
        <p:origin x="462" y="126"/>
      </p:cViewPr>
      <p:guideLst>
        <p:guide orient="horz" pos="1321"/>
        <p:guide orient="horz" pos="3612"/>
        <p:guide orient="horz" pos="1798"/>
        <p:guide pos="5370"/>
        <p:guide pos="282"/>
        <p:guide pos="3962"/>
        <p:guide pos="1149"/>
        <p:guide pos="1199"/>
        <p:guide pos="4554"/>
        <p:guide pos="2346"/>
        <p:guide pos="1741"/>
        <p:guide pos="5986"/>
        <p:guide pos="2787"/>
        <p:guide pos="373"/>
        <p:guide pos="3372"/>
        <p:guide pos="7298"/>
        <p:guide orient="horz" pos="2206"/>
        <p:guide orient="horz" pos="2659"/>
        <p:guide orient="horz" pos="119"/>
        <p:guide orient="horz" pos="3567"/>
        <p:guide orient="horz" pos="3930"/>
        <p:guide pos="6713"/>
        <p:guide pos="6322"/>
        <p:guide pos="6121"/>
        <p:guide pos="5734"/>
        <p:guide pos="5531"/>
        <p:guide pos="4945"/>
        <p:guide pos="5144"/>
        <p:guide pos="3764"/>
        <p:guide pos="4340"/>
        <p:guide pos="3174"/>
        <p:guide pos="2586"/>
        <p:guide pos="2198"/>
        <p:guide pos="1996"/>
        <p:guide pos="1605"/>
        <p:guide pos="1406"/>
        <p:guide pos="1019"/>
        <p:guide pos="817"/>
        <p:guide pos="43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brus009i0004\Y_disk\RESEARCH\Luxembourg\Market%20Presentation\2018\Q1\LUX_Market%20Presentation_Data_Graph_Q1201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brus009i0004\Y_disk\RESEARCH\Luxembourg\Market%20Presentation\2018\Q1\LUX_Market%20Presentation_Data_Graph_Q12018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brus009i0004\Y_disk\RESEARCH\Luxembourg\Market%20Presentation\2018\Q1\LUX_Market%20Presentation_Data_Graph_Q12018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brus009i0004\Y_disk\RESEARCH\Luxembourg\Market%20Presentation\2018\Q1\LUX_Market%20Presentation_Data_Graph_Q12018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brus009i0004\Y_disk\RESEARCH\Luxembourg\Market%20Presentation\2018\Q1\LUX_Market%20Presentation_Data_Graph_Q12018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4926623708849028E-2"/>
          <c:y val="5.5725266982121893E-2"/>
          <c:w val="0.84300069785789522"/>
          <c:h val="0.8885494660357563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1D2C3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4D-CC45-8EE6-0DD81605450D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4D-CC45-8EE6-0DD81605450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4D-CC45-8EE6-0DD81605450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44D-CC45-8EE6-0DD81605450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44D-CC45-8EE6-0DD8160545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  <c:spPr>
        <a:solidFill>
          <a:srgbClr val="FFFFFF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0"/>
          <c:w val="1"/>
          <c:h val="0.9859644345402225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'categories vs benchmarks (1of2)'!$B$1</c:f>
              <c:strCache>
                <c:ptCount val="1"/>
                <c:pt idx="0">
                  <c:v>total favorable</c:v>
                </c:pt>
              </c:strCache>
            </c:strRef>
          </c:tx>
          <c:spPr>
            <a:solidFill>
              <a:srgbClr val="00915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9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F8F-4915-83A8-463E71E741FC}"/>
              </c:ext>
            </c:extLst>
          </c:dPt>
          <c:dPt>
            <c:idx val="1"/>
            <c:invertIfNegative val="0"/>
            <c:bubble3D val="0"/>
            <c:spPr>
              <a:solidFill>
                <a:srgbClr val="009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F8F-4915-83A8-463E71E741FC}"/>
              </c:ext>
            </c:extLst>
          </c:dPt>
          <c:dPt>
            <c:idx val="2"/>
            <c:invertIfNegative val="0"/>
            <c:bubble3D val="0"/>
            <c:spPr>
              <a:solidFill>
                <a:srgbClr val="009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F8F-4915-83A8-463E71E741FC}"/>
              </c:ext>
            </c:extLst>
          </c:dPt>
          <c:dPt>
            <c:idx val="3"/>
            <c:invertIfNegative val="0"/>
            <c:bubble3D val="0"/>
            <c:spPr>
              <a:solidFill>
                <a:srgbClr val="A3C3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F8F-4915-83A8-463E71E741FC}"/>
              </c:ext>
            </c:extLst>
          </c:dPt>
          <c:dPt>
            <c:idx val="4"/>
            <c:invertIfNegative val="0"/>
            <c:bubble3D val="0"/>
            <c:spPr>
              <a:solidFill>
                <a:srgbClr val="009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5F8F-4915-83A8-463E71E741FC}"/>
              </c:ext>
            </c:extLst>
          </c:dPt>
          <c:dPt>
            <c:idx val="5"/>
            <c:invertIfNegative val="0"/>
            <c:bubble3D val="0"/>
            <c:spPr>
              <a:solidFill>
                <a:srgbClr val="009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5F8F-4915-83A8-463E71E741FC}"/>
              </c:ext>
            </c:extLst>
          </c:dPt>
          <c:dPt>
            <c:idx val="6"/>
            <c:invertIfNegative val="0"/>
            <c:bubble3D val="0"/>
            <c:spPr>
              <a:solidFill>
                <a:srgbClr val="009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5F8F-4915-83A8-463E71E741FC}"/>
              </c:ext>
            </c:extLst>
          </c:dPt>
          <c:dPt>
            <c:idx val="7"/>
            <c:invertIfNegative val="0"/>
            <c:bubble3D val="0"/>
            <c:spPr>
              <a:solidFill>
                <a:srgbClr val="009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5F8F-4915-83A8-463E71E741FC}"/>
              </c:ext>
            </c:extLst>
          </c:dPt>
          <c:dLbls>
            <c:dLbl>
              <c:idx val="0"/>
              <c:layout>
                <c:manualLayout>
                  <c:x val="0.26347913400718093"/>
                  <c:y val="3.1603914459925324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8F-4915-83A8-463E71E741FC}"/>
                </c:ext>
              </c:extLst>
            </c:dLbl>
            <c:dLbl>
              <c:idx val="1"/>
              <c:layout>
                <c:manualLayout>
                  <c:x val="0.1641910928403998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F8F-4915-83A8-463E71E741FC}"/>
                </c:ext>
              </c:extLst>
            </c:dLbl>
            <c:dLbl>
              <c:idx val="2"/>
              <c:layout>
                <c:manualLayout>
                  <c:x val="0.1220908126249127"/>
                  <c:y val="3.679179872950204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F8F-4915-83A8-463E71E741FC}"/>
                </c:ext>
              </c:extLst>
            </c:dLbl>
            <c:dLbl>
              <c:idx val="3"/>
              <c:layout>
                <c:manualLayout>
                  <c:x val="5.0520336258584563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F8F-4915-83A8-463E71E741FC}"/>
                </c:ext>
              </c:extLst>
            </c:dLbl>
            <c:dLbl>
              <c:idx val="4"/>
              <c:layout>
                <c:manualLayout>
                  <c:x val="4.2100280215487132E-2"/>
                  <c:y val="7.358359745900408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F8F-4915-83A8-463E71E741FC}"/>
                </c:ext>
              </c:extLst>
            </c:dLbl>
            <c:dLbl>
              <c:idx val="5"/>
              <c:layout>
                <c:manualLayout>
                  <c:x val="3.3680224172389708E-2"/>
                  <c:y val="-4.013697136527256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F8F-4915-83A8-463E71E741FC}"/>
                </c:ext>
              </c:extLst>
            </c:dLbl>
            <c:dLbl>
              <c:idx val="6"/>
              <c:layout>
                <c:manualLayout>
                  <c:x val="2.1050140107743566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F8F-4915-83A8-463E71E741FC}"/>
                </c:ext>
              </c:extLst>
            </c:dLbl>
            <c:dLbl>
              <c:idx val="7"/>
              <c:layout>
                <c:manualLayout>
                  <c:x val="4.6310308237035851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F8F-4915-83A8-463E71E741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'categories vs benchmarks (1of2)'!$A$2:$A$6</c:f>
              <c:strCache>
                <c:ptCount val="5"/>
                <c:pt idx="0">
                  <c:v>France</c:v>
                </c:pt>
                <c:pt idx="1">
                  <c:v>Germany</c:v>
                </c:pt>
                <c:pt idx="2">
                  <c:v>Luxembourg</c:v>
                </c:pt>
                <c:pt idx="3">
                  <c:v>USA</c:v>
                </c:pt>
                <c:pt idx="4">
                  <c:v>Belgium</c:v>
                </c:pt>
              </c:strCache>
            </c:strRef>
          </c:cat>
          <c:val>
            <c:numRef>
              <c:f>'categories vs benchmarks (1of2)'!$B$2:$B$6</c:f>
              <c:numCache>
                <c:formatCode>0%_-;[Red]\(0%\);[Blue]\-\ ;@</c:formatCode>
                <c:ptCount val="5"/>
                <c:pt idx="0">
                  <c:v>0.54</c:v>
                </c:pt>
                <c:pt idx="1">
                  <c:v>0.19711078235140544</c:v>
                </c:pt>
                <c:pt idx="2">
                  <c:v>0.19049691062570709</c:v>
                </c:pt>
                <c:pt idx="3">
                  <c:v>6.0917239578800804E-2</c:v>
                </c:pt>
                <c:pt idx="4">
                  <c:v>1.827517187364024E-2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F8F-4915-83A8-463E71E741FC}"/>
            </c:ext>
          </c:extLst>
        </c:ser>
        <c:ser>
          <c:idx val="1"/>
          <c:order val="1"/>
          <c:tx>
            <c:strRef>
              <c:f>'categories vs benchmarks (1of2)'!$C$1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5F8F-4915-83A8-463E71E741F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5F8F-4915-83A8-463E71E741F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5F8F-4915-83A8-463E71E741F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5F8F-4915-83A8-463E71E741FC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5F8F-4915-83A8-463E71E741FC}"/>
              </c:ext>
            </c:extLst>
          </c:dPt>
          <c:cat>
            <c:strRef>
              <c:f>'categories vs benchmarks (1of2)'!$A$2:$A$6</c:f>
              <c:strCache>
                <c:ptCount val="5"/>
                <c:pt idx="0">
                  <c:v>France</c:v>
                </c:pt>
                <c:pt idx="1">
                  <c:v>Germany</c:v>
                </c:pt>
                <c:pt idx="2">
                  <c:v>Luxembourg</c:v>
                </c:pt>
                <c:pt idx="3">
                  <c:v>USA</c:v>
                </c:pt>
                <c:pt idx="4">
                  <c:v>Belgium</c:v>
                </c:pt>
              </c:strCache>
            </c:strRef>
          </c:cat>
          <c:val>
            <c:numRef>
              <c:f>'categories vs benchmarks (1of2)'!$C$2:$C$6</c:f>
              <c:numCache>
                <c:formatCode>0.00%</c:formatCode>
                <c:ptCount val="5"/>
                <c:pt idx="0">
                  <c:v>0.45999999999999996</c:v>
                </c:pt>
                <c:pt idx="1">
                  <c:v>0.80288921764859456</c:v>
                </c:pt>
                <c:pt idx="2">
                  <c:v>0.80950308937429294</c:v>
                </c:pt>
                <c:pt idx="3">
                  <c:v>0.9390827604211992</c:v>
                </c:pt>
                <c:pt idx="4">
                  <c:v>0.98172482812635975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5F8F-4915-83A8-463E71E74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overlap val="100"/>
        <c:axId val="419139024"/>
        <c:axId val="419139416"/>
      </c:barChart>
      <c:catAx>
        <c:axId val="419139024"/>
        <c:scaling>
          <c:orientation val="maxMin"/>
        </c:scaling>
        <c:delete val="1"/>
        <c:axPos val="l"/>
        <c:numFmt formatCode="General" sourceLinked="0"/>
        <c:majorTickMark val="none"/>
        <c:minorTickMark val="none"/>
        <c:tickLblPos val="nextTo"/>
        <c:crossAx val="419139416"/>
        <c:crosses val="autoZero"/>
        <c:auto val="1"/>
        <c:lblAlgn val="ctr"/>
        <c:lblOffset val="100"/>
        <c:noMultiLvlLbl val="0"/>
      </c:catAx>
      <c:valAx>
        <c:axId val="419139416"/>
        <c:scaling>
          <c:orientation val="minMax"/>
        </c:scaling>
        <c:delete val="1"/>
        <c:axPos val="t"/>
        <c:numFmt formatCode="0%_-;[Red]\(0%\);[Blue]\-\ ;@" sourceLinked="1"/>
        <c:majorTickMark val="none"/>
        <c:minorTickMark val="none"/>
        <c:tickLblPos val="nextTo"/>
        <c:crossAx val="419139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915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027-49A5-AAB6-702B96532072}"/>
              </c:ext>
            </c:extLst>
          </c:dPt>
          <c:dPt>
            <c:idx val="1"/>
            <c:bubble3D val="0"/>
            <c:spPr>
              <a:solidFill>
                <a:srgbClr val="A3C33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027-49A5-AAB6-702B96532072}"/>
              </c:ext>
            </c:extLst>
          </c:dPt>
          <c:dPt>
            <c:idx val="2"/>
            <c:bubble3D val="0"/>
            <c:spPr>
              <a:solidFill>
                <a:srgbClr val="A3C33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027-49A5-AAB6-702B96532072}"/>
              </c:ext>
            </c:extLst>
          </c:dPt>
          <c:dLbls>
            <c:dLbl>
              <c:idx val="0"/>
              <c:layout>
                <c:manualLayout>
                  <c:x val="1.8057552405410536E-2"/>
                  <c:y val="7.2912031920543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27-49A5-AAB6-702B96532072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027-49A5-AAB6-702B96532072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27-49A5-AAB6-702B965320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0.94</c:v>
                </c:pt>
                <c:pt idx="1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27-49A5-AAB6-702B965320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52"/>
        <c:holeSize val="7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969117903555948E-2"/>
          <c:y val="5.5484468510251107E-2"/>
          <c:w val="0.89337069019764526"/>
          <c:h val="0.81768158044870665"/>
        </c:manualLayout>
      </c:layout>
      <c:lineChart>
        <c:grouping val="standard"/>
        <c:varyColors val="0"/>
        <c:ser>
          <c:idx val="0"/>
          <c:order val="0"/>
          <c:tx>
            <c:strRef>
              <c:f>'Data Invest'!$B$98</c:f>
              <c:strCache>
                <c:ptCount val="1"/>
                <c:pt idx="0">
                  <c:v>Prime Yield (3/6/9yr)</c:v>
                </c:pt>
              </c:strCache>
            </c:strRef>
          </c:tx>
          <c:spPr>
            <a:ln w="38100">
              <a:solidFill>
                <a:srgbClr val="00915A"/>
              </a:solidFill>
              <a:prstDash val="solid"/>
            </a:ln>
          </c:spPr>
          <c:marker>
            <c:symbol val="none"/>
          </c:marker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0-1E58-4C6B-ACEC-6704C98149DE}"/>
              </c:ext>
            </c:extLst>
          </c:dPt>
          <c:dLbls>
            <c:dLbl>
              <c:idx val="7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E58-4C6B-ACEC-6704C98149DE}"/>
                </c:ext>
              </c:extLst>
            </c:dLbl>
            <c:dLbl>
              <c:idx val="8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58-4C6B-ACEC-6704C98149DE}"/>
                </c:ext>
              </c:extLst>
            </c:dLbl>
            <c:dLbl>
              <c:idx val="9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58-4C6B-ACEC-6704C98149DE}"/>
                </c:ext>
              </c:extLst>
            </c:dLbl>
            <c:dLbl>
              <c:idx val="1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58-4C6B-ACEC-6704C98149DE}"/>
                </c:ext>
              </c:extLst>
            </c:dLbl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E58-4C6B-ACEC-6704C98149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00915A"/>
                    </a:solidFill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'Data Invest'!$A$108:$A$119</c:f>
              <c:numCache>
                <c:formatCode>General</c:formatCod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</c:numCache>
            </c:numRef>
          </c:cat>
          <c:val>
            <c:numRef>
              <c:f>'Data Invest'!$B$108:$B$119</c:f>
              <c:numCache>
                <c:formatCode>0.00%</c:formatCode>
                <c:ptCount val="12"/>
                <c:pt idx="0">
                  <c:v>5.8000000000000003E-2</c:v>
                </c:pt>
                <c:pt idx="1">
                  <c:v>0.06</c:v>
                </c:pt>
                <c:pt idx="2">
                  <c:v>0.06</c:v>
                </c:pt>
                <c:pt idx="3">
                  <c:v>5.7500000000000002E-2</c:v>
                </c:pt>
                <c:pt idx="4">
                  <c:v>5.7500000000000002E-2</c:v>
                </c:pt>
                <c:pt idx="5">
                  <c:v>5.3999999999999999E-2</c:v>
                </c:pt>
                <c:pt idx="6">
                  <c:v>5.2499999999999998E-2</c:v>
                </c:pt>
                <c:pt idx="7">
                  <c:v>4.8000000000000001E-2</c:v>
                </c:pt>
                <c:pt idx="8">
                  <c:v>4.5999999999999999E-2</c:v>
                </c:pt>
                <c:pt idx="9">
                  <c:v>0.04</c:v>
                </c:pt>
                <c:pt idx="10">
                  <c:v>3.7999999999999999E-2</c:v>
                </c:pt>
                <c:pt idx="11">
                  <c:v>3.6999999999999998E-2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1E58-4C6B-ACEC-6704C98149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7507416"/>
        <c:axId val="307509376"/>
      </c:lineChart>
      <c:catAx>
        <c:axId val="307507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075093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07509376"/>
        <c:scaling>
          <c:orientation val="minMax"/>
          <c:max val="9.0000000000000024E-2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0%" sourceLinked="1"/>
        <c:majorTickMark val="out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075074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chemeClr val="tx1"/>
          </a:solidFill>
          <a:latin typeface="+mn-lt"/>
          <a:ea typeface="BNPP Sans Light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676259487855221E-2"/>
          <c:y val="7.4296959361379103E-2"/>
          <c:w val="0.89325849357936571"/>
          <c:h val="0.7974555531886593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'Data TU'!$B$5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00915A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numRef>
              <c:f>'Data TU'!$A$13:$A$23</c:f>
              <c:numCache>
                <c:formatCode>General</c:formatCod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numCache>
            </c:numRef>
          </c:cat>
          <c:val>
            <c:numRef>
              <c:f>'Data TU'!$B$13:$B$23</c:f>
              <c:numCache>
                <c:formatCode>#,##0" m²"</c:formatCode>
                <c:ptCount val="11"/>
                <c:pt idx="0">
                  <c:v>18660.78</c:v>
                </c:pt>
                <c:pt idx="1">
                  <c:v>25876</c:v>
                </c:pt>
                <c:pt idx="2">
                  <c:v>22789.7</c:v>
                </c:pt>
                <c:pt idx="3">
                  <c:v>27490.5</c:v>
                </c:pt>
                <c:pt idx="4">
                  <c:v>29236.660000000003</c:v>
                </c:pt>
                <c:pt idx="5">
                  <c:v>34572.699999999997</c:v>
                </c:pt>
                <c:pt idx="6">
                  <c:v>72210.13</c:v>
                </c:pt>
                <c:pt idx="7">
                  <c:v>71663.06</c:v>
                </c:pt>
                <c:pt idx="8">
                  <c:v>95562.709999999992</c:v>
                </c:pt>
                <c:pt idx="9">
                  <c:v>24115.02</c:v>
                </c:pt>
                <c:pt idx="10">
                  <c:v>34937.270000000004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8E-400E-B31A-259033E30020}"/>
            </c:ext>
          </c:extLst>
        </c:ser>
        <c:ser>
          <c:idx val="1"/>
          <c:order val="1"/>
          <c:tx>
            <c:strRef>
              <c:f>'Data TU'!$C$5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1D2C38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numRef>
              <c:f>'Data TU'!$A$13:$A$23</c:f>
              <c:numCache>
                <c:formatCode>General</c:formatCod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numCache>
            </c:numRef>
          </c:cat>
          <c:val>
            <c:numRef>
              <c:f>'Data TU'!$C$13:$C$23</c:f>
              <c:numCache>
                <c:formatCode>#,##0" m²"</c:formatCode>
                <c:ptCount val="11"/>
                <c:pt idx="0">
                  <c:v>29428</c:v>
                </c:pt>
                <c:pt idx="1">
                  <c:v>45063</c:v>
                </c:pt>
                <c:pt idx="2">
                  <c:v>51103.47</c:v>
                </c:pt>
                <c:pt idx="3">
                  <c:v>38166</c:v>
                </c:pt>
                <c:pt idx="4">
                  <c:v>36836.81</c:v>
                </c:pt>
                <c:pt idx="5">
                  <c:v>49944</c:v>
                </c:pt>
                <c:pt idx="6">
                  <c:v>49809.279999999999</c:v>
                </c:pt>
                <c:pt idx="7">
                  <c:v>64428.830000000009</c:v>
                </c:pt>
                <c:pt idx="8">
                  <c:v>78405.23</c:v>
                </c:pt>
                <c:pt idx="9">
                  <c:v>39842.369999999995</c:v>
                </c:pt>
                <c:pt idx="10">
                  <c:v>31933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8E-400E-B31A-259033E30020}"/>
            </c:ext>
          </c:extLst>
        </c:ser>
        <c:ser>
          <c:idx val="2"/>
          <c:order val="2"/>
          <c:tx>
            <c:strRef>
              <c:f>'Data TU'!$D$5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51CDC5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numRef>
              <c:f>'Data TU'!$A$13:$A$23</c:f>
              <c:numCache>
                <c:formatCode>General</c:formatCod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numCache>
            </c:numRef>
          </c:cat>
          <c:val>
            <c:numRef>
              <c:f>'Data TU'!$D$13:$D$23</c:f>
              <c:numCache>
                <c:formatCode>#,##0" m²"</c:formatCode>
                <c:ptCount val="11"/>
                <c:pt idx="0">
                  <c:v>14429</c:v>
                </c:pt>
                <c:pt idx="1">
                  <c:v>56905</c:v>
                </c:pt>
                <c:pt idx="2">
                  <c:v>30920.93</c:v>
                </c:pt>
                <c:pt idx="3">
                  <c:v>34738.32</c:v>
                </c:pt>
                <c:pt idx="4">
                  <c:v>62252.020000000004</c:v>
                </c:pt>
                <c:pt idx="5">
                  <c:v>57684.27</c:v>
                </c:pt>
                <c:pt idx="6">
                  <c:v>44984.669999999991</c:v>
                </c:pt>
                <c:pt idx="7">
                  <c:v>40570.120000000003</c:v>
                </c:pt>
                <c:pt idx="8">
                  <c:v>54954.38</c:v>
                </c:pt>
                <c:pt idx="9">
                  <c:v>128596.20999999999</c:v>
                </c:pt>
                <c:pt idx="10">
                  <c:v>58221.909999999996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8E-400E-B31A-259033E30020}"/>
            </c:ext>
          </c:extLst>
        </c:ser>
        <c:ser>
          <c:idx val="3"/>
          <c:order val="3"/>
          <c:tx>
            <c:strRef>
              <c:f>'Data TU'!$E$5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4BA1BA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numRef>
              <c:f>'Data TU'!$A$13:$A$23</c:f>
              <c:numCache>
                <c:formatCode>General</c:formatCod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numCache>
            </c:numRef>
          </c:cat>
          <c:val>
            <c:numRef>
              <c:f>'Data TU'!$E$13:$E$23</c:f>
              <c:numCache>
                <c:formatCode>#,##0" m²"</c:formatCode>
                <c:ptCount val="11"/>
                <c:pt idx="0">
                  <c:v>46526.6</c:v>
                </c:pt>
                <c:pt idx="1">
                  <c:v>39512.6</c:v>
                </c:pt>
                <c:pt idx="2">
                  <c:v>39366.720000000001</c:v>
                </c:pt>
                <c:pt idx="3">
                  <c:v>45612</c:v>
                </c:pt>
                <c:pt idx="4">
                  <c:v>78899.8</c:v>
                </c:pt>
                <c:pt idx="5">
                  <c:v>87617.9</c:v>
                </c:pt>
                <c:pt idx="6">
                  <c:v>47103.439999999995</c:v>
                </c:pt>
                <c:pt idx="7">
                  <c:v>33489.1</c:v>
                </c:pt>
                <c:pt idx="8">
                  <c:v>89537.300000000017</c:v>
                </c:pt>
                <c:pt idx="9">
                  <c:v>80142.739999999991</c:v>
                </c:pt>
                <c:pt idx="10">
                  <c:v>99574.41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8E-400E-B31A-259033E300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81921368"/>
        <c:axId val="81914704"/>
      </c:barChart>
      <c:lineChart>
        <c:grouping val="standard"/>
        <c:varyColors val="0"/>
        <c:ser>
          <c:idx val="4"/>
          <c:order val="4"/>
          <c:tx>
            <c:strRef>
              <c:f>'Data TU'!$G$5</c:f>
              <c:strCache>
                <c:ptCount val="1"/>
                <c:pt idx="0">
                  <c:v>Average 5-year</c:v>
                </c:pt>
              </c:strCache>
            </c:strRef>
          </c:tx>
          <c:spPr>
            <a:ln w="28575">
              <a:solidFill>
                <a:srgbClr val="BA3075"/>
              </a:solidFill>
              <a:prstDash val="sysDash"/>
            </a:ln>
          </c:spPr>
          <c:marker>
            <c:symbol val="none"/>
          </c:marker>
          <c:val>
            <c:numRef>
              <c:f>'Data TU'!$G$12:$G$21</c:f>
              <c:numCache>
                <c:formatCode>General</c:formatCode>
                <c:ptCount val="10"/>
                <c:pt idx="4" formatCode="#,##0\ &quot;m²&quot;">
                  <c:v>249046.69199999998</c:v>
                </c:pt>
                <c:pt idx="5" formatCode="#,##0\ &quot;m²&quot;">
                  <c:v>249046.69199999998</c:v>
                </c:pt>
                <c:pt idx="6" formatCode="#,##0\ &quot;m²&quot;">
                  <c:v>249046.69199999998</c:v>
                </c:pt>
                <c:pt idx="7" formatCode="#,##0\ &quot;m²&quot;">
                  <c:v>249046.69199999998</c:v>
                </c:pt>
                <c:pt idx="8" formatCode="#,##0\ &quot;m²&quot;">
                  <c:v>249046.69199999998</c:v>
                </c:pt>
                <c:pt idx="9" formatCode="#,##0\ &quot;m²&quot;">
                  <c:v>249046.69199999998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78E-400E-B31A-259033E300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921368"/>
        <c:axId val="81914704"/>
      </c:lineChart>
      <c:catAx>
        <c:axId val="81921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81914704"/>
        <c:crosses val="autoZero"/>
        <c:auto val="1"/>
        <c:lblAlgn val="ctr"/>
        <c:lblOffset val="100"/>
        <c:noMultiLvlLbl val="0"/>
      </c:catAx>
      <c:valAx>
        <c:axId val="819147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#,##0&quot; sq.m&quot;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1921368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8.1265021262869705E-2"/>
          <c:y val="0.94351392085032249"/>
          <c:w val="0.88886459630092629"/>
          <c:h val="3.884311845517302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>
          <a:solidFill>
            <a:schemeClr val="tx1"/>
          </a:solidFill>
          <a:latin typeface="+mn-lt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5 yr Avg 2015-2019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0 - 250 sq.m</c:v>
                </c:pt>
                <c:pt idx="1">
                  <c:v>251 - 500 sq.m</c:v>
                </c:pt>
                <c:pt idx="2">
                  <c:v>501 - 1000 sq.m</c:v>
                </c:pt>
                <c:pt idx="3">
                  <c:v>1001 - 2000 sq.m</c:v>
                </c:pt>
                <c:pt idx="4">
                  <c:v>2001 - 5000 sq.m</c:v>
                </c:pt>
                <c:pt idx="5">
                  <c:v>5001 - 10000 sq.m</c:v>
                </c:pt>
                <c:pt idx="6">
                  <c:v>&gt; 10000 sq.m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100.6</c:v>
                </c:pt>
                <c:pt idx="1">
                  <c:v>60.8</c:v>
                </c:pt>
                <c:pt idx="2">
                  <c:v>37.6</c:v>
                </c:pt>
                <c:pt idx="3">
                  <c:v>16.600000000000001</c:v>
                </c:pt>
                <c:pt idx="4">
                  <c:v>12.6</c:v>
                </c:pt>
                <c:pt idx="5">
                  <c:v>5.2</c:v>
                </c:pt>
                <c:pt idx="6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91-4CBE-AA77-E4CC92EAEA72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915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9159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0 - 250 sq.m</c:v>
                </c:pt>
                <c:pt idx="1">
                  <c:v>251 - 500 sq.m</c:v>
                </c:pt>
                <c:pt idx="2">
                  <c:v>501 - 1000 sq.m</c:v>
                </c:pt>
                <c:pt idx="3">
                  <c:v>1001 - 2000 sq.m</c:v>
                </c:pt>
                <c:pt idx="4">
                  <c:v>2001 - 5000 sq.m</c:v>
                </c:pt>
                <c:pt idx="5">
                  <c:v>5001 - 10000 sq.m</c:v>
                </c:pt>
                <c:pt idx="6">
                  <c:v>&gt; 10000 sq.m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52</c:v>
                </c:pt>
                <c:pt idx="1">
                  <c:v>41</c:v>
                </c:pt>
                <c:pt idx="2">
                  <c:v>27</c:v>
                </c:pt>
                <c:pt idx="3">
                  <c:v>12</c:v>
                </c:pt>
                <c:pt idx="4">
                  <c:v>9</c:v>
                </c:pt>
                <c:pt idx="5">
                  <c:v>4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91-4CBE-AA77-E4CC92EAEA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42"/>
        <c:axId val="1674897904"/>
        <c:axId val="1674875440"/>
      </c:barChart>
      <c:catAx>
        <c:axId val="1674897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74875440"/>
        <c:crosses val="autoZero"/>
        <c:auto val="1"/>
        <c:lblAlgn val="ctr"/>
        <c:lblOffset val="100"/>
        <c:noMultiLvlLbl val="0"/>
      </c:catAx>
      <c:valAx>
        <c:axId val="1674875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74897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6F3-4675-84E5-9DAA78C4495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6F3-4675-84E5-9DAA78C4495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6F3-4675-84E5-9DAA78C4495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6F3-4675-84E5-9DAA78C4495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66F3-4675-84E5-9DAA78C4495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6F3-4675-84E5-9DAA78C4495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66F3-4675-84E5-9DAA78C4495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6F3-4675-84E5-9DAA78C4495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6F3-4675-84E5-9DAA78C44959}"/>
              </c:ext>
            </c:extLst>
          </c:dPt>
          <c:dLbls>
            <c:dLbl>
              <c:idx val="0"/>
              <c:layout>
                <c:manualLayout>
                  <c:x val="9.8411867873488171E-2"/>
                  <c:y val="-6.092163249311176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F3-4675-84E5-9DAA78C44959}"/>
                </c:ext>
              </c:extLst>
            </c:dLbl>
            <c:dLbl>
              <c:idx val="1"/>
              <c:layout>
                <c:manualLayout>
                  <c:x val="4.6862794225469981E-3"/>
                  <c:y val="0.1030981472960353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F3-4675-84E5-9DAA78C44959}"/>
                </c:ext>
              </c:extLst>
            </c:dLbl>
            <c:dLbl>
              <c:idx val="2"/>
              <c:layout>
                <c:manualLayout>
                  <c:x val="-0.11090861300028033"/>
                  <c:y val="3.514709566910291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6F3-4675-84E5-9DAA78C44959}"/>
                </c:ext>
              </c:extLst>
            </c:dLbl>
            <c:dLbl>
              <c:idx val="3"/>
              <c:layout>
                <c:manualLayout>
                  <c:x val="-0.11403279928197835"/>
                  <c:y val="-1.17156985563676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6F3-4675-84E5-9DAA78C44959}"/>
                </c:ext>
              </c:extLst>
            </c:dLbl>
            <c:dLbl>
              <c:idx val="4"/>
              <c:layout>
                <c:manualLayout>
                  <c:x val="-0.11247070614112936"/>
                  <c:y val="-4.920593393674410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6F3-4675-84E5-9DAA78C44959}"/>
                </c:ext>
              </c:extLst>
            </c:dLbl>
            <c:dLbl>
              <c:idx val="5"/>
              <c:layout>
                <c:manualLayout>
                  <c:x val="-0.13277791697216659"/>
                  <c:y val="-7.02941913382058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6F3-4675-84E5-9DAA78C44959}"/>
                </c:ext>
              </c:extLst>
            </c:dLbl>
            <c:dLbl>
              <c:idx val="6"/>
              <c:layout>
                <c:manualLayout>
                  <c:x val="-4.6862794225470614E-2"/>
                  <c:y val="-8.903930902839406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6F3-4675-84E5-9DAA78C44959}"/>
                </c:ext>
              </c:extLst>
            </c:dLbl>
            <c:dLbl>
              <c:idx val="7"/>
              <c:layout>
                <c:manualLayout>
                  <c:x val="6.2483725633961313E-3"/>
                  <c:y val="-8.903930902839406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6F3-4675-84E5-9DAA78C44959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F3-4675-84E5-9DAA78C449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Sheet1!$A$2:$A$10</c:f>
              <c:strCache>
                <c:ptCount val="9"/>
                <c:pt idx="0">
                  <c:v>Kirchberg</c:v>
                </c:pt>
                <c:pt idx="1">
                  <c:v>Decentralised</c:v>
                </c:pt>
                <c:pt idx="2">
                  <c:v>Esch - Belval</c:v>
                </c:pt>
                <c:pt idx="3">
                  <c:v>Periphery</c:v>
                </c:pt>
                <c:pt idx="4">
                  <c:v>City Centre</c:v>
                </c:pt>
                <c:pt idx="5">
                  <c:v>Cloche d'Or / Howald</c:v>
                </c:pt>
                <c:pt idx="6">
                  <c:v>Lux West</c:v>
                </c:pt>
                <c:pt idx="7">
                  <c:v>Station</c:v>
                </c:pt>
                <c:pt idx="8">
                  <c:v>Western Luxemburg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0.3630541594991939</c:v>
                </c:pt>
                <c:pt idx="1">
                  <c:v>0.27408151786164558</c:v>
                </c:pt>
                <c:pt idx="2">
                  <c:v>0.10227257199212397</c:v>
                </c:pt>
                <c:pt idx="3">
                  <c:v>9.3956960845847162E-2</c:v>
                </c:pt>
                <c:pt idx="4">
                  <c:v>5.6841473402876687E-2</c:v>
                </c:pt>
                <c:pt idx="5">
                  <c:v>4.9545551031864594E-2</c:v>
                </c:pt>
                <c:pt idx="6">
                  <c:v>3.3648839375716701E-2</c:v>
                </c:pt>
                <c:pt idx="7">
                  <c:v>2.5935721016640705E-2</c:v>
                </c:pt>
                <c:pt idx="8">
                  <c:v>6.6320497409071816E-4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F3-4675-84E5-9DAA78C449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989281458742163E-2"/>
          <c:y val="7.0563993060189512E-2"/>
          <c:w val="0.93375749148980436"/>
          <c:h val="0.8023426271662872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00915A"/>
            </a:solidFill>
            <a:effectLst/>
          </c:spPr>
          <c:invertIfNegative val="0"/>
          <c:dPt>
            <c:idx val="1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014-47B7-A2F2-A81C6699EA10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014-47B7-A2F2-A81C6699EA10}"/>
              </c:ext>
            </c:extLst>
          </c:dPt>
          <c:dPt>
            <c:idx val="1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014-47B7-A2F2-A81C6699EA10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014-47B7-A2F2-A81C6699EA10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BD3-42F5-B4F8-7F7DF8BEA484}"/>
              </c:ext>
            </c:extLst>
          </c:dPt>
          <c:dPt>
            <c:idx val="2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BD3-42F5-B4F8-7F7DF8BEA484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DBD3-42F5-B4F8-7F7DF8BEA484}"/>
              </c:ext>
            </c:extLst>
          </c:dPt>
          <c:dPt>
            <c:idx val="2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BD3-42F5-B4F8-7F7DF8BEA484}"/>
              </c:ext>
            </c:extLst>
          </c:dPt>
          <c:dPt>
            <c:idx val="2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DBD3-42F5-B4F8-7F7DF8BEA484}"/>
              </c:ext>
            </c:extLst>
          </c:dPt>
          <c:dPt>
            <c:idx val="2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BD3-42F5-B4F8-7F7DF8BEA484}"/>
              </c:ext>
            </c:extLst>
          </c:dPt>
          <c:dPt>
            <c:idx val="2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DBD3-42F5-B4F8-7F7DF8BEA484}"/>
              </c:ext>
            </c:extLst>
          </c:dPt>
          <c:dPt>
            <c:idx val="2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DBD3-42F5-B4F8-7F7DF8BEA484}"/>
              </c:ext>
            </c:extLst>
          </c:dPt>
          <c:dPt>
            <c:idx val="3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DBD3-42F5-B4F8-7F7DF8BEA484}"/>
              </c:ext>
            </c:extLst>
          </c:dPt>
          <c:dPt>
            <c:idx val="3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6014-47B7-A2F2-A81C6699EA10}"/>
              </c:ext>
            </c:extLst>
          </c:dPt>
          <c:dPt>
            <c:idx val="3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DBD3-42F5-B4F8-7F7DF8BEA484}"/>
              </c:ext>
            </c:extLst>
          </c:dPt>
          <c:dPt>
            <c:idx val="3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DBD3-42F5-B4F8-7F7DF8BEA484}"/>
              </c:ext>
            </c:extLst>
          </c:dPt>
          <c:dPt>
            <c:idx val="39"/>
            <c:invertIfNegative val="0"/>
            <c:bubble3D val="0"/>
            <c:spPr>
              <a:solidFill>
                <a:srgbClr val="00915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11-6014-47B7-A2F2-A81C6699EA10}"/>
              </c:ext>
            </c:extLst>
          </c:dPt>
          <c:dPt>
            <c:idx val="40"/>
            <c:invertIfNegative val="0"/>
            <c:bubble3D val="0"/>
            <c:spPr>
              <a:solidFill>
                <a:srgbClr val="00915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13-6014-47B7-A2F2-A81C6699EA10}"/>
              </c:ext>
            </c:extLst>
          </c:dPt>
          <c:dPt>
            <c:idx val="41"/>
            <c:invertIfNegative val="0"/>
            <c:bubble3D val="0"/>
            <c:spPr>
              <a:solidFill>
                <a:srgbClr val="00915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15-6014-47B7-A2F2-A81C6699EA10}"/>
              </c:ext>
            </c:extLst>
          </c:dPt>
          <c:dPt>
            <c:idx val="42"/>
            <c:invertIfNegative val="0"/>
            <c:bubble3D val="0"/>
            <c:spPr>
              <a:solidFill>
                <a:srgbClr val="00915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16-741D-4F2C-B885-E1E8A6D515A5}"/>
              </c:ext>
            </c:extLst>
          </c:dPt>
          <c:dPt>
            <c:idx val="43"/>
            <c:invertIfNegative val="0"/>
            <c:bubble3D val="0"/>
            <c:spPr>
              <a:solidFill>
                <a:srgbClr val="1D2C3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18-8DBD-467A-91E6-B372BCC243F7}"/>
              </c:ext>
            </c:extLst>
          </c:dPt>
          <c:dLbls>
            <c:dLbl>
              <c:idx val="42"/>
              <c:spPr>
                <a:solidFill>
                  <a:srgbClr val="1D2C38"/>
                </a:solidFill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6-741D-4F2C-B885-E1E8A6D515A5}"/>
                </c:ext>
              </c:extLst>
            </c:dLbl>
            <c:dLbl>
              <c:idx val="43"/>
              <c:layout>
                <c:manualLayout>
                  <c:x val="-1.2468901381789906E-2"/>
                  <c:y val="-0.19872669028551249"/>
                </c:manualLayout>
              </c:layout>
              <c:spPr>
                <a:solidFill>
                  <a:srgbClr val="1D2C38"/>
                </a:solidFill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8DBD-467A-91E6-B372BCC243F7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multiLvlStrRef>
              <c:f>'Data Vacancy'!$A$10:$B$53</c:f>
              <c:multiLvlStrCache>
                <c:ptCount val="44"/>
                <c:lvl>
                  <c:pt idx="0">
                    <c:v>Q1</c:v>
                  </c:pt>
                  <c:pt idx="1">
                    <c:v>Q2</c:v>
                  </c:pt>
                  <c:pt idx="2">
                    <c:v>Q3</c:v>
                  </c:pt>
                  <c:pt idx="3">
                    <c:v>Q4</c:v>
                  </c:pt>
                  <c:pt idx="4">
                    <c:v>Q1</c:v>
                  </c:pt>
                  <c:pt idx="5">
                    <c:v>Q2</c:v>
                  </c:pt>
                  <c:pt idx="6">
                    <c:v>Q3</c:v>
                  </c:pt>
                  <c:pt idx="7">
                    <c:v>Q4</c:v>
                  </c:pt>
                  <c:pt idx="8">
                    <c:v>Q1</c:v>
                  </c:pt>
                  <c:pt idx="9">
                    <c:v>Q2</c:v>
                  </c:pt>
                  <c:pt idx="10">
                    <c:v>Q3</c:v>
                  </c:pt>
                  <c:pt idx="11">
                    <c:v>Q4</c:v>
                  </c:pt>
                  <c:pt idx="12">
                    <c:v>Q1</c:v>
                  </c:pt>
                  <c:pt idx="13">
                    <c:v>Q2</c:v>
                  </c:pt>
                  <c:pt idx="14">
                    <c:v>Q3</c:v>
                  </c:pt>
                  <c:pt idx="15">
                    <c:v>Q4</c:v>
                  </c:pt>
                  <c:pt idx="16">
                    <c:v>Q1</c:v>
                  </c:pt>
                  <c:pt idx="17">
                    <c:v>Q2</c:v>
                  </c:pt>
                  <c:pt idx="18">
                    <c:v>Q3</c:v>
                  </c:pt>
                  <c:pt idx="19">
                    <c:v>Q4</c:v>
                  </c:pt>
                  <c:pt idx="20">
                    <c:v>Q1</c:v>
                  </c:pt>
                  <c:pt idx="21">
                    <c:v>Q2</c:v>
                  </c:pt>
                  <c:pt idx="22">
                    <c:v>Q3</c:v>
                  </c:pt>
                  <c:pt idx="23">
                    <c:v>Q4</c:v>
                  </c:pt>
                  <c:pt idx="24">
                    <c:v>Q1</c:v>
                  </c:pt>
                  <c:pt idx="25">
                    <c:v>Q2</c:v>
                  </c:pt>
                  <c:pt idx="26">
                    <c:v>Q3</c:v>
                  </c:pt>
                  <c:pt idx="27">
                    <c:v>Q4</c:v>
                  </c:pt>
                  <c:pt idx="28">
                    <c:v>Q1</c:v>
                  </c:pt>
                  <c:pt idx="29">
                    <c:v>Q2</c:v>
                  </c:pt>
                  <c:pt idx="30">
                    <c:v>Q3</c:v>
                  </c:pt>
                  <c:pt idx="31">
                    <c:v>Q4</c:v>
                  </c:pt>
                  <c:pt idx="32">
                    <c:v>Q1</c:v>
                  </c:pt>
                  <c:pt idx="33">
                    <c:v>Q2</c:v>
                  </c:pt>
                  <c:pt idx="34">
                    <c:v>Q3</c:v>
                  </c:pt>
                  <c:pt idx="35">
                    <c:v>Q4</c:v>
                  </c:pt>
                  <c:pt idx="36">
                    <c:v>Q1</c:v>
                  </c:pt>
                  <c:pt idx="37">
                    <c:v>Q2</c:v>
                  </c:pt>
                  <c:pt idx="38">
                    <c:v>Q3</c:v>
                  </c:pt>
                  <c:pt idx="39">
                    <c:v>Q4</c:v>
                  </c:pt>
                  <c:pt idx="40">
                    <c:v>Q1</c:v>
                  </c:pt>
                  <c:pt idx="41">
                    <c:v>Q2</c:v>
                  </c:pt>
                  <c:pt idx="42">
                    <c:v>Q3</c:v>
                  </c:pt>
                  <c:pt idx="43">
                    <c:v>Q4</c:v>
                  </c:pt>
                </c:lvl>
                <c:lvl>
                  <c:pt idx="0">
                    <c:v>2010</c:v>
                  </c:pt>
                  <c:pt idx="4">
                    <c:v>2011</c:v>
                  </c:pt>
                  <c:pt idx="8">
                    <c:v>2012</c:v>
                  </c:pt>
                  <c:pt idx="12">
                    <c:v>2013</c:v>
                  </c:pt>
                  <c:pt idx="16">
                    <c:v>2014</c:v>
                  </c:pt>
                  <c:pt idx="20">
                    <c:v>2015</c:v>
                  </c:pt>
                  <c:pt idx="24">
                    <c:v>2016</c:v>
                  </c:pt>
                  <c:pt idx="28">
                    <c:v>2017</c:v>
                  </c:pt>
                  <c:pt idx="32">
                    <c:v>2018</c:v>
                  </c:pt>
                  <c:pt idx="36">
                    <c:v>2019</c:v>
                  </c:pt>
                  <c:pt idx="40">
                    <c:v>2020</c:v>
                  </c:pt>
                </c:lvl>
              </c:multiLvlStrCache>
            </c:multiLvlStrRef>
          </c:cat>
          <c:val>
            <c:numRef>
              <c:f>'Data Vacancy'!$C$10:$C$53</c:f>
              <c:numCache>
                <c:formatCode>0.0%</c:formatCode>
                <c:ptCount val="44"/>
                <c:pt idx="0">
                  <c:v>7.1782663161851376E-2</c:v>
                </c:pt>
                <c:pt idx="1">
                  <c:v>7.1558636055311806E-2</c:v>
                </c:pt>
                <c:pt idx="2">
                  <c:v>8.0000088917568338E-2</c:v>
                </c:pt>
                <c:pt idx="3">
                  <c:v>7.2000048269537098E-2</c:v>
                </c:pt>
                <c:pt idx="4">
                  <c:v>6.5000012702509768E-2</c:v>
                </c:pt>
                <c:pt idx="5">
                  <c:v>6.1980408115807219E-2</c:v>
                </c:pt>
                <c:pt idx="6">
                  <c:v>6.1905563004692958E-2</c:v>
                </c:pt>
                <c:pt idx="7">
                  <c:v>5.9999987523331369E-2</c:v>
                </c:pt>
                <c:pt idx="8">
                  <c:v>6.4224102440603809E-2</c:v>
                </c:pt>
                <c:pt idx="9">
                  <c:v>5.6676842935427039E-2</c:v>
                </c:pt>
                <c:pt idx="10">
                  <c:v>5.5220388876933334E-2</c:v>
                </c:pt>
                <c:pt idx="11">
                  <c:v>5.5220388876933334E-2</c:v>
                </c:pt>
                <c:pt idx="12">
                  <c:v>5.0881927927282744E-2</c:v>
                </c:pt>
                <c:pt idx="13">
                  <c:v>5.1080912405078928E-2</c:v>
                </c:pt>
                <c:pt idx="14">
                  <c:v>5.5E-2</c:v>
                </c:pt>
                <c:pt idx="15">
                  <c:v>5.1999999999999998E-2</c:v>
                </c:pt>
                <c:pt idx="16">
                  <c:v>0.05</c:v>
                </c:pt>
                <c:pt idx="17">
                  <c:v>4.8000000000000001E-2</c:v>
                </c:pt>
                <c:pt idx="18">
                  <c:v>4.5999999999999999E-2</c:v>
                </c:pt>
                <c:pt idx="19">
                  <c:v>4.5999999999999999E-2</c:v>
                </c:pt>
                <c:pt idx="20">
                  <c:v>4.4999999999999998E-2</c:v>
                </c:pt>
                <c:pt idx="21">
                  <c:v>3.7999999999999999E-2</c:v>
                </c:pt>
                <c:pt idx="22">
                  <c:v>3.5999999999999997E-2</c:v>
                </c:pt>
                <c:pt idx="23">
                  <c:v>4.1000000000000002E-2</c:v>
                </c:pt>
                <c:pt idx="24">
                  <c:v>3.9E-2</c:v>
                </c:pt>
                <c:pt idx="25">
                  <c:v>5.0999999999999997E-2</c:v>
                </c:pt>
                <c:pt idx="26">
                  <c:v>5.0999999999999997E-2</c:v>
                </c:pt>
                <c:pt idx="27">
                  <c:v>5.3999999999999999E-2</c:v>
                </c:pt>
                <c:pt idx="28">
                  <c:v>0.05</c:v>
                </c:pt>
                <c:pt idx="29">
                  <c:v>4.8000000000000001E-2</c:v>
                </c:pt>
                <c:pt idx="30">
                  <c:v>4.7E-2</c:v>
                </c:pt>
                <c:pt idx="31">
                  <c:v>4.5999999999999999E-2</c:v>
                </c:pt>
                <c:pt idx="32">
                  <c:v>4.4999999999999998E-2</c:v>
                </c:pt>
                <c:pt idx="33">
                  <c:v>4.3999999999999997E-2</c:v>
                </c:pt>
                <c:pt idx="34">
                  <c:v>4.2000000000000003E-2</c:v>
                </c:pt>
                <c:pt idx="35">
                  <c:v>3.6999999999999998E-2</c:v>
                </c:pt>
                <c:pt idx="36">
                  <c:v>4.2999999999999997E-2</c:v>
                </c:pt>
                <c:pt idx="37">
                  <c:v>4.1000000000000002E-2</c:v>
                </c:pt>
                <c:pt idx="38">
                  <c:v>3.6999999999999998E-2</c:v>
                </c:pt>
                <c:pt idx="39">
                  <c:v>3.5999999999999997E-2</c:v>
                </c:pt>
                <c:pt idx="40">
                  <c:v>3.5000000000000003E-2</c:v>
                </c:pt>
                <c:pt idx="41">
                  <c:v>3.4000000000000002E-2</c:v>
                </c:pt>
                <c:pt idx="42">
                  <c:v>3.5000000000000003E-2</c:v>
                </c:pt>
                <c:pt idx="43">
                  <c:v>3.7999999999999999E-2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DBD3-42F5-B4F8-7F7DF8BEA4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304546728"/>
        <c:axId val="304547120"/>
      </c:barChart>
      <c:lineChart>
        <c:grouping val="standard"/>
        <c:varyColors val="0"/>
        <c:ser>
          <c:idx val="1"/>
          <c:order val="1"/>
          <c:spPr>
            <a:ln w="22225">
              <a:solidFill>
                <a:srgbClr val="FFB352"/>
              </a:solidFill>
              <a:prstDash val="dash"/>
            </a:ln>
          </c:spPr>
          <c:marker>
            <c:symbol val="none"/>
          </c:marker>
          <c:dLbls>
            <c:dLbl>
              <c:idx val="34"/>
              <c:layout>
                <c:manualLayout>
                  <c:x val="-6.0452701508583041E-2"/>
                  <c:y val="-2.850495102637207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10yr Average</a:t>
                    </a:r>
                  </a:p>
                </c:rich>
              </c:tx>
              <c:spPr>
                <a:solidFill>
                  <a:srgbClr val="FFB352"/>
                </a:solidFill>
                <a:ln>
                  <a:noFill/>
                </a:ln>
                <a:effectLst/>
              </c:sp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6014-47B7-A2F2-A81C6699EA1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'Data Vacancy'!$A$10:$B$53</c:f>
              <c:multiLvlStrCache>
                <c:ptCount val="44"/>
                <c:lvl>
                  <c:pt idx="0">
                    <c:v>Q1</c:v>
                  </c:pt>
                  <c:pt idx="1">
                    <c:v>Q2</c:v>
                  </c:pt>
                  <c:pt idx="2">
                    <c:v>Q3</c:v>
                  </c:pt>
                  <c:pt idx="3">
                    <c:v>Q4</c:v>
                  </c:pt>
                  <c:pt idx="4">
                    <c:v>Q1</c:v>
                  </c:pt>
                  <c:pt idx="5">
                    <c:v>Q2</c:v>
                  </c:pt>
                  <c:pt idx="6">
                    <c:v>Q3</c:v>
                  </c:pt>
                  <c:pt idx="7">
                    <c:v>Q4</c:v>
                  </c:pt>
                  <c:pt idx="8">
                    <c:v>Q1</c:v>
                  </c:pt>
                  <c:pt idx="9">
                    <c:v>Q2</c:v>
                  </c:pt>
                  <c:pt idx="10">
                    <c:v>Q3</c:v>
                  </c:pt>
                  <c:pt idx="11">
                    <c:v>Q4</c:v>
                  </c:pt>
                  <c:pt idx="12">
                    <c:v>Q1</c:v>
                  </c:pt>
                  <c:pt idx="13">
                    <c:v>Q2</c:v>
                  </c:pt>
                  <c:pt idx="14">
                    <c:v>Q3</c:v>
                  </c:pt>
                  <c:pt idx="15">
                    <c:v>Q4</c:v>
                  </c:pt>
                  <c:pt idx="16">
                    <c:v>Q1</c:v>
                  </c:pt>
                  <c:pt idx="17">
                    <c:v>Q2</c:v>
                  </c:pt>
                  <c:pt idx="18">
                    <c:v>Q3</c:v>
                  </c:pt>
                  <c:pt idx="19">
                    <c:v>Q4</c:v>
                  </c:pt>
                  <c:pt idx="20">
                    <c:v>Q1</c:v>
                  </c:pt>
                  <c:pt idx="21">
                    <c:v>Q2</c:v>
                  </c:pt>
                  <c:pt idx="22">
                    <c:v>Q3</c:v>
                  </c:pt>
                  <c:pt idx="23">
                    <c:v>Q4</c:v>
                  </c:pt>
                  <c:pt idx="24">
                    <c:v>Q1</c:v>
                  </c:pt>
                  <c:pt idx="25">
                    <c:v>Q2</c:v>
                  </c:pt>
                  <c:pt idx="26">
                    <c:v>Q3</c:v>
                  </c:pt>
                  <c:pt idx="27">
                    <c:v>Q4</c:v>
                  </c:pt>
                  <c:pt idx="28">
                    <c:v>Q1</c:v>
                  </c:pt>
                  <c:pt idx="29">
                    <c:v>Q2</c:v>
                  </c:pt>
                  <c:pt idx="30">
                    <c:v>Q3</c:v>
                  </c:pt>
                  <c:pt idx="31">
                    <c:v>Q4</c:v>
                  </c:pt>
                  <c:pt idx="32">
                    <c:v>Q1</c:v>
                  </c:pt>
                  <c:pt idx="33">
                    <c:v>Q2</c:v>
                  </c:pt>
                  <c:pt idx="34">
                    <c:v>Q3</c:v>
                  </c:pt>
                  <c:pt idx="35">
                    <c:v>Q4</c:v>
                  </c:pt>
                  <c:pt idx="36">
                    <c:v>Q1</c:v>
                  </c:pt>
                  <c:pt idx="37">
                    <c:v>Q2</c:v>
                  </c:pt>
                  <c:pt idx="38">
                    <c:v>Q3</c:v>
                  </c:pt>
                  <c:pt idx="39">
                    <c:v>Q4</c:v>
                  </c:pt>
                  <c:pt idx="40">
                    <c:v>Q1</c:v>
                  </c:pt>
                  <c:pt idx="41">
                    <c:v>Q2</c:v>
                  </c:pt>
                  <c:pt idx="42">
                    <c:v>Q3</c:v>
                  </c:pt>
                  <c:pt idx="43">
                    <c:v>Q4</c:v>
                  </c:pt>
                </c:lvl>
                <c:lvl>
                  <c:pt idx="0">
                    <c:v>2010</c:v>
                  </c:pt>
                  <c:pt idx="4">
                    <c:v>2011</c:v>
                  </c:pt>
                  <c:pt idx="8">
                    <c:v>2012</c:v>
                  </c:pt>
                  <c:pt idx="12">
                    <c:v>2013</c:v>
                  </c:pt>
                  <c:pt idx="16">
                    <c:v>2014</c:v>
                  </c:pt>
                  <c:pt idx="20">
                    <c:v>2015</c:v>
                  </c:pt>
                  <c:pt idx="24">
                    <c:v>2016</c:v>
                  </c:pt>
                  <c:pt idx="28">
                    <c:v>2017</c:v>
                  </c:pt>
                  <c:pt idx="32">
                    <c:v>2018</c:v>
                  </c:pt>
                  <c:pt idx="36">
                    <c:v>2019</c:v>
                  </c:pt>
                  <c:pt idx="40">
                    <c:v>2020</c:v>
                  </c:pt>
                </c:lvl>
              </c:multiLvlStrCache>
            </c:multiLvlStrRef>
          </c:cat>
          <c:val>
            <c:numRef>
              <c:f>'Data Vacancy'!$D$10:$D$53</c:f>
              <c:numCache>
                <c:formatCode>0.0%</c:formatCode>
                <c:ptCount val="44"/>
                <c:pt idx="0">
                  <c:v>4.8154764576953432E-2</c:v>
                </c:pt>
                <c:pt idx="1">
                  <c:v>4.8154764576953432E-2</c:v>
                </c:pt>
                <c:pt idx="2">
                  <c:v>4.8154764576953432E-2</c:v>
                </c:pt>
                <c:pt idx="3">
                  <c:v>4.8154764576953432E-2</c:v>
                </c:pt>
                <c:pt idx="4">
                  <c:v>4.8154764576953432E-2</c:v>
                </c:pt>
                <c:pt idx="5">
                  <c:v>4.8154764576953432E-2</c:v>
                </c:pt>
                <c:pt idx="6">
                  <c:v>4.8154764576953432E-2</c:v>
                </c:pt>
                <c:pt idx="7">
                  <c:v>4.8154764576953432E-2</c:v>
                </c:pt>
                <c:pt idx="8">
                  <c:v>4.8154764576953432E-2</c:v>
                </c:pt>
                <c:pt idx="9">
                  <c:v>4.8154764576953432E-2</c:v>
                </c:pt>
                <c:pt idx="10">
                  <c:v>4.8154764576953432E-2</c:v>
                </c:pt>
                <c:pt idx="11">
                  <c:v>4.8154764576953432E-2</c:v>
                </c:pt>
                <c:pt idx="12">
                  <c:v>4.8154764576953432E-2</c:v>
                </c:pt>
                <c:pt idx="13">
                  <c:v>4.8154764576953432E-2</c:v>
                </c:pt>
                <c:pt idx="14">
                  <c:v>4.8154764576953432E-2</c:v>
                </c:pt>
                <c:pt idx="15">
                  <c:v>4.8154764576953432E-2</c:v>
                </c:pt>
                <c:pt idx="16">
                  <c:v>4.8154764576953432E-2</c:v>
                </c:pt>
                <c:pt idx="17">
                  <c:v>4.8154764576953432E-2</c:v>
                </c:pt>
                <c:pt idx="18">
                  <c:v>4.8154764576953432E-2</c:v>
                </c:pt>
                <c:pt idx="19">
                  <c:v>4.8154764576953432E-2</c:v>
                </c:pt>
                <c:pt idx="20">
                  <c:v>4.8154764576953432E-2</c:v>
                </c:pt>
                <c:pt idx="21">
                  <c:v>4.8154764576953432E-2</c:v>
                </c:pt>
                <c:pt idx="22">
                  <c:v>4.8154764576953432E-2</c:v>
                </c:pt>
                <c:pt idx="23">
                  <c:v>4.8154764576953432E-2</c:v>
                </c:pt>
                <c:pt idx="24">
                  <c:v>4.8154764576953432E-2</c:v>
                </c:pt>
                <c:pt idx="25">
                  <c:v>4.8154764576953432E-2</c:v>
                </c:pt>
                <c:pt idx="26">
                  <c:v>4.8154764576953432E-2</c:v>
                </c:pt>
                <c:pt idx="27">
                  <c:v>4.8154764576953432E-2</c:v>
                </c:pt>
                <c:pt idx="28">
                  <c:v>4.8154764576953432E-2</c:v>
                </c:pt>
                <c:pt idx="29">
                  <c:v>4.8154764576953432E-2</c:v>
                </c:pt>
                <c:pt idx="30">
                  <c:v>4.8154764576953432E-2</c:v>
                </c:pt>
                <c:pt idx="31">
                  <c:v>4.8154764576953432E-2</c:v>
                </c:pt>
                <c:pt idx="32">
                  <c:v>4.8154764576953432E-2</c:v>
                </c:pt>
                <c:pt idx="33">
                  <c:v>4.8154764576953432E-2</c:v>
                </c:pt>
                <c:pt idx="34">
                  <c:v>4.8154764576953432E-2</c:v>
                </c:pt>
                <c:pt idx="35">
                  <c:v>4.8154764576953432E-2</c:v>
                </c:pt>
                <c:pt idx="36">
                  <c:v>4.8154764576953432E-2</c:v>
                </c:pt>
                <c:pt idx="37">
                  <c:v>4.8154764576953432E-2</c:v>
                </c:pt>
                <c:pt idx="38">
                  <c:v>4.8154764576953432E-2</c:v>
                </c:pt>
                <c:pt idx="39">
                  <c:v>4.8154764576953432E-2</c:v>
                </c:pt>
                <c:pt idx="40">
                  <c:v>4.8154764576953432E-2</c:v>
                </c:pt>
                <c:pt idx="41">
                  <c:v>4.8154764576953432E-2</c:v>
                </c:pt>
                <c:pt idx="42">
                  <c:v>4.8154764576953432E-2</c:v>
                </c:pt>
                <c:pt idx="43">
                  <c:v>4.8154764576953432E-2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DBD3-42F5-B4F8-7F7DF8BEA4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4546728"/>
        <c:axId val="304547120"/>
      </c:lineChart>
      <c:catAx>
        <c:axId val="304546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304547120"/>
        <c:crosses val="autoZero"/>
        <c:auto val="1"/>
        <c:lblAlgn val="ctr"/>
        <c:lblOffset val="100"/>
        <c:noMultiLvlLbl val="0"/>
      </c:catAx>
      <c:valAx>
        <c:axId val="3045471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0454672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solidFill>
            <a:schemeClr val="tx1"/>
          </a:solidFill>
          <a:latin typeface="+mn-lt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137264446898768E-2"/>
          <c:y val="4.6044574936607498E-2"/>
          <c:w val="0.86505437940117447"/>
          <c:h val="0.82559953734596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'Data Project'!$B$1</c:f>
              <c:strCache>
                <c:ptCount val="1"/>
                <c:pt idx="0">
                  <c:v>Completed</c:v>
                </c:pt>
              </c:strCache>
            </c:strRef>
          </c:tx>
          <c:spPr>
            <a:solidFill>
              <a:srgbClr val="00915A"/>
            </a:solidFill>
            <a:effectLst/>
          </c:spPr>
          <c:invertIfNegative val="0"/>
          <c:cat>
            <c:strRef>
              <c:f>'Data Project'!$A$10:$A$22</c:f>
              <c:strCach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 (f)</c:v>
                </c:pt>
                <c:pt idx="12">
                  <c:v>2022 (f)</c:v>
                </c:pt>
              </c:strCache>
            </c:strRef>
          </c:cat>
          <c:val>
            <c:numRef>
              <c:f>'Data Project'!$B$10:$B$22</c:f>
              <c:numCache>
                <c:formatCode>#,##0" m²"</c:formatCode>
                <c:ptCount val="13"/>
                <c:pt idx="0">
                  <c:v>53013</c:v>
                </c:pt>
                <c:pt idx="1">
                  <c:v>56300</c:v>
                </c:pt>
                <c:pt idx="2">
                  <c:v>79638</c:v>
                </c:pt>
                <c:pt idx="3">
                  <c:v>51550</c:v>
                </c:pt>
                <c:pt idx="4">
                  <c:v>63437</c:v>
                </c:pt>
                <c:pt idx="5">
                  <c:v>107110</c:v>
                </c:pt>
                <c:pt idx="6">
                  <c:v>127498</c:v>
                </c:pt>
                <c:pt idx="7">
                  <c:v>26700</c:v>
                </c:pt>
                <c:pt idx="8">
                  <c:v>104991</c:v>
                </c:pt>
                <c:pt idx="9">
                  <c:v>69892</c:v>
                </c:pt>
                <c:pt idx="10">
                  <c:v>58622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94-475B-87D9-39767EB90E67}"/>
            </c:ext>
          </c:extLst>
        </c:ser>
        <c:ser>
          <c:idx val="2"/>
          <c:order val="1"/>
          <c:tx>
            <c:strRef>
              <c:f>'Data Project'!$D$1</c:f>
              <c:strCache>
                <c:ptCount val="1"/>
                <c:pt idx="0">
                  <c:v>Non-Speculative</c:v>
                </c:pt>
              </c:strCache>
            </c:strRef>
          </c:tx>
          <c:spPr>
            <a:solidFill>
              <a:srgbClr val="1D2C38"/>
            </a:solidFill>
            <a:effectLst/>
          </c:spPr>
          <c:invertIfNegative val="0"/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794-475B-87D9-39767EB90E67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794-475B-87D9-39767EB90E67}"/>
              </c:ext>
            </c:extLst>
          </c:dPt>
          <c:cat>
            <c:strRef>
              <c:f>'Data Project'!$A$10:$A$22</c:f>
              <c:strCach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 (f)</c:v>
                </c:pt>
                <c:pt idx="12">
                  <c:v>2022 (f)</c:v>
                </c:pt>
              </c:strCache>
            </c:strRef>
          </c:cat>
          <c:val>
            <c:numRef>
              <c:f>'Data Project'!$D$10:$D$22</c:f>
              <c:numCache>
                <c:formatCode>General</c:formatCode>
                <c:ptCount val="13"/>
                <c:pt idx="11" formatCode="#,##0&quot; m²&quot;">
                  <c:v>43190</c:v>
                </c:pt>
                <c:pt idx="12" formatCode="#,##0&quot; m²&quot;">
                  <c:v>76182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94-475B-87D9-39767EB90E67}"/>
            </c:ext>
          </c:extLst>
        </c:ser>
        <c:ser>
          <c:idx val="1"/>
          <c:order val="2"/>
          <c:tx>
            <c:strRef>
              <c:f>'Data Project'!$C$1</c:f>
              <c:strCache>
                <c:ptCount val="1"/>
                <c:pt idx="0">
                  <c:v>Speculative</c:v>
                </c:pt>
              </c:strCache>
            </c:strRef>
          </c:tx>
          <c:spPr>
            <a:solidFill>
              <a:srgbClr val="51CDC5"/>
            </a:solidFill>
            <a:effectLst/>
          </c:spPr>
          <c:invertIfNegative val="0"/>
          <c:cat>
            <c:strRef>
              <c:f>'Data Project'!$A$10:$A$22</c:f>
              <c:strCach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 (f)</c:v>
                </c:pt>
                <c:pt idx="12">
                  <c:v>2022 (f)</c:v>
                </c:pt>
              </c:strCache>
            </c:strRef>
          </c:cat>
          <c:val>
            <c:numRef>
              <c:f>'Data Project'!$C$10:$C$22</c:f>
              <c:numCache>
                <c:formatCode>General</c:formatCode>
                <c:ptCount val="13"/>
                <c:pt idx="11" formatCode="#,##0&quot; m²&quot;">
                  <c:v>66454</c:v>
                </c:pt>
                <c:pt idx="12" formatCode="#,##0&quot; m²&quot;">
                  <c:v>227996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94-475B-87D9-39767EB90E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04545552"/>
        <c:axId val="304547904"/>
      </c:barChart>
      <c:catAx>
        <c:axId val="30454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3045479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04547904"/>
        <c:scaling>
          <c:orientation val="minMax"/>
          <c:max val="35000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#,##0\ &quot;m²&quot;" sourceLinked="0"/>
        <c:majorTickMark val="out"/>
        <c:minorTickMark val="none"/>
        <c:tickLblPos val="nextTo"/>
        <c:spPr>
          <a:ln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04545552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1378768056469721"/>
          <c:y val="0.93276079068796602"/>
          <c:w val="0.8108965326702583"/>
          <c:h val="3.5593215822641459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b="0">
          <a:solidFill>
            <a:schemeClr val="tx1"/>
          </a:solidFill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74509551436359"/>
          <c:y val="5.2279871689552081E-2"/>
          <c:w val="0.8609017112063938"/>
          <c:h val="0.73512412706674135"/>
        </c:manualLayout>
      </c:layout>
      <c:lineChart>
        <c:grouping val="standard"/>
        <c:varyColors val="0"/>
        <c:ser>
          <c:idx val="0"/>
          <c:order val="0"/>
          <c:tx>
            <c:strRef>
              <c:f>'Data Rent'!$B$38</c:f>
              <c:strCache>
                <c:ptCount val="1"/>
                <c:pt idx="0">
                  <c:v>Prime rent</c:v>
                </c:pt>
              </c:strCache>
            </c:strRef>
          </c:tx>
          <c:spPr>
            <a:ln w="38100">
              <a:solidFill>
                <a:srgbClr val="00915A"/>
              </a:solidFill>
            </a:ln>
          </c:spPr>
          <c:marker>
            <c:symbol val="none"/>
          </c:marker>
          <c:dLbls>
            <c:dLbl>
              <c:idx val="8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CDF-4527-9BB6-9CFE47CC16AB}"/>
                </c:ext>
              </c:extLst>
            </c:dLbl>
            <c:dLbl>
              <c:idx val="9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D6D-43DF-B9DA-A5E86EDE38A9}"/>
                </c:ext>
              </c:extLst>
            </c:dLbl>
            <c:dLbl>
              <c:idx val="1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D6D-43DF-B9DA-A5E86EDE38A9}"/>
                </c:ext>
              </c:extLst>
            </c:dLbl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D6D-43DF-B9DA-A5E86EDE38A9}"/>
                </c:ext>
              </c:extLst>
            </c:dLbl>
            <c:dLbl>
              <c:idx val="12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D6D-43DF-B9DA-A5E86EDE38A9}"/>
                </c:ext>
              </c:extLst>
            </c:dLbl>
            <c:dLbl>
              <c:idx val="13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D6D-43DF-B9DA-A5E86EDE38A9}"/>
                </c:ext>
              </c:extLst>
            </c:dLbl>
            <c:dLbl>
              <c:idx val="1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D6D-43DF-B9DA-A5E86EDE38A9}"/>
                </c:ext>
              </c:extLst>
            </c:dLbl>
            <c:dLbl>
              <c:idx val="15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D6D-43DF-B9DA-A5E86EDE38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>
                    <a:solidFill>
                      <a:srgbClr val="00915A"/>
                    </a:solidFill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'Data Rent'!$A$56:$A$71</c:f>
              <c:strCache>
                <c:ptCount val="16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Q4 2016</c:v>
                </c:pt>
                <c:pt idx="5">
                  <c:v>Q4 2017</c:v>
                </c:pt>
                <c:pt idx="6">
                  <c:v>Q3 2018</c:v>
                </c:pt>
                <c:pt idx="7">
                  <c:v>Q4 2018</c:v>
                </c:pt>
                <c:pt idx="8">
                  <c:v>Q1 2019</c:v>
                </c:pt>
                <c:pt idx="9">
                  <c:v>Q2 2019</c:v>
                </c:pt>
                <c:pt idx="10">
                  <c:v>Q3 2019</c:v>
                </c:pt>
                <c:pt idx="11">
                  <c:v>Q4 2019</c:v>
                </c:pt>
                <c:pt idx="12">
                  <c:v>Q1 2020</c:v>
                </c:pt>
                <c:pt idx="13">
                  <c:v>Q2 2020</c:v>
                </c:pt>
                <c:pt idx="14">
                  <c:v>Q3 2020</c:v>
                </c:pt>
                <c:pt idx="15">
                  <c:v>Q4 2020</c:v>
                </c:pt>
              </c:strCache>
            </c:strRef>
          </c:cat>
          <c:val>
            <c:numRef>
              <c:f>'Data Rent'!$B$56:$B$71</c:f>
              <c:numCache>
                <c:formatCode>General</c:formatCode>
                <c:ptCount val="16"/>
                <c:pt idx="0">
                  <c:v>40</c:v>
                </c:pt>
                <c:pt idx="1">
                  <c:v>40</c:v>
                </c:pt>
                <c:pt idx="2">
                  <c:v>40</c:v>
                </c:pt>
                <c:pt idx="3">
                  <c:v>45</c:v>
                </c:pt>
                <c:pt idx="4">
                  <c:v>50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  <c:pt idx="10">
                  <c:v>50</c:v>
                </c:pt>
                <c:pt idx="11">
                  <c:v>50</c:v>
                </c:pt>
                <c:pt idx="12">
                  <c:v>50</c:v>
                </c:pt>
                <c:pt idx="13">
                  <c:v>50</c:v>
                </c:pt>
                <c:pt idx="14">
                  <c:v>50</c:v>
                </c:pt>
                <c:pt idx="15">
                  <c:v>50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9-FD6D-43DF-B9DA-A5E86EDE38A9}"/>
            </c:ext>
          </c:extLst>
        </c:ser>
        <c:ser>
          <c:idx val="1"/>
          <c:order val="1"/>
          <c:tx>
            <c:strRef>
              <c:f>'Data Rent'!$C$38</c:f>
              <c:strCache>
                <c:ptCount val="1"/>
                <c:pt idx="0">
                  <c:v>Kirchberg</c:v>
                </c:pt>
              </c:strCache>
            </c:strRef>
          </c:tx>
          <c:spPr>
            <a:ln w="38100">
              <a:solidFill>
                <a:srgbClr val="1D2C38"/>
              </a:solidFill>
            </a:ln>
          </c:spPr>
          <c:marker>
            <c:symbol val="none"/>
          </c:marker>
          <c:dLbls>
            <c:dLbl>
              <c:idx val="1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CDF-4527-9BB6-9CFE47CC16AB}"/>
                </c:ext>
              </c:extLst>
            </c:dLbl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CDF-4527-9BB6-9CFE47CC16AB}"/>
                </c:ext>
              </c:extLst>
            </c:dLbl>
            <c:dLbl>
              <c:idx val="12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CDF-4527-9BB6-9CFE47CC16AB}"/>
                </c:ext>
              </c:extLst>
            </c:dLbl>
            <c:dLbl>
              <c:idx val="13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CDF-4527-9BB6-9CFE47CC16AB}"/>
                </c:ext>
              </c:extLst>
            </c:dLbl>
            <c:dLbl>
              <c:idx val="1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D6D-43DF-B9DA-A5E86EDE38A9}"/>
                </c:ext>
              </c:extLst>
            </c:dLbl>
            <c:dLbl>
              <c:idx val="15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D6D-43DF-B9DA-A5E86EDE38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>
                    <a:solidFill>
                      <a:srgbClr val="1D2C38"/>
                    </a:solidFill>
                    <a:latin typeface="+mn-lt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'Data Rent'!$A$56:$A$71</c:f>
              <c:strCache>
                <c:ptCount val="16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Q4 2016</c:v>
                </c:pt>
                <c:pt idx="5">
                  <c:v>Q4 2017</c:v>
                </c:pt>
                <c:pt idx="6">
                  <c:v>Q3 2018</c:v>
                </c:pt>
                <c:pt idx="7">
                  <c:v>Q4 2018</c:v>
                </c:pt>
                <c:pt idx="8">
                  <c:v>Q1 2019</c:v>
                </c:pt>
                <c:pt idx="9">
                  <c:v>Q2 2019</c:v>
                </c:pt>
                <c:pt idx="10">
                  <c:v>Q3 2019</c:v>
                </c:pt>
                <c:pt idx="11">
                  <c:v>Q4 2019</c:v>
                </c:pt>
                <c:pt idx="12">
                  <c:v>Q1 2020</c:v>
                </c:pt>
                <c:pt idx="13">
                  <c:v>Q2 2020</c:v>
                </c:pt>
                <c:pt idx="14">
                  <c:v>Q3 2020</c:v>
                </c:pt>
                <c:pt idx="15">
                  <c:v>Q4 2020</c:v>
                </c:pt>
              </c:strCache>
            </c:strRef>
          </c:cat>
          <c:val>
            <c:numRef>
              <c:f>'Data Rent'!$C$56:$C$71</c:f>
              <c:numCache>
                <c:formatCode>0.00</c:formatCode>
                <c:ptCount val="16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35</c:v>
                </c:pt>
                <c:pt idx="5">
                  <c:v>35</c:v>
                </c:pt>
                <c:pt idx="6">
                  <c:v>35</c:v>
                </c:pt>
                <c:pt idx="7">
                  <c:v>35</c:v>
                </c:pt>
                <c:pt idx="8">
                  <c:v>35</c:v>
                </c:pt>
                <c:pt idx="9">
                  <c:v>35</c:v>
                </c:pt>
                <c:pt idx="10" formatCode="General">
                  <c:v>39</c:v>
                </c:pt>
                <c:pt idx="11" formatCode="General">
                  <c:v>39</c:v>
                </c:pt>
                <c:pt idx="12" formatCode="General">
                  <c:v>39</c:v>
                </c:pt>
                <c:pt idx="13" formatCode="General">
                  <c:v>39</c:v>
                </c:pt>
                <c:pt idx="14" formatCode="General">
                  <c:v>39</c:v>
                </c:pt>
                <c:pt idx="15" formatCode="General">
                  <c:v>39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E-FD6D-43DF-B9DA-A5E86EDE38A9}"/>
            </c:ext>
          </c:extLst>
        </c:ser>
        <c:ser>
          <c:idx val="2"/>
          <c:order val="2"/>
          <c:tx>
            <c:strRef>
              <c:f>'Data Rent'!$D$38</c:f>
              <c:strCache>
                <c:ptCount val="1"/>
                <c:pt idx="0">
                  <c:v>Station</c:v>
                </c:pt>
              </c:strCache>
            </c:strRef>
          </c:tx>
          <c:spPr>
            <a:ln w="38100">
              <a:solidFill>
                <a:srgbClr val="51CDC5"/>
              </a:solidFill>
            </a:ln>
          </c:spPr>
          <c:marker>
            <c:symbol val="none"/>
          </c:marker>
          <c:dLbls>
            <c:dLbl>
              <c:idx val="8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CDF-4527-9BB6-9CFE47CC16AB}"/>
                </c:ext>
              </c:extLst>
            </c:dLbl>
            <c:dLbl>
              <c:idx val="9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DF-4527-9BB6-9CFE47CC16AB}"/>
                </c:ext>
              </c:extLst>
            </c:dLbl>
            <c:dLbl>
              <c:idx val="10"/>
              <c:layout>
                <c:manualLayout>
                  <c:x val="-5.3491190746765517E-4"/>
                  <c:y val="2.3026068510712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D6D-43DF-B9DA-A5E86EDE38A9}"/>
                </c:ext>
              </c:extLst>
            </c:dLbl>
            <c:dLbl>
              <c:idx val="11"/>
              <c:layout>
                <c:manualLayout>
                  <c:x val="-1.3858274951990239E-2"/>
                  <c:y val="2.3026068510712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FD6D-43DF-B9DA-A5E86EDE38A9}"/>
                </c:ext>
              </c:extLst>
            </c:dLbl>
            <c:dLbl>
              <c:idx val="12"/>
              <c:layout>
                <c:manualLayout>
                  <c:x val="-6.3914630444062669E-3"/>
                  <c:y val="2.04176153973495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D6D-43DF-B9DA-A5E86EDE38A9}"/>
                </c:ext>
              </c:extLst>
            </c:dLbl>
            <c:dLbl>
              <c:idx val="13"/>
              <c:layout>
                <c:manualLayout>
                  <c:x val="-8.6778152447131111E-3"/>
                  <c:y val="2.3026068510712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FD6D-43DF-B9DA-A5E86EDE38A9}"/>
                </c:ext>
              </c:extLst>
            </c:dLbl>
            <c:dLbl>
              <c:idx val="14"/>
              <c:layout>
                <c:manualLayout>
                  <c:x val="-2.4937450638055969E-2"/>
                  <c:y val="2.65345406431911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FD6D-43DF-B9DA-A5E86EDE38A9}"/>
                </c:ext>
              </c:extLst>
            </c:dLbl>
            <c:dLbl>
              <c:idx val="15"/>
              <c:layout>
                <c:manualLayout>
                  <c:x val="-1.7206744978894316E-2"/>
                  <c:y val="2.3026068510712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FD6D-43DF-B9DA-A5E86EDE38A9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>
                    <a:solidFill>
                      <a:srgbClr val="51CDC5"/>
                    </a:solidFill>
                    <a:latin typeface="+mn-lt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'Data Rent'!$A$56:$A$71</c:f>
              <c:strCache>
                <c:ptCount val="16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Q4 2016</c:v>
                </c:pt>
                <c:pt idx="5">
                  <c:v>Q4 2017</c:v>
                </c:pt>
                <c:pt idx="6">
                  <c:v>Q3 2018</c:v>
                </c:pt>
                <c:pt idx="7">
                  <c:v>Q4 2018</c:v>
                </c:pt>
                <c:pt idx="8">
                  <c:v>Q1 2019</c:v>
                </c:pt>
                <c:pt idx="9">
                  <c:v>Q2 2019</c:v>
                </c:pt>
                <c:pt idx="10">
                  <c:v>Q3 2019</c:v>
                </c:pt>
                <c:pt idx="11">
                  <c:v>Q4 2019</c:v>
                </c:pt>
                <c:pt idx="12">
                  <c:v>Q1 2020</c:v>
                </c:pt>
                <c:pt idx="13">
                  <c:v>Q2 2020</c:v>
                </c:pt>
                <c:pt idx="14">
                  <c:v>Q3 2020</c:v>
                </c:pt>
                <c:pt idx="15">
                  <c:v>Q4 2020</c:v>
                </c:pt>
              </c:strCache>
            </c:strRef>
          </c:cat>
          <c:val>
            <c:numRef>
              <c:f>'Data Rent'!$D$56:$D$71</c:f>
              <c:numCache>
                <c:formatCode>0.00</c:formatCode>
                <c:ptCount val="16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35</c:v>
                </c:pt>
                <c:pt idx="5">
                  <c:v>35</c:v>
                </c:pt>
                <c:pt idx="6">
                  <c:v>35</c:v>
                </c:pt>
                <c:pt idx="7">
                  <c:v>35</c:v>
                </c:pt>
                <c:pt idx="8">
                  <c:v>35</c:v>
                </c:pt>
                <c:pt idx="9">
                  <c:v>35</c:v>
                </c:pt>
                <c:pt idx="10" formatCode="General">
                  <c:v>37</c:v>
                </c:pt>
                <c:pt idx="11" formatCode="General">
                  <c:v>37</c:v>
                </c:pt>
                <c:pt idx="12" formatCode="General">
                  <c:v>37</c:v>
                </c:pt>
                <c:pt idx="13" formatCode="General">
                  <c:v>37</c:v>
                </c:pt>
                <c:pt idx="14" formatCode="General">
                  <c:v>37</c:v>
                </c:pt>
                <c:pt idx="15" formatCode="General">
                  <c:v>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7-FD6D-43DF-B9DA-A5E86EDE38A9}"/>
            </c:ext>
          </c:extLst>
        </c:ser>
        <c:ser>
          <c:idx val="3"/>
          <c:order val="3"/>
          <c:tx>
            <c:strRef>
              <c:f>'Data Rent'!$E$38</c:f>
              <c:strCache>
                <c:ptCount val="1"/>
                <c:pt idx="0">
                  <c:v>Cloche d'Or</c:v>
                </c:pt>
              </c:strCache>
            </c:strRef>
          </c:tx>
          <c:spPr>
            <a:ln w="38100">
              <a:solidFill>
                <a:srgbClr val="4BA1BA"/>
              </a:solidFill>
            </a:ln>
          </c:spPr>
          <c:marker>
            <c:symbol val="none"/>
          </c:marker>
          <c:dLbls>
            <c:dLbl>
              <c:idx val="8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CDF-4527-9BB6-9CFE47CC16AB}"/>
                </c:ext>
              </c:extLst>
            </c:dLbl>
            <c:dLbl>
              <c:idx val="9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CDF-4527-9BB6-9CFE47CC16AB}"/>
                </c:ext>
              </c:extLst>
            </c:dLbl>
            <c:dLbl>
              <c:idx val="1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D6D-43DF-B9DA-A5E86EDE38A9}"/>
                </c:ext>
              </c:extLst>
            </c:dLbl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FD6D-43DF-B9DA-A5E86EDE38A9}"/>
                </c:ext>
              </c:extLst>
            </c:dLbl>
            <c:dLbl>
              <c:idx val="12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FD6D-43DF-B9DA-A5E86EDE38A9}"/>
                </c:ext>
              </c:extLst>
            </c:dLbl>
            <c:dLbl>
              <c:idx val="13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FD6D-43DF-B9DA-A5E86EDE38A9}"/>
                </c:ext>
              </c:extLst>
            </c:dLbl>
            <c:dLbl>
              <c:idx val="14"/>
              <c:layout>
                <c:manualLayout>
                  <c:x val="-2.4937450638055969E-2"/>
                  <c:y val="2.04176153973495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FD6D-43DF-B9DA-A5E86EDE38A9}"/>
                </c:ext>
              </c:extLst>
            </c:dLbl>
            <c:dLbl>
              <c:idx val="15"/>
              <c:layout>
                <c:manualLayout>
                  <c:x val="-1.7206744978894316E-2"/>
                  <c:y val="2.3026068510712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FD6D-43DF-B9DA-A5E86EDE38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>
                    <a:solidFill>
                      <a:srgbClr val="4BA1BA"/>
                    </a:solidFill>
                    <a:latin typeface="+mn-lt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'Data Rent'!$A$56:$A$71</c:f>
              <c:strCache>
                <c:ptCount val="16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Q4 2016</c:v>
                </c:pt>
                <c:pt idx="5">
                  <c:v>Q4 2017</c:v>
                </c:pt>
                <c:pt idx="6">
                  <c:v>Q3 2018</c:v>
                </c:pt>
                <c:pt idx="7">
                  <c:v>Q4 2018</c:v>
                </c:pt>
                <c:pt idx="8">
                  <c:v>Q1 2019</c:v>
                </c:pt>
                <c:pt idx="9">
                  <c:v>Q2 2019</c:v>
                </c:pt>
                <c:pt idx="10">
                  <c:v>Q3 2019</c:v>
                </c:pt>
                <c:pt idx="11">
                  <c:v>Q4 2019</c:v>
                </c:pt>
                <c:pt idx="12">
                  <c:v>Q1 2020</c:v>
                </c:pt>
                <c:pt idx="13">
                  <c:v>Q2 2020</c:v>
                </c:pt>
                <c:pt idx="14">
                  <c:v>Q3 2020</c:v>
                </c:pt>
                <c:pt idx="15">
                  <c:v>Q4 2020</c:v>
                </c:pt>
              </c:strCache>
            </c:strRef>
          </c:cat>
          <c:val>
            <c:numRef>
              <c:f>'Data Rent'!$E$56:$E$71</c:f>
              <c:numCache>
                <c:formatCode>General</c:formatCode>
                <c:ptCount val="16"/>
                <c:pt idx="0">
                  <c:v>28</c:v>
                </c:pt>
                <c:pt idx="1">
                  <c:v>28</c:v>
                </c:pt>
                <c:pt idx="2">
                  <c:v>28</c:v>
                </c:pt>
                <c:pt idx="3">
                  <c:v>28</c:v>
                </c:pt>
                <c:pt idx="4">
                  <c:v>28</c:v>
                </c:pt>
                <c:pt idx="5">
                  <c:v>28</c:v>
                </c:pt>
                <c:pt idx="6">
                  <c:v>28</c:v>
                </c:pt>
                <c:pt idx="7">
                  <c:v>28</c:v>
                </c:pt>
                <c:pt idx="8">
                  <c:v>28</c:v>
                </c:pt>
                <c:pt idx="9">
                  <c:v>32</c:v>
                </c:pt>
                <c:pt idx="10">
                  <c:v>32</c:v>
                </c:pt>
                <c:pt idx="11">
                  <c:v>32</c:v>
                </c:pt>
                <c:pt idx="12">
                  <c:v>32</c:v>
                </c:pt>
                <c:pt idx="13">
                  <c:v>32</c:v>
                </c:pt>
                <c:pt idx="14">
                  <c:v>35</c:v>
                </c:pt>
                <c:pt idx="15">
                  <c:v>35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20-FD6D-43DF-B9DA-A5E86EDE38A9}"/>
            </c:ext>
          </c:extLst>
        </c:ser>
        <c:ser>
          <c:idx val="4"/>
          <c:order val="4"/>
          <c:tx>
            <c:strRef>
              <c:f>'Data Rent'!$F$38</c:f>
              <c:strCache>
                <c:ptCount val="1"/>
                <c:pt idx="0">
                  <c:v>Periphery</c:v>
                </c:pt>
              </c:strCache>
            </c:strRef>
          </c:tx>
          <c:spPr>
            <a:ln w="38100">
              <a:solidFill>
                <a:srgbClr val="A3C338"/>
              </a:solidFill>
            </a:ln>
          </c:spPr>
          <c:marker>
            <c:symbol val="none"/>
          </c:marker>
          <c:dLbls>
            <c:dLbl>
              <c:idx val="8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8CDF-4527-9BB6-9CFE47CC16AB}"/>
                </c:ext>
              </c:extLst>
            </c:dLbl>
            <c:dLbl>
              <c:idx val="9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CDF-4527-9BB6-9CFE47CC16AB}"/>
                </c:ext>
              </c:extLst>
            </c:dLbl>
            <c:dLbl>
              <c:idx val="1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FD6D-43DF-B9DA-A5E86EDE38A9}"/>
                </c:ext>
              </c:extLst>
            </c:dLbl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FD6D-43DF-B9DA-A5E86EDE38A9}"/>
                </c:ext>
              </c:extLst>
            </c:dLbl>
            <c:dLbl>
              <c:idx val="12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FD6D-43DF-B9DA-A5E86EDE38A9}"/>
                </c:ext>
              </c:extLst>
            </c:dLbl>
            <c:dLbl>
              <c:idx val="13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FD6D-43DF-B9DA-A5E86EDE38A9}"/>
                </c:ext>
              </c:extLst>
            </c:dLbl>
            <c:dLbl>
              <c:idx val="1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FD6D-43DF-B9DA-A5E86EDE38A9}"/>
                </c:ext>
              </c:extLst>
            </c:dLbl>
            <c:dLbl>
              <c:idx val="15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FD6D-43DF-B9DA-A5E86EDE38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>
                    <a:solidFill>
                      <a:srgbClr val="A3C338"/>
                    </a:solidFill>
                    <a:latin typeface="+mj-lt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'Data Rent'!$A$56:$A$71</c:f>
              <c:strCache>
                <c:ptCount val="16"/>
                <c:pt idx="0">
                  <c:v>Q1 2015</c:v>
                </c:pt>
                <c:pt idx="1">
                  <c:v>Q2 2015</c:v>
                </c:pt>
                <c:pt idx="2">
                  <c:v>Q3 2015</c:v>
                </c:pt>
                <c:pt idx="3">
                  <c:v>Q4 2015</c:v>
                </c:pt>
                <c:pt idx="4">
                  <c:v>Q4 2016</c:v>
                </c:pt>
                <c:pt idx="5">
                  <c:v>Q4 2017</c:v>
                </c:pt>
                <c:pt idx="6">
                  <c:v>Q3 2018</c:v>
                </c:pt>
                <c:pt idx="7">
                  <c:v>Q4 2018</c:v>
                </c:pt>
                <c:pt idx="8">
                  <c:v>Q1 2019</c:v>
                </c:pt>
                <c:pt idx="9">
                  <c:v>Q2 2019</c:v>
                </c:pt>
                <c:pt idx="10">
                  <c:v>Q3 2019</c:v>
                </c:pt>
                <c:pt idx="11">
                  <c:v>Q4 2019</c:v>
                </c:pt>
                <c:pt idx="12">
                  <c:v>Q1 2020</c:v>
                </c:pt>
                <c:pt idx="13">
                  <c:v>Q2 2020</c:v>
                </c:pt>
                <c:pt idx="14">
                  <c:v>Q3 2020</c:v>
                </c:pt>
                <c:pt idx="15">
                  <c:v>Q4 2020</c:v>
                </c:pt>
              </c:strCache>
            </c:strRef>
          </c:cat>
          <c:val>
            <c:numRef>
              <c:f>'Data Rent'!$F$56:$F$71</c:f>
              <c:numCache>
                <c:formatCode>General</c:formatCode>
                <c:ptCount val="16"/>
                <c:pt idx="0">
                  <c:v>21</c:v>
                </c:pt>
                <c:pt idx="1">
                  <c:v>21</c:v>
                </c:pt>
                <c:pt idx="2">
                  <c:v>21</c:v>
                </c:pt>
                <c:pt idx="3">
                  <c:v>21</c:v>
                </c:pt>
                <c:pt idx="4">
                  <c:v>21</c:v>
                </c:pt>
                <c:pt idx="5">
                  <c:v>21.5</c:v>
                </c:pt>
                <c:pt idx="6">
                  <c:v>21.5</c:v>
                </c:pt>
                <c:pt idx="7">
                  <c:v>21.5</c:v>
                </c:pt>
                <c:pt idx="8">
                  <c:v>21.5</c:v>
                </c:pt>
                <c:pt idx="9">
                  <c:v>21.5</c:v>
                </c:pt>
                <c:pt idx="10">
                  <c:v>21.5</c:v>
                </c:pt>
                <c:pt idx="11">
                  <c:v>21.5</c:v>
                </c:pt>
                <c:pt idx="12">
                  <c:v>21.5</c:v>
                </c:pt>
                <c:pt idx="13">
                  <c:v>21.5</c:v>
                </c:pt>
                <c:pt idx="14">
                  <c:v>21.5</c:v>
                </c:pt>
                <c:pt idx="15">
                  <c:v>21.5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29-FD6D-43DF-B9DA-A5E86EDE38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4548688"/>
        <c:axId val="304545160"/>
      </c:lineChart>
      <c:catAx>
        <c:axId val="304548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304545160"/>
        <c:crosses val="autoZero"/>
        <c:auto val="1"/>
        <c:lblAlgn val="ctr"/>
        <c:lblOffset val="100"/>
        <c:noMultiLvlLbl val="0"/>
      </c:catAx>
      <c:valAx>
        <c:axId val="304545160"/>
        <c:scaling>
          <c:orientation val="minMax"/>
          <c:max val="55"/>
          <c:min val="1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&quot;€&quot;\ #,##0\ &quot;m²/month&quot;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crossAx val="304548688"/>
        <c:crosses val="autoZero"/>
        <c:crossBetween val="between"/>
        <c:majorUnit val="5"/>
      </c:valAx>
      <c:spPr>
        <a:noFill/>
        <a:ln>
          <a:noFill/>
        </a:ln>
      </c:spPr>
    </c:plotArea>
    <c:legend>
      <c:legendPos val="b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>
          <a:solidFill>
            <a:srgbClr val="4F4F4F"/>
          </a:solidFill>
          <a:latin typeface="+mj-lt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Offices</c:v>
                </c:pt>
              </c:strCache>
            </c:strRef>
          </c:tx>
          <c:spPr>
            <a:solidFill>
              <a:srgbClr val="009159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Sheet1!$B$1:$L$1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Sheet1!$B$2:$L$2</c:f>
              <c:numCache>
                <c:formatCode>_-* #,##0\ [$€-40C]_-;\-* #,##0\ [$€-40C]_-;_-* "-"??\ [$€-40C]_-;_-@_-</c:formatCode>
                <c:ptCount val="11"/>
                <c:pt idx="0">
                  <c:v>186500000</c:v>
                </c:pt>
                <c:pt idx="1">
                  <c:v>152000000</c:v>
                </c:pt>
                <c:pt idx="2">
                  <c:v>364500000</c:v>
                </c:pt>
                <c:pt idx="3">
                  <c:v>480095000</c:v>
                </c:pt>
                <c:pt idx="4">
                  <c:v>808463000</c:v>
                </c:pt>
                <c:pt idx="5">
                  <c:v>850250000</c:v>
                </c:pt>
                <c:pt idx="6">
                  <c:v>914500000</c:v>
                </c:pt>
                <c:pt idx="7">
                  <c:v>1111400000</c:v>
                </c:pt>
                <c:pt idx="8">
                  <c:v>1904250000</c:v>
                </c:pt>
                <c:pt idx="9">
                  <c:v>1599575000</c:v>
                </c:pt>
                <c:pt idx="10">
                  <c:v>1018800000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6A-405A-9102-10AE611823B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Retail</c:v>
                </c:pt>
              </c:strCache>
            </c:strRef>
          </c:tx>
          <c:spPr>
            <a:solidFill>
              <a:srgbClr val="1D2C38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Sheet1!$B$1:$L$1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Sheet1!$B$3:$L$3</c:f>
              <c:numCache>
                <c:formatCode>_-* #,##0\ [$€-40C]_-;\-* #,##0\ [$€-40C]_-;_-* "-"??\ [$€-40C]_-;_-@_-</c:formatCode>
                <c:ptCount val="11"/>
                <c:pt idx="0">
                  <c:v>43100000</c:v>
                </c:pt>
                <c:pt idx="1">
                  <c:v>5100000</c:v>
                </c:pt>
                <c:pt idx="2">
                  <c:v>95500000</c:v>
                </c:pt>
                <c:pt idx="3">
                  <c:v>122000000</c:v>
                </c:pt>
                <c:pt idx="4">
                  <c:v>16260000</c:v>
                </c:pt>
                <c:pt idx="5">
                  <c:v>25000000</c:v>
                </c:pt>
                <c:pt idx="6">
                  <c:v>11000000</c:v>
                </c:pt>
                <c:pt idx="7">
                  <c:v>84240000</c:v>
                </c:pt>
                <c:pt idx="8">
                  <c:v>92500000</c:v>
                </c:pt>
                <c:pt idx="10">
                  <c:v>130300000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6A-405A-9102-10AE611823B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Industrial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Sheet1!$B$1:$L$1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Sheet1!$B$4:$L$4</c:f>
              <c:numCache>
                <c:formatCode>General</c:formatCode>
                <c:ptCount val="11"/>
                <c:pt idx="0" formatCode="_-* #,##0\ [$€-40C]_-;\-* #,##0\ [$€-40C]_-;_-* &quot;-&quot;??\ [$€-40C]_-;_-@_-">
                  <c:v>11500000</c:v>
                </c:pt>
                <c:pt idx="2" formatCode="_-* #,##0\ [$€-40C]_-;\-* #,##0\ [$€-40C]_-;_-* &quot;-&quot;??\ [$€-40C]_-;_-@_-">
                  <c:v>5200000</c:v>
                </c:pt>
                <c:pt idx="3" formatCode="_-* #,##0\ [$€-40C]_-;\-* #,##0\ [$€-40C]_-;_-* &quot;-&quot;??\ [$€-40C]_-;_-@_-">
                  <c:v>3700000</c:v>
                </c:pt>
                <c:pt idx="4" formatCode="_-* #,##0\ [$€-40C]_-;\-* #,##0\ [$€-40C]_-;_-* &quot;-&quot;??\ [$€-40C]_-;_-@_-">
                  <c:v>7250000</c:v>
                </c:pt>
                <c:pt idx="5" formatCode="_-* #,##0\ [$€-40C]_-;\-* #,##0\ [$€-40C]_-;_-* &quot;-&quot;??\ [$€-40C]_-;_-@_-">
                  <c:v>1000000</c:v>
                </c:pt>
                <c:pt idx="7" formatCode="_-* #,##0\ [$€-40C]_-;\-* #,##0\ [$€-40C]_-;_-* &quot;-&quot;??\ [$€-40C]_-;_-@_-">
                  <c:v>22000000</c:v>
                </c:pt>
                <c:pt idx="8" formatCode="_-* #,##0\ [$€-40C]_-;\-* #,##0\ [$€-40C]_-;_-* &quot;-&quot;??\ [$€-40C]_-;_-@_-">
                  <c:v>5000000</c:v>
                </c:pt>
                <c:pt idx="9" formatCode="_-* #,##0\ [$€-40C]_-;\-* #,##0\ [$€-40C]_-;_-* &quot;-&quot;??\ [$€-40C]_-;_-@_-">
                  <c:v>5700000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6A-405A-9102-10AE611823B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Hotel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Sheet1!$B$1:$L$1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Sheet1!$B$5:$L$5</c:f>
              <c:numCache>
                <c:formatCode>General</c:formatCode>
                <c:ptCount val="11"/>
                <c:pt idx="0" formatCode="_-* #,##0\ [$€-40C]_-;\-* #,##0\ [$€-40C]_-;_-* &quot;-&quot;??\ [$€-40C]_-;_-@_-">
                  <c:v>25000000</c:v>
                </c:pt>
                <c:pt idx="9" formatCode="_-* #,##0\ [$€-40C]_-;\-* #,##0\ [$€-40C]_-;_-* &quot;-&quot;??\ [$€-40C]_-;_-@_-">
                  <c:v>200000000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96A-405A-9102-10AE611823BF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Residential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Sheet1!$B$1:$L$1</c:f>
              <c:strCach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strCache>
            </c:strRef>
          </c:cat>
          <c:val>
            <c:numRef>
              <c:f>Sheet1!$B$6:$L$6</c:f>
              <c:numCache>
                <c:formatCode>General</c:formatCode>
                <c:ptCount val="11"/>
                <c:pt idx="5" formatCode="_-* #,##0\ [$€-40C]_-;\-* #,##0\ [$€-40C]_-;_-* &quot;-&quot;??\ [$€-40C]_-;_-@_-">
                  <c:v>530000</c:v>
                </c:pt>
                <c:pt idx="9" formatCode="_-* #,##0\ [$€-40C]_-;\-* #,##0\ [$€-40C]_-;_-* &quot;-&quot;??\ [$€-40C]_-;_-@_-">
                  <c:v>52000000</c:v>
                </c:pt>
                <c:pt idx="10" formatCode="_-* #,##0\ [$€-40C]_-;\-* #,##0\ [$€-40C]_-;_-* &quot;-&quot;??\ [$€-40C]_-;_-@_-">
                  <c:v>26145000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6A-405A-9102-10AE611823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507118239"/>
        <c:axId val="1507113247"/>
      </c:barChart>
      <c:catAx>
        <c:axId val="1507118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7113247"/>
        <c:crosses val="autoZero"/>
        <c:auto val="1"/>
        <c:lblAlgn val="ctr"/>
        <c:lblOffset val="100"/>
        <c:noMultiLvlLbl val="0"/>
      </c:catAx>
      <c:valAx>
        <c:axId val="1507113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_-* #,##0\ [$€-40C]_-;\-* #,##0\ [$€-40C]_-;_-* &quot;-&quot;??\ [$€-40C]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7118239"/>
        <c:crosses val="autoZero"/>
        <c:crossBetween val="between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9659386867268"/>
          <c:y val="9.1594362199139939E-2"/>
          <c:w val="0.49861941367094242"/>
          <c:h val="0.9084056730725982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D2C38"/>
            </a:solidFill>
          </c:spPr>
          <c:dPt>
            <c:idx val="0"/>
            <c:bubble3D val="0"/>
            <c:spPr>
              <a:solidFill>
                <a:srgbClr val="00915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821-42F1-8D03-92C80BC2BF0F}"/>
              </c:ext>
            </c:extLst>
          </c:dPt>
          <c:dPt>
            <c:idx val="1"/>
            <c:bubble3D val="0"/>
            <c:spPr>
              <a:solidFill>
                <a:srgbClr val="1D2C3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821-42F1-8D03-92C80BC2BF0F}"/>
              </c:ext>
            </c:extLst>
          </c:dPt>
          <c:dPt>
            <c:idx val="2"/>
            <c:bubble3D val="0"/>
            <c:spPr>
              <a:solidFill>
                <a:srgbClr val="A3C33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821-42F1-8D03-92C80BC2BF0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821-42F1-8D03-92C80BC2BF0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821-42F1-8D03-92C80BC2BF0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821-42F1-8D03-92C80BC2BF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Office</c:v>
                </c:pt>
                <c:pt idx="1">
                  <c:v>Retail</c:v>
                </c:pt>
                <c:pt idx="2">
                  <c:v>Residential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0.87</c:v>
                </c:pt>
                <c:pt idx="1">
                  <c:v>0.11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21-42F1-8D03-92C80BC2B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294" y="2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r">
              <a:defRPr sz="1200"/>
            </a:lvl1pPr>
          </a:lstStyle>
          <a:p>
            <a:fld id="{B09A9D4F-3A24-4D4B-8D0C-E48FB8D224E5}" type="datetimeFigureOut">
              <a:rPr lang="fr-BE" smtClean="0"/>
              <a:t>19-01-21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306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294" y="9429306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r">
              <a:defRPr sz="1200"/>
            </a:lvl1pPr>
          </a:lstStyle>
          <a:p>
            <a:fld id="{C264C55F-BDAF-4C01-8414-9FCAE3B41C86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805996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294" y="2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r">
              <a:defRPr sz="1200"/>
            </a:lvl1pPr>
          </a:lstStyle>
          <a:p>
            <a:fld id="{E1C232D2-371D-4F93-81D5-F740D85E9115}" type="datetimeFigureOut">
              <a:rPr lang="fr-FR" smtClean="0"/>
              <a:t>19/01/2021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21" tIns="44111" rIns="88221" bIns="44111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64" y="4777783"/>
            <a:ext cx="5438748" cy="3907834"/>
          </a:xfrm>
          <a:prstGeom prst="rect">
            <a:avLst/>
          </a:prstGeom>
        </p:spPr>
        <p:txBody>
          <a:bodyPr vert="horz" lIns="88221" tIns="44111" rIns="88221" bIns="44111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306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294" y="9429306"/>
            <a:ext cx="2945862" cy="49733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r">
              <a:defRPr sz="1200"/>
            </a:lvl1pPr>
          </a:lstStyle>
          <a:p>
            <a:fld id="{63E42FAB-D686-4A03-9E04-15A9D176DBC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4020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305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6069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1934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7905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F5842-04F3-4695-8C7E-60D49603CB5D}" type="slidenum">
              <a:rPr lang="fr-FR" smtClean="0">
                <a:solidFill>
                  <a:prstClr val="black"/>
                </a:solidFill>
              </a:rPr>
              <a:pPr/>
              <a:t>13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8128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044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1717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6871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490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528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8368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F5842-04F3-4695-8C7E-60D49603CB5D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55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206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8714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85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618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39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076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2045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42FAB-D686-4A03-9E04-15A9D176DBCF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973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  5">
            <a:extLst>
              <a:ext uri="{FF2B5EF4-FFF2-40B4-BE49-F238E27FC236}">
                <a16:creationId xmlns:a16="http://schemas.microsoft.com/office/drawing/2014/main" id="{D65E4F92-099A-4AAF-AACB-E876CDCA9DB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2425" y="-4711"/>
            <a:ext cx="12207600" cy="510045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042 w 10000"/>
              <a:gd name="connsiteY0" fmla="*/ 0 h 16509"/>
              <a:gd name="connsiteX1" fmla="*/ 10000 w 10000"/>
              <a:gd name="connsiteY1" fmla="*/ 6509 h 16509"/>
              <a:gd name="connsiteX2" fmla="*/ 10000 w 10000"/>
              <a:gd name="connsiteY2" fmla="*/ 16509 h 16509"/>
              <a:gd name="connsiteX3" fmla="*/ 0 w 10000"/>
              <a:gd name="connsiteY3" fmla="*/ 16509 h 16509"/>
              <a:gd name="connsiteX4" fmla="*/ 1042 w 10000"/>
              <a:gd name="connsiteY4" fmla="*/ 0 h 16509"/>
              <a:gd name="connsiteX0" fmla="*/ 1042 w 24560"/>
              <a:gd name="connsiteY0" fmla="*/ 0 h 16509"/>
              <a:gd name="connsiteX1" fmla="*/ 24560 w 24560"/>
              <a:gd name="connsiteY1" fmla="*/ 13 h 16509"/>
              <a:gd name="connsiteX2" fmla="*/ 10000 w 24560"/>
              <a:gd name="connsiteY2" fmla="*/ 16509 h 16509"/>
              <a:gd name="connsiteX3" fmla="*/ 0 w 24560"/>
              <a:gd name="connsiteY3" fmla="*/ 16509 h 16509"/>
              <a:gd name="connsiteX4" fmla="*/ 1042 w 24560"/>
              <a:gd name="connsiteY4" fmla="*/ 0 h 16509"/>
              <a:gd name="connsiteX0" fmla="*/ 1042 w 24560"/>
              <a:gd name="connsiteY0" fmla="*/ 0 h 19472"/>
              <a:gd name="connsiteX1" fmla="*/ 24560 w 24560"/>
              <a:gd name="connsiteY1" fmla="*/ 13 h 19472"/>
              <a:gd name="connsiteX2" fmla="*/ 24534 w 24560"/>
              <a:gd name="connsiteY2" fmla="*/ 19472 h 19472"/>
              <a:gd name="connsiteX3" fmla="*/ 0 w 24560"/>
              <a:gd name="connsiteY3" fmla="*/ 16509 h 19472"/>
              <a:gd name="connsiteX4" fmla="*/ 1042 w 24560"/>
              <a:gd name="connsiteY4" fmla="*/ 0 h 19472"/>
              <a:gd name="connsiteX0" fmla="*/ 104 w 23622"/>
              <a:gd name="connsiteY0" fmla="*/ 0 h 19472"/>
              <a:gd name="connsiteX1" fmla="*/ 23622 w 23622"/>
              <a:gd name="connsiteY1" fmla="*/ 13 h 19472"/>
              <a:gd name="connsiteX2" fmla="*/ 23596 w 23622"/>
              <a:gd name="connsiteY2" fmla="*/ 19472 h 19472"/>
              <a:gd name="connsiteX3" fmla="*/ 77 w 23622"/>
              <a:gd name="connsiteY3" fmla="*/ 19472 h 19472"/>
              <a:gd name="connsiteX4" fmla="*/ 104 w 23622"/>
              <a:gd name="connsiteY4" fmla="*/ 0 h 19472"/>
              <a:gd name="connsiteX0" fmla="*/ 161 w 23679"/>
              <a:gd name="connsiteY0" fmla="*/ 0 h 19472"/>
              <a:gd name="connsiteX1" fmla="*/ 23679 w 23679"/>
              <a:gd name="connsiteY1" fmla="*/ 13 h 19472"/>
              <a:gd name="connsiteX2" fmla="*/ 23653 w 23679"/>
              <a:gd name="connsiteY2" fmla="*/ 19472 h 19472"/>
              <a:gd name="connsiteX3" fmla="*/ 134 w 23679"/>
              <a:gd name="connsiteY3" fmla="*/ 19472 h 19472"/>
              <a:gd name="connsiteX4" fmla="*/ 161 w 23679"/>
              <a:gd name="connsiteY4" fmla="*/ 0 h 19472"/>
              <a:gd name="connsiteX0" fmla="*/ 45 w 23563"/>
              <a:gd name="connsiteY0" fmla="*/ 0 h 19472"/>
              <a:gd name="connsiteX1" fmla="*/ 23563 w 23563"/>
              <a:gd name="connsiteY1" fmla="*/ 13 h 19472"/>
              <a:gd name="connsiteX2" fmla="*/ 23537 w 23563"/>
              <a:gd name="connsiteY2" fmla="*/ 19472 h 19472"/>
              <a:gd name="connsiteX3" fmla="*/ 18 w 23563"/>
              <a:gd name="connsiteY3" fmla="*/ 19472 h 19472"/>
              <a:gd name="connsiteX4" fmla="*/ 45 w 23563"/>
              <a:gd name="connsiteY4" fmla="*/ 0 h 19472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2775 w 23563"/>
              <a:gd name="connsiteY3" fmla="*/ 19476 h 19476"/>
              <a:gd name="connsiteX4" fmla="*/ 18 w 23563"/>
              <a:gd name="connsiteY4" fmla="*/ 19472 h 19476"/>
              <a:gd name="connsiteX5" fmla="*/ 45 w 23563"/>
              <a:gd name="connsiteY5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2775 w 23563"/>
              <a:gd name="connsiteY4" fmla="*/ 19476 h 19476"/>
              <a:gd name="connsiteX5" fmla="*/ 18 w 23563"/>
              <a:gd name="connsiteY5" fmla="*/ 19472 h 19476"/>
              <a:gd name="connsiteX6" fmla="*/ 45 w 23563"/>
              <a:gd name="connsiteY6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698 w 23563"/>
              <a:gd name="connsiteY4" fmla="*/ 18337 h 19476"/>
              <a:gd name="connsiteX5" fmla="*/ 2775 w 23563"/>
              <a:gd name="connsiteY5" fmla="*/ 19476 h 19476"/>
              <a:gd name="connsiteX6" fmla="*/ 18 w 23563"/>
              <a:gd name="connsiteY6" fmla="*/ 19472 h 19476"/>
              <a:gd name="connsiteX7" fmla="*/ 45 w 23563"/>
              <a:gd name="connsiteY7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698 w 23563"/>
              <a:gd name="connsiteY4" fmla="*/ 18337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22 w 23563"/>
              <a:gd name="connsiteY4" fmla="*/ 18354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22 w 23563"/>
              <a:gd name="connsiteY4" fmla="*/ 18354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22 w 23563"/>
              <a:gd name="connsiteY4" fmla="*/ 18354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22 w 23563"/>
              <a:gd name="connsiteY4" fmla="*/ 18354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979 w 23563"/>
              <a:gd name="connsiteY4" fmla="*/ 18580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34 w 23563"/>
              <a:gd name="connsiteY4" fmla="*/ 18406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34 w 23563"/>
              <a:gd name="connsiteY4" fmla="*/ 18406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34 w 23563"/>
              <a:gd name="connsiteY4" fmla="*/ 18406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46 w 23563"/>
              <a:gd name="connsiteY4" fmla="*/ 18406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46 w 23563"/>
              <a:gd name="connsiteY4" fmla="*/ 18406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46 w 23563"/>
              <a:gd name="connsiteY4" fmla="*/ 18406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46 w 23563"/>
              <a:gd name="connsiteY4" fmla="*/ 18406 h 19476"/>
              <a:gd name="connsiteX5" fmla="*/ 2829 w 23563"/>
              <a:gd name="connsiteY5" fmla="*/ 18375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46 w 23563"/>
              <a:gd name="connsiteY4" fmla="*/ 18406 h 19476"/>
              <a:gd name="connsiteX5" fmla="*/ 2853 w 23563"/>
              <a:gd name="connsiteY5" fmla="*/ 18532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46 w 23563"/>
              <a:gd name="connsiteY4" fmla="*/ 18406 h 19476"/>
              <a:gd name="connsiteX5" fmla="*/ 2584 w 23563"/>
              <a:gd name="connsiteY5" fmla="*/ 17940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45 w 23563"/>
              <a:gd name="connsiteY0" fmla="*/ 0 h 19476"/>
              <a:gd name="connsiteX1" fmla="*/ 23563 w 23563"/>
              <a:gd name="connsiteY1" fmla="*/ 13 h 19476"/>
              <a:gd name="connsiteX2" fmla="*/ 23537 w 23563"/>
              <a:gd name="connsiteY2" fmla="*/ 19472 h 19476"/>
              <a:gd name="connsiteX3" fmla="*/ 11752 w 23563"/>
              <a:gd name="connsiteY3" fmla="*/ 19476 h 19476"/>
              <a:gd name="connsiteX4" fmla="*/ 11746 w 23563"/>
              <a:gd name="connsiteY4" fmla="*/ 18406 h 19476"/>
              <a:gd name="connsiteX5" fmla="*/ 2792 w 23563"/>
              <a:gd name="connsiteY5" fmla="*/ 18410 h 19476"/>
              <a:gd name="connsiteX6" fmla="*/ 2775 w 23563"/>
              <a:gd name="connsiteY6" fmla="*/ 19476 h 19476"/>
              <a:gd name="connsiteX7" fmla="*/ 18 w 23563"/>
              <a:gd name="connsiteY7" fmla="*/ 19472 h 19476"/>
              <a:gd name="connsiteX8" fmla="*/ 45 w 23563"/>
              <a:gd name="connsiteY8" fmla="*/ 0 h 19476"/>
              <a:gd name="connsiteX0" fmla="*/ 27 w 23545"/>
              <a:gd name="connsiteY0" fmla="*/ 0 h 19476"/>
              <a:gd name="connsiteX1" fmla="*/ 23545 w 23545"/>
              <a:gd name="connsiteY1" fmla="*/ 13 h 19476"/>
              <a:gd name="connsiteX2" fmla="*/ 23519 w 23545"/>
              <a:gd name="connsiteY2" fmla="*/ 19472 h 19476"/>
              <a:gd name="connsiteX3" fmla="*/ 11734 w 23545"/>
              <a:gd name="connsiteY3" fmla="*/ 19476 h 19476"/>
              <a:gd name="connsiteX4" fmla="*/ 11728 w 23545"/>
              <a:gd name="connsiteY4" fmla="*/ 18406 h 19476"/>
              <a:gd name="connsiteX5" fmla="*/ 2774 w 23545"/>
              <a:gd name="connsiteY5" fmla="*/ 18410 h 19476"/>
              <a:gd name="connsiteX6" fmla="*/ 2757 w 23545"/>
              <a:gd name="connsiteY6" fmla="*/ 19476 h 19476"/>
              <a:gd name="connsiteX7" fmla="*/ 0 w 23545"/>
              <a:gd name="connsiteY7" fmla="*/ 19472 h 19476"/>
              <a:gd name="connsiteX8" fmla="*/ 27 w 23545"/>
              <a:gd name="connsiteY8" fmla="*/ 0 h 19476"/>
              <a:gd name="connsiteX0" fmla="*/ 15 w 23545"/>
              <a:gd name="connsiteY0" fmla="*/ 0 h 19476"/>
              <a:gd name="connsiteX1" fmla="*/ 23545 w 23545"/>
              <a:gd name="connsiteY1" fmla="*/ 13 h 19476"/>
              <a:gd name="connsiteX2" fmla="*/ 23519 w 23545"/>
              <a:gd name="connsiteY2" fmla="*/ 19472 h 19476"/>
              <a:gd name="connsiteX3" fmla="*/ 11734 w 23545"/>
              <a:gd name="connsiteY3" fmla="*/ 19476 h 19476"/>
              <a:gd name="connsiteX4" fmla="*/ 11728 w 23545"/>
              <a:gd name="connsiteY4" fmla="*/ 18406 h 19476"/>
              <a:gd name="connsiteX5" fmla="*/ 2774 w 23545"/>
              <a:gd name="connsiteY5" fmla="*/ 18410 h 19476"/>
              <a:gd name="connsiteX6" fmla="*/ 2757 w 23545"/>
              <a:gd name="connsiteY6" fmla="*/ 19476 h 19476"/>
              <a:gd name="connsiteX7" fmla="*/ 0 w 23545"/>
              <a:gd name="connsiteY7" fmla="*/ 19472 h 19476"/>
              <a:gd name="connsiteX8" fmla="*/ 15 w 23545"/>
              <a:gd name="connsiteY8" fmla="*/ 0 h 19476"/>
              <a:gd name="connsiteX0" fmla="*/ 15 w 23545"/>
              <a:gd name="connsiteY0" fmla="*/ 0 h 19476"/>
              <a:gd name="connsiteX1" fmla="*/ 23545 w 23545"/>
              <a:gd name="connsiteY1" fmla="*/ 13 h 19476"/>
              <a:gd name="connsiteX2" fmla="*/ 23519 w 23545"/>
              <a:gd name="connsiteY2" fmla="*/ 19472 h 19476"/>
              <a:gd name="connsiteX3" fmla="*/ 11734 w 23545"/>
              <a:gd name="connsiteY3" fmla="*/ 19476 h 19476"/>
              <a:gd name="connsiteX4" fmla="*/ 11728 w 23545"/>
              <a:gd name="connsiteY4" fmla="*/ 18406 h 19476"/>
              <a:gd name="connsiteX5" fmla="*/ 2774 w 23545"/>
              <a:gd name="connsiteY5" fmla="*/ 18410 h 19476"/>
              <a:gd name="connsiteX6" fmla="*/ 2757 w 23545"/>
              <a:gd name="connsiteY6" fmla="*/ 19476 h 19476"/>
              <a:gd name="connsiteX7" fmla="*/ 0 w 23545"/>
              <a:gd name="connsiteY7" fmla="*/ 19472 h 19476"/>
              <a:gd name="connsiteX8" fmla="*/ 15 w 23545"/>
              <a:gd name="connsiteY8" fmla="*/ 0 h 19476"/>
              <a:gd name="connsiteX0" fmla="*/ 3 w 23545"/>
              <a:gd name="connsiteY0" fmla="*/ 0 h 19476"/>
              <a:gd name="connsiteX1" fmla="*/ 23545 w 23545"/>
              <a:gd name="connsiteY1" fmla="*/ 13 h 19476"/>
              <a:gd name="connsiteX2" fmla="*/ 23519 w 23545"/>
              <a:gd name="connsiteY2" fmla="*/ 19472 h 19476"/>
              <a:gd name="connsiteX3" fmla="*/ 11734 w 23545"/>
              <a:gd name="connsiteY3" fmla="*/ 19476 h 19476"/>
              <a:gd name="connsiteX4" fmla="*/ 11728 w 23545"/>
              <a:gd name="connsiteY4" fmla="*/ 18406 h 19476"/>
              <a:gd name="connsiteX5" fmla="*/ 2774 w 23545"/>
              <a:gd name="connsiteY5" fmla="*/ 18410 h 19476"/>
              <a:gd name="connsiteX6" fmla="*/ 2757 w 23545"/>
              <a:gd name="connsiteY6" fmla="*/ 19476 h 19476"/>
              <a:gd name="connsiteX7" fmla="*/ 0 w 23545"/>
              <a:gd name="connsiteY7" fmla="*/ 19472 h 19476"/>
              <a:gd name="connsiteX8" fmla="*/ 3 w 23545"/>
              <a:gd name="connsiteY8" fmla="*/ 0 h 19476"/>
              <a:gd name="connsiteX0" fmla="*/ 3 w 23545"/>
              <a:gd name="connsiteY0" fmla="*/ 0 h 19476"/>
              <a:gd name="connsiteX1" fmla="*/ 23545 w 23545"/>
              <a:gd name="connsiteY1" fmla="*/ 13 h 19476"/>
              <a:gd name="connsiteX2" fmla="*/ 23519 w 23545"/>
              <a:gd name="connsiteY2" fmla="*/ 19472 h 19476"/>
              <a:gd name="connsiteX3" fmla="*/ 11734 w 23545"/>
              <a:gd name="connsiteY3" fmla="*/ 19476 h 19476"/>
              <a:gd name="connsiteX4" fmla="*/ 11728 w 23545"/>
              <a:gd name="connsiteY4" fmla="*/ 18406 h 19476"/>
              <a:gd name="connsiteX5" fmla="*/ 2774 w 23545"/>
              <a:gd name="connsiteY5" fmla="*/ 18410 h 19476"/>
              <a:gd name="connsiteX6" fmla="*/ 2757 w 23545"/>
              <a:gd name="connsiteY6" fmla="*/ 19476 h 19476"/>
              <a:gd name="connsiteX7" fmla="*/ 0 w 23545"/>
              <a:gd name="connsiteY7" fmla="*/ 19472 h 19476"/>
              <a:gd name="connsiteX8" fmla="*/ 3 w 23545"/>
              <a:gd name="connsiteY8" fmla="*/ 0 h 19476"/>
              <a:gd name="connsiteX0" fmla="*/ 3 w 23545"/>
              <a:gd name="connsiteY0" fmla="*/ 0 h 19476"/>
              <a:gd name="connsiteX1" fmla="*/ 23545 w 23545"/>
              <a:gd name="connsiteY1" fmla="*/ 13 h 19476"/>
              <a:gd name="connsiteX2" fmla="*/ 23519 w 23545"/>
              <a:gd name="connsiteY2" fmla="*/ 19472 h 19476"/>
              <a:gd name="connsiteX3" fmla="*/ 11734 w 23545"/>
              <a:gd name="connsiteY3" fmla="*/ 19476 h 19476"/>
              <a:gd name="connsiteX4" fmla="*/ 11728 w 23545"/>
              <a:gd name="connsiteY4" fmla="*/ 18406 h 19476"/>
              <a:gd name="connsiteX5" fmla="*/ 2774 w 23545"/>
              <a:gd name="connsiteY5" fmla="*/ 18410 h 19476"/>
              <a:gd name="connsiteX6" fmla="*/ 2757 w 23545"/>
              <a:gd name="connsiteY6" fmla="*/ 19476 h 19476"/>
              <a:gd name="connsiteX7" fmla="*/ 0 w 23545"/>
              <a:gd name="connsiteY7" fmla="*/ 19472 h 19476"/>
              <a:gd name="connsiteX8" fmla="*/ 3 w 23545"/>
              <a:gd name="connsiteY8" fmla="*/ 0 h 19476"/>
              <a:gd name="connsiteX0" fmla="*/ 0 w 23554"/>
              <a:gd name="connsiteY0" fmla="*/ 0 h 19476"/>
              <a:gd name="connsiteX1" fmla="*/ 23554 w 23554"/>
              <a:gd name="connsiteY1" fmla="*/ 13 h 19476"/>
              <a:gd name="connsiteX2" fmla="*/ 23528 w 23554"/>
              <a:gd name="connsiteY2" fmla="*/ 19472 h 19476"/>
              <a:gd name="connsiteX3" fmla="*/ 11743 w 23554"/>
              <a:gd name="connsiteY3" fmla="*/ 19476 h 19476"/>
              <a:gd name="connsiteX4" fmla="*/ 11737 w 23554"/>
              <a:gd name="connsiteY4" fmla="*/ 18406 h 19476"/>
              <a:gd name="connsiteX5" fmla="*/ 2783 w 23554"/>
              <a:gd name="connsiteY5" fmla="*/ 18410 h 19476"/>
              <a:gd name="connsiteX6" fmla="*/ 2766 w 23554"/>
              <a:gd name="connsiteY6" fmla="*/ 19476 h 19476"/>
              <a:gd name="connsiteX7" fmla="*/ 9 w 23554"/>
              <a:gd name="connsiteY7" fmla="*/ 19472 h 19476"/>
              <a:gd name="connsiteX8" fmla="*/ 0 w 23554"/>
              <a:gd name="connsiteY8" fmla="*/ 0 h 19476"/>
              <a:gd name="connsiteX0" fmla="*/ 0 w 23554"/>
              <a:gd name="connsiteY0" fmla="*/ 0 h 19476"/>
              <a:gd name="connsiteX1" fmla="*/ 23554 w 23554"/>
              <a:gd name="connsiteY1" fmla="*/ 13 h 19476"/>
              <a:gd name="connsiteX2" fmla="*/ 23528 w 23554"/>
              <a:gd name="connsiteY2" fmla="*/ 19472 h 19476"/>
              <a:gd name="connsiteX3" fmla="*/ 11743 w 23554"/>
              <a:gd name="connsiteY3" fmla="*/ 19476 h 19476"/>
              <a:gd name="connsiteX4" fmla="*/ 11737 w 23554"/>
              <a:gd name="connsiteY4" fmla="*/ 18406 h 19476"/>
              <a:gd name="connsiteX5" fmla="*/ 2783 w 23554"/>
              <a:gd name="connsiteY5" fmla="*/ 18410 h 19476"/>
              <a:gd name="connsiteX6" fmla="*/ 2766 w 23554"/>
              <a:gd name="connsiteY6" fmla="*/ 19476 h 19476"/>
              <a:gd name="connsiteX7" fmla="*/ 9 w 23554"/>
              <a:gd name="connsiteY7" fmla="*/ 19472 h 19476"/>
              <a:gd name="connsiteX8" fmla="*/ 0 w 23554"/>
              <a:gd name="connsiteY8" fmla="*/ 0 h 19476"/>
              <a:gd name="connsiteX0" fmla="*/ 1 w 23555"/>
              <a:gd name="connsiteY0" fmla="*/ 0 h 19476"/>
              <a:gd name="connsiteX1" fmla="*/ 23555 w 23555"/>
              <a:gd name="connsiteY1" fmla="*/ 13 h 19476"/>
              <a:gd name="connsiteX2" fmla="*/ 23529 w 23555"/>
              <a:gd name="connsiteY2" fmla="*/ 19472 h 19476"/>
              <a:gd name="connsiteX3" fmla="*/ 11744 w 23555"/>
              <a:gd name="connsiteY3" fmla="*/ 19476 h 19476"/>
              <a:gd name="connsiteX4" fmla="*/ 11738 w 23555"/>
              <a:gd name="connsiteY4" fmla="*/ 18406 h 19476"/>
              <a:gd name="connsiteX5" fmla="*/ 2784 w 23555"/>
              <a:gd name="connsiteY5" fmla="*/ 18410 h 19476"/>
              <a:gd name="connsiteX6" fmla="*/ 2767 w 23555"/>
              <a:gd name="connsiteY6" fmla="*/ 19476 h 19476"/>
              <a:gd name="connsiteX7" fmla="*/ 10 w 23555"/>
              <a:gd name="connsiteY7" fmla="*/ 19472 h 19476"/>
              <a:gd name="connsiteX8" fmla="*/ 1 w 23555"/>
              <a:gd name="connsiteY8" fmla="*/ 0 h 19476"/>
              <a:gd name="connsiteX0" fmla="*/ 1 w 23555"/>
              <a:gd name="connsiteY0" fmla="*/ 0 h 19476"/>
              <a:gd name="connsiteX1" fmla="*/ 23555 w 23555"/>
              <a:gd name="connsiteY1" fmla="*/ 13 h 19476"/>
              <a:gd name="connsiteX2" fmla="*/ 23529 w 23555"/>
              <a:gd name="connsiteY2" fmla="*/ 19472 h 19476"/>
              <a:gd name="connsiteX3" fmla="*/ 11940 w 23555"/>
              <a:gd name="connsiteY3" fmla="*/ 19343 h 19476"/>
              <a:gd name="connsiteX4" fmla="*/ 11738 w 23555"/>
              <a:gd name="connsiteY4" fmla="*/ 18406 h 19476"/>
              <a:gd name="connsiteX5" fmla="*/ 2784 w 23555"/>
              <a:gd name="connsiteY5" fmla="*/ 18410 h 19476"/>
              <a:gd name="connsiteX6" fmla="*/ 2767 w 23555"/>
              <a:gd name="connsiteY6" fmla="*/ 19476 h 19476"/>
              <a:gd name="connsiteX7" fmla="*/ 10 w 23555"/>
              <a:gd name="connsiteY7" fmla="*/ 19472 h 19476"/>
              <a:gd name="connsiteX8" fmla="*/ 1 w 23555"/>
              <a:gd name="connsiteY8" fmla="*/ 0 h 19476"/>
              <a:gd name="connsiteX0" fmla="*/ 1 w 23555"/>
              <a:gd name="connsiteY0" fmla="*/ 0 h 19476"/>
              <a:gd name="connsiteX1" fmla="*/ 23555 w 23555"/>
              <a:gd name="connsiteY1" fmla="*/ 13 h 19476"/>
              <a:gd name="connsiteX2" fmla="*/ 23529 w 23555"/>
              <a:gd name="connsiteY2" fmla="*/ 19472 h 19476"/>
              <a:gd name="connsiteX3" fmla="*/ 11940 w 23555"/>
              <a:gd name="connsiteY3" fmla="*/ 19343 h 19476"/>
              <a:gd name="connsiteX4" fmla="*/ 11947 w 23555"/>
              <a:gd name="connsiteY4" fmla="*/ 17423 h 19476"/>
              <a:gd name="connsiteX5" fmla="*/ 2784 w 23555"/>
              <a:gd name="connsiteY5" fmla="*/ 18410 h 19476"/>
              <a:gd name="connsiteX6" fmla="*/ 2767 w 23555"/>
              <a:gd name="connsiteY6" fmla="*/ 19476 h 19476"/>
              <a:gd name="connsiteX7" fmla="*/ 10 w 23555"/>
              <a:gd name="connsiteY7" fmla="*/ 19472 h 19476"/>
              <a:gd name="connsiteX8" fmla="*/ 1 w 23555"/>
              <a:gd name="connsiteY8" fmla="*/ 0 h 19476"/>
              <a:gd name="connsiteX0" fmla="*/ 1 w 23555"/>
              <a:gd name="connsiteY0" fmla="*/ 0 h 19476"/>
              <a:gd name="connsiteX1" fmla="*/ 23555 w 23555"/>
              <a:gd name="connsiteY1" fmla="*/ 13 h 19476"/>
              <a:gd name="connsiteX2" fmla="*/ 23529 w 23555"/>
              <a:gd name="connsiteY2" fmla="*/ 19472 h 19476"/>
              <a:gd name="connsiteX3" fmla="*/ 11836 w 23555"/>
              <a:gd name="connsiteY3" fmla="*/ 19440 h 19476"/>
              <a:gd name="connsiteX4" fmla="*/ 11947 w 23555"/>
              <a:gd name="connsiteY4" fmla="*/ 17423 h 19476"/>
              <a:gd name="connsiteX5" fmla="*/ 2784 w 23555"/>
              <a:gd name="connsiteY5" fmla="*/ 18410 h 19476"/>
              <a:gd name="connsiteX6" fmla="*/ 2767 w 23555"/>
              <a:gd name="connsiteY6" fmla="*/ 19476 h 19476"/>
              <a:gd name="connsiteX7" fmla="*/ 10 w 23555"/>
              <a:gd name="connsiteY7" fmla="*/ 19472 h 19476"/>
              <a:gd name="connsiteX8" fmla="*/ 1 w 23555"/>
              <a:gd name="connsiteY8" fmla="*/ 0 h 19476"/>
              <a:gd name="connsiteX0" fmla="*/ 1 w 23555"/>
              <a:gd name="connsiteY0" fmla="*/ 0 h 19476"/>
              <a:gd name="connsiteX1" fmla="*/ 23555 w 23555"/>
              <a:gd name="connsiteY1" fmla="*/ 13 h 19476"/>
              <a:gd name="connsiteX2" fmla="*/ 23529 w 23555"/>
              <a:gd name="connsiteY2" fmla="*/ 19472 h 19476"/>
              <a:gd name="connsiteX3" fmla="*/ 11836 w 23555"/>
              <a:gd name="connsiteY3" fmla="*/ 19440 h 19476"/>
              <a:gd name="connsiteX4" fmla="*/ 11837 w 23555"/>
              <a:gd name="connsiteY4" fmla="*/ 18285 h 19476"/>
              <a:gd name="connsiteX5" fmla="*/ 2784 w 23555"/>
              <a:gd name="connsiteY5" fmla="*/ 18410 h 19476"/>
              <a:gd name="connsiteX6" fmla="*/ 2767 w 23555"/>
              <a:gd name="connsiteY6" fmla="*/ 19476 h 19476"/>
              <a:gd name="connsiteX7" fmla="*/ 10 w 23555"/>
              <a:gd name="connsiteY7" fmla="*/ 19472 h 19476"/>
              <a:gd name="connsiteX8" fmla="*/ 1 w 23555"/>
              <a:gd name="connsiteY8" fmla="*/ 0 h 19476"/>
              <a:gd name="connsiteX0" fmla="*/ 1 w 23555"/>
              <a:gd name="connsiteY0" fmla="*/ 0 h 19476"/>
              <a:gd name="connsiteX1" fmla="*/ 23555 w 23555"/>
              <a:gd name="connsiteY1" fmla="*/ 13 h 19476"/>
              <a:gd name="connsiteX2" fmla="*/ 23529 w 23555"/>
              <a:gd name="connsiteY2" fmla="*/ 19472 h 19476"/>
              <a:gd name="connsiteX3" fmla="*/ 11836 w 23555"/>
              <a:gd name="connsiteY3" fmla="*/ 19440 h 19476"/>
              <a:gd name="connsiteX4" fmla="*/ 11837 w 23555"/>
              <a:gd name="connsiteY4" fmla="*/ 18285 h 19476"/>
              <a:gd name="connsiteX5" fmla="*/ 2778 w 23555"/>
              <a:gd name="connsiteY5" fmla="*/ 18058 h 19476"/>
              <a:gd name="connsiteX6" fmla="*/ 2767 w 23555"/>
              <a:gd name="connsiteY6" fmla="*/ 19476 h 19476"/>
              <a:gd name="connsiteX7" fmla="*/ 10 w 23555"/>
              <a:gd name="connsiteY7" fmla="*/ 19472 h 19476"/>
              <a:gd name="connsiteX8" fmla="*/ 1 w 23555"/>
              <a:gd name="connsiteY8" fmla="*/ 0 h 19476"/>
              <a:gd name="connsiteX0" fmla="*/ 1 w 23555"/>
              <a:gd name="connsiteY0" fmla="*/ 0 h 19472"/>
              <a:gd name="connsiteX1" fmla="*/ 23555 w 23555"/>
              <a:gd name="connsiteY1" fmla="*/ 13 h 19472"/>
              <a:gd name="connsiteX2" fmla="*/ 23529 w 23555"/>
              <a:gd name="connsiteY2" fmla="*/ 19472 h 19472"/>
              <a:gd name="connsiteX3" fmla="*/ 11836 w 23555"/>
              <a:gd name="connsiteY3" fmla="*/ 19440 h 19472"/>
              <a:gd name="connsiteX4" fmla="*/ 11837 w 23555"/>
              <a:gd name="connsiteY4" fmla="*/ 18285 h 19472"/>
              <a:gd name="connsiteX5" fmla="*/ 2778 w 23555"/>
              <a:gd name="connsiteY5" fmla="*/ 18058 h 19472"/>
              <a:gd name="connsiteX6" fmla="*/ 2834 w 23555"/>
              <a:gd name="connsiteY6" fmla="*/ 19415 h 19472"/>
              <a:gd name="connsiteX7" fmla="*/ 10 w 23555"/>
              <a:gd name="connsiteY7" fmla="*/ 19472 h 19472"/>
              <a:gd name="connsiteX8" fmla="*/ 1 w 23555"/>
              <a:gd name="connsiteY8" fmla="*/ 0 h 19472"/>
              <a:gd name="connsiteX0" fmla="*/ 1 w 23555"/>
              <a:gd name="connsiteY0" fmla="*/ 0 h 19472"/>
              <a:gd name="connsiteX1" fmla="*/ 23555 w 23555"/>
              <a:gd name="connsiteY1" fmla="*/ 13 h 19472"/>
              <a:gd name="connsiteX2" fmla="*/ 23529 w 23555"/>
              <a:gd name="connsiteY2" fmla="*/ 19472 h 19472"/>
              <a:gd name="connsiteX3" fmla="*/ 11836 w 23555"/>
              <a:gd name="connsiteY3" fmla="*/ 19440 h 19472"/>
              <a:gd name="connsiteX4" fmla="*/ 11837 w 23555"/>
              <a:gd name="connsiteY4" fmla="*/ 18285 h 19472"/>
              <a:gd name="connsiteX5" fmla="*/ 2833 w 23555"/>
              <a:gd name="connsiteY5" fmla="*/ 18276 h 19472"/>
              <a:gd name="connsiteX6" fmla="*/ 2834 w 23555"/>
              <a:gd name="connsiteY6" fmla="*/ 19415 h 19472"/>
              <a:gd name="connsiteX7" fmla="*/ 10 w 23555"/>
              <a:gd name="connsiteY7" fmla="*/ 19472 h 19472"/>
              <a:gd name="connsiteX8" fmla="*/ 1 w 23555"/>
              <a:gd name="connsiteY8" fmla="*/ 0 h 19472"/>
              <a:gd name="connsiteX0" fmla="*/ 1 w 23555"/>
              <a:gd name="connsiteY0" fmla="*/ 0 h 19472"/>
              <a:gd name="connsiteX1" fmla="*/ 23555 w 23555"/>
              <a:gd name="connsiteY1" fmla="*/ 13 h 19472"/>
              <a:gd name="connsiteX2" fmla="*/ 23529 w 23555"/>
              <a:gd name="connsiteY2" fmla="*/ 19472 h 19472"/>
              <a:gd name="connsiteX3" fmla="*/ 11836 w 23555"/>
              <a:gd name="connsiteY3" fmla="*/ 19440 h 19472"/>
              <a:gd name="connsiteX4" fmla="*/ 11837 w 23555"/>
              <a:gd name="connsiteY4" fmla="*/ 18285 h 19472"/>
              <a:gd name="connsiteX5" fmla="*/ 2833 w 23555"/>
              <a:gd name="connsiteY5" fmla="*/ 18276 h 19472"/>
              <a:gd name="connsiteX6" fmla="*/ 2834 w 23555"/>
              <a:gd name="connsiteY6" fmla="*/ 19415 h 19472"/>
              <a:gd name="connsiteX7" fmla="*/ 10 w 23555"/>
              <a:gd name="connsiteY7" fmla="*/ 19472 h 19472"/>
              <a:gd name="connsiteX8" fmla="*/ 1 w 23555"/>
              <a:gd name="connsiteY8" fmla="*/ 0 h 19472"/>
              <a:gd name="connsiteX0" fmla="*/ 1 w 23555"/>
              <a:gd name="connsiteY0" fmla="*/ 0 h 19472"/>
              <a:gd name="connsiteX1" fmla="*/ 23555 w 23555"/>
              <a:gd name="connsiteY1" fmla="*/ 13 h 19472"/>
              <a:gd name="connsiteX2" fmla="*/ 23529 w 23555"/>
              <a:gd name="connsiteY2" fmla="*/ 19472 h 19472"/>
              <a:gd name="connsiteX3" fmla="*/ 11836 w 23555"/>
              <a:gd name="connsiteY3" fmla="*/ 19440 h 19472"/>
              <a:gd name="connsiteX4" fmla="*/ 11837 w 23555"/>
              <a:gd name="connsiteY4" fmla="*/ 18285 h 19472"/>
              <a:gd name="connsiteX5" fmla="*/ 2833 w 23555"/>
              <a:gd name="connsiteY5" fmla="*/ 18276 h 19472"/>
              <a:gd name="connsiteX6" fmla="*/ 2834 w 23555"/>
              <a:gd name="connsiteY6" fmla="*/ 19415 h 19472"/>
              <a:gd name="connsiteX7" fmla="*/ 10 w 23555"/>
              <a:gd name="connsiteY7" fmla="*/ 19472 h 19472"/>
              <a:gd name="connsiteX8" fmla="*/ 1 w 23555"/>
              <a:gd name="connsiteY8" fmla="*/ 0 h 19472"/>
              <a:gd name="connsiteX0" fmla="*/ 1 w 23555"/>
              <a:gd name="connsiteY0" fmla="*/ 0 h 19472"/>
              <a:gd name="connsiteX1" fmla="*/ 23555 w 23555"/>
              <a:gd name="connsiteY1" fmla="*/ 13 h 19472"/>
              <a:gd name="connsiteX2" fmla="*/ 23492 w 23555"/>
              <a:gd name="connsiteY2" fmla="*/ 19144 h 19472"/>
              <a:gd name="connsiteX3" fmla="*/ 11836 w 23555"/>
              <a:gd name="connsiteY3" fmla="*/ 19440 h 19472"/>
              <a:gd name="connsiteX4" fmla="*/ 11837 w 23555"/>
              <a:gd name="connsiteY4" fmla="*/ 18285 h 19472"/>
              <a:gd name="connsiteX5" fmla="*/ 2833 w 23555"/>
              <a:gd name="connsiteY5" fmla="*/ 18276 h 19472"/>
              <a:gd name="connsiteX6" fmla="*/ 2834 w 23555"/>
              <a:gd name="connsiteY6" fmla="*/ 19415 h 19472"/>
              <a:gd name="connsiteX7" fmla="*/ 10 w 23555"/>
              <a:gd name="connsiteY7" fmla="*/ 19472 h 19472"/>
              <a:gd name="connsiteX8" fmla="*/ 1 w 23555"/>
              <a:gd name="connsiteY8" fmla="*/ 0 h 19472"/>
              <a:gd name="connsiteX0" fmla="*/ 1 w 23561"/>
              <a:gd name="connsiteY0" fmla="*/ 0 h 19472"/>
              <a:gd name="connsiteX1" fmla="*/ 23555 w 23561"/>
              <a:gd name="connsiteY1" fmla="*/ 13 h 19472"/>
              <a:gd name="connsiteX2" fmla="*/ 23559 w 23561"/>
              <a:gd name="connsiteY2" fmla="*/ 19435 h 19472"/>
              <a:gd name="connsiteX3" fmla="*/ 11836 w 23561"/>
              <a:gd name="connsiteY3" fmla="*/ 19440 h 19472"/>
              <a:gd name="connsiteX4" fmla="*/ 11837 w 23561"/>
              <a:gd name="connsiteY4" fmla="*/ 18285 h 19472"/>
              <a:gd name="connsiteX5" fmla="*/ 2833 w 23561"/>
              <a:gd name="connsiteY5" fmla="*/ 18276 h 19472"/>
              <a:gd name="connsiteX6" fmla="*/ 2834 w 23561"/>
              <a:gd name="connsiteY6" fmla="*/ 19415 h 19472"/>
              <a:gd name="connsiteX7" fmla="*/ 10 w 23561"/>
              <a:gd name="connsiteY7" fmla="*/ 19472 h 19472"/>
              <a:gd name="connsiteX8" fmla="*/ 1 w 23561"/>
              <a:gd name="connsiteY8" fmla="*/ 0 h 19472"/>
              <a:gd name="connsiteX0" fmla="*/ 1 w 23559"/>
              <a:gd name="connsiteY0" fmla="*/ 0 h 19472"/>
              <a:gd name="connsiteX1" fmla="*/ 23310 w 23559"/>
              <a:gd name="connsiteY1" fmla="*/ 450 h 19472"/>
              <a:gd name="connsiteX2" fmla="*/ 23559 w 23559"/>
              <a:gd name="connsiteY2" fmla="*/ 19435 h 19472"/>
              <a:gd name="connsiteX3" fmla="*/ 11836 w 23559"/>
              <a:gd name="connsiteY3" fmla="*/ 19440 h 19472"/>
              <a:gd name="connsiteX4" fmla="*/ 11837 w 23559"/>
              <a:gd name="connsiteY4" fmla="*/ 18285 h 19472"/>
              <a:gd name="connsiteX5" fmla="*/ 2833 w 23559"/>
              <a:gd name="connsiteY5" fmla="*/ 18276 h 19472"/>
              <a:gd name="connsiteX6" fmla="*/ 2834 w 23559"/>
              <a:gd name="connsiteY6" fmla="*/ 19415 h 19472"/>
              <a:gd name="connsiteX7" fmla="*/ 10 w 23559"/>
              <a:gd name="connsiteY7" fmla="*/ 19472 h 19472"/>
              <a:gd name="connsiteX8" fmla="*/ 1 w 23559"/>
              <a:gd name="connsiteY8" fmla="*/ 0 h 19472"/>
              <a:gd name="connsiteX0" fmla="*/ 1 w 23568"/>
              <a:gd name="connsiteY0" fmla="*/ 11 h 19483"/>
              <a:gd name="connsiteX1" fmla="*/ 23568 w 23568"/>
              <a:gd name="connsiteY1" fmla="*/ 0 h 19483"/>
              <a:gd name="connsiteX2" fmla="*/ 23559 w 23568"/>
              <a:gd name="connsiteY2" fmla="*/ 19446 h 19483"/>
              <a:gd name="connsiteX3" fmla="*/ 11836 w 23568"/>
              <a:gd name="connsiteY3" fmla="*/ 19451 h 19483"/>
              <a:gd name="connsiteX4" fmla="*/ 11837 w 23568"/>
              <a:gd name="connsiteY4" fmla="*/ 18296 h 19483"/>
              <a:gd name="connsiteX5" fmla="*/ 2833 w 23568"/>
              <a:gd name="connsiteY5" fmla="*/ 18287 h 19483"/>
              <a:gd name="connsiteX6" fmla="*/ 2834 w 23568"/>
              <a:gd name="connsiteY6" fmla="*/ 19426 h 19483"/>
              <a:gd name="connsiteX7" fmla="*/ 10 w 23568"/>
              <a:gd name="connsiteY7" fmla="*/ 19483 h 19483"/>
              <a:gd name="connsiteX8" fmla="*/ 1 w 23568"/>
              <a:gd name="connsiteY8" fmla="*/ 11 h 19483"/>
              <a:gd name="connsiteX0" fmla="*/ 304 w 23558"/>
              <a:gd name="connsiteY0" fmla="*/ 569 h 19483"/>
              <a:gd name="connsiteX1" fmla="*/ 23558 w 23558"/>
              <a:gd name="connsiteY1" fmla="*/ 0 h 19483"/>
              <a:gd name="connsiteX2" fmla="*/ 23549 w 23558"/>
              <a:gd name="connsiteY2" fmla="*/ 19446 h 19483"/>
              <a:gd name="connsiteX3" fmla="*/ 11826 w 23558"/>
              <a:gd name="connsiteY3" fmla="*/ 19451 h 19483"/>
              <a:gd name="connsiteX4" fmla="*/ 11827 w 23558"/>
              <a:gd name="connsiteY4" fmla="*/ 18296 h 19483"/>
              <a:gd name="connsiteX5" fmla="*/ 2823 w 23558"/>
              <a:gd name="connsiteY5" fmla="*/ 18287 h 19483"/>
              <a:gd name="connsiteX6" fmla="*/ 2824 w 23558"/>
              <a:gd name="connsiteY6" fmla="*/ 19426 h 19483"/>
              <a:gd name="connsiteX7" fmla="*/ 0 w 23558"/>
              <a:gd name="connsiteY7" fmla="*/ 19483 h 19483"/>
              <a:gd name="connsiteX8" fmla="*/ 304 w 23558"/>
              <a:gd name="connsiteY8" fmla="*/ 569 h 19483"/>
              <a:gd name="connsiteX0" fmla="*/ 1 w 23580"/>
              <a:gd name="connsiteY0" fmla="*/ 11 h 19483"/>
              <a:gd name="connsiteX1" fmla="*/ 23580 w 23580"/>
              <a:gd name="connsiteY1" fmla="*/ 0 h 19483"/>
              <a:gd name="connsiteX2" fmla="*/ 23571 w 23580"/>
              <a:gd name="connsiteY2" fmla="*/ 19446 h 19483"/>
              <a:gd name="connsiteX3" fmla="*/ 11848 w 23580"/>
              <a:gd name="connsiteY3" fmla="*/ 19451 h 19483"/>
              <a:gd name="connsiteX4" fmla="*/ 11849 w 23580"/>
              <a:gd name="connsiteY4" fmla="*/ 18296 h 19483"/>
              <a:gd name="connsiteX5" fmla="*/ 2845 w 23580"/>
              <a:gd name="connsiteY5" fmla="*/ 18287 h 19483"/>
              <a:gd name="connsiteX6" fmla="*/ 2846 w 23580"/>
              <a:gd name="connsiteY6" fmla="*/ 19426 h 19483"/>
              <a:gd name="connsiteX7" fmla="*/ 22 w 23580"/>
              <a:gd name="connsiteY7" fmla="*/ 19483 h 19483"/>
              <a:gd name="connsiteX8" fmla="*/ 1 w 23580"/>
              <a:gd name="connsiteY8" fmla="*/ 11 h 19483"/>
              <a:gd name="connsiteX0" fmla="*/ 16 w 23595"/>
              <a:gd name="connsiteY0" fmla="*/ 11 h 19451"/>
              <a:gd name="connsiteX1" fmla="*/ 23595 w 23595"/>
              <a:gd name="connsiteY1" fmla="*/ 0 h 19451"/>
              <a:gd name="connsiteX2" fmla="*/ 23586 w 23595"/>
              <a:gd name="connsiteY2" fmla="*/ 19446 h 19451"/>
              <a:gd name="connsiteX3" fmla="*/ 11863 w 23595"/>
              <a:gd name="connsiteY3" fmla="*/ 19451 h 19451"/>
              <a:gd name="connsiteX4" fmla="*/ 11864 w 23595"/>
              <a:gd name="connsiteY4" fmla="*/ 18296 h 19451"/>
              <a:gd name="connsiteX5" fmla="*/ 2860 w 23595"/>
              <a:gd name="connsiteY5" fmla="*/ 18287 h 19451"/>
              <a:gd name="connsiteX6" fmla="*/ 2861 w 23595"/>
              <a:gd name="connsiteY6" fmla="*/ 19426 h 19451"/>
              <a:gd name="connsiteX7" fmla="*/ 0 w 23595"/>
              <a:gd name="connsiteY7" fmla="*/ 18925 h 19451"/>
              <a:gd name="connsiteX8" fmla="*/ 16 w 23595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26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9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3 w 23581"/>
              <a:gd name="connsiteY3" fmla="*/ 19451 h 19451"/>
              <a:gd name="connsiteX4" fmla="*/ 11850 w 23581"/>
              <a:gd name="connsiteY4" fmla="*/ 18296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3 w 23581"/>
              <a:gd name="connsiteY3" fmla="*/ 19451 h 19451"/>
              <a:gd name="connsiteX4" fmla="*/ 11838 w 23581"/>
              <a:gd name="connsiteY4" fmla="*/ 18308 h 19451"/>
              <a:gd name="connsiteX5" fmla="*/ 2846 w 23581"/>
              <a:gd name="connsiteY5" fmla="*/ 18287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2 w 23581"/>
              <a:gd name="connsiteY0" fmla="*/ 11 h 19451"/>
              <a:gd name="connsiteX1" fmla="*/ 23581 w 23581"/>
              <a:gd name="connsiteY1" fmla="*/ 0 h 19451"/>
              <a:gd name="connsiteX2" fmla="*/ 23572 w 23581"/>
              <a:gd name="connsiteY2" fmla="*/ 19446 h 19451"/>
              <a:gd name="connsiteX3" fmla="*/ 11843 w 23581"/>
              <a:gd name="connsiteY3" fmla="*/ 19451 h 19451"/>
              <a:gd name="connsiteX4" fmla="*/ 11838 w 23581"/>
              <a:gd name="connsiteY4" fmla="*/ 18308 h 19451"/>
              <a:gd name="connsiteX5" fmla="*/ 2846 w 23581"/>
              <a:gd name="connsiteY5" fmla="*/ 18311 h 19451"/>
              <a:gd name="connsiteX6" fmla="*/ 2847 w 23581"/>
              <a:gd name="connsiteY6" fmla="*/ 19438 h 19451"/>
              <a:gd name="connsiteX7" fmla="*/ 11 w 23581"/>
              <a:gd name="connsiteY7" fmla="*/ 19435 h 19451"/>
              <a:gd name="connsiteX8" fmla="*/ 2 w 23581"/>
              <a:gd name="connsiteY8" fmla="*/ 11 h 19451"/>
              <a:gd name="connsiteX0" fmla="*/ 1 w 23586"/>
              <a:gd name="connsiteY0" fmla="*/ 0 h 19452"/>
              <a:gd name="connsiteX1" fmla="*/ 23586 w 23586"/>
              <a:gd name="connsiteY1" fmla="*/ 1 h 19452"/>
              <a:gd name="connsiteX2" fmla="*/ 23577 w 23586"/>
              <a:gd name="connsiteY2" fmla="*/ 19447 h 19452"/>
              <a:gd name="connsiteX3" fmla="*/ 11848 w 23586"/>
              <a:gd name="connsiteY3" fmla="*/ 19452 h 19452"/>
              <a:gd name="connsiteX4" fmla="*/ 11843 w 23586"/>
              <a:gd name="connsiteY4" fmla="*/ 18309 h 19452"/>
              <a:gd name="connsiteX5" fmla="*/ 2851 w 23586"/>
              <a:gd name="connsiteY5" fmla="*/ 18312 h 19452"/>
              <a:gd name="connsiteX6" fmla="*/ 2852 w 23586"/>
              <a:gd name="connsiteY6" fmla="*/ 19439 h 19452"/>
              <a:gd name="connsiteX7" fmla="*/ 16 w 23586"/>
              <a:gd name="connsiteY7" fmla="*/ 19436 h 19452"/>
              <a:gd name="connsiteX8" fmla="*/ 1 w 23586"/>
              <a:gd name="connsiteY8" fmla="*/ 0 h 19452"/>
              <a:gd name="connsiteX0" fmla="*/ 1 w 23586"/>
              <a:gd name="connsiteY0" fmla="*/ 0 h 19452"/>
              <a:gd name="connsiteX1" fmla="*/ 23586 w 23586"/>
              <a:gd name="connsiteY1" fmla="*/ 1 h 19452"/>
              <a:gd name="connsiteX2" fmla="*/ 23577 w 23586"/>
              <a:gd name="connsiteY2" fmla="*/ 19447 h 19452"/>
              <a:gd name="connsiteX3" fmla="*/ 11848 w 23586"/>
              <a:gd name="connsiteY3" fmla="*/ 19452 h 19452"/>
              <a:gd name="connsiteX4" fmla="*/ 11843 w 23586"/>
              <a:gd name="connsiteY4" fmla="*/ 18309 h 19452"/>
              <a:gd name="connsiteX5" fmla="*/ 2851 w 23586"/>
              <a:gd name="connsiteY5" fmla="*/ 18312 h 19452"/>
              <a:gd name="connsiteX6" fmla="*/ 2852 w 23586"/>
              <a:gd name="connsiteY6" fmla="*/ 19439 h 19452"/>
              <a:gd name="connsiteX7" fmla="*/ 16 w 23586"/>
              <a:gd name="connsiteY7" fmla="*/ 19436 h 19452"/>
              <a:gd name="connsiteX8" fmla="*/ 1 w 23586"/>
              <a:gd name="connsiteY8" fmla="*/ 0 h 19452"/>
              <a:gd name="connsiteX0" fmla="*/ 8 w 23593"/>
              <a:gd name="connsiteY0" fmla="*/ 0 h 19452"/>
              <a:gd name="connsiteX1" fmla="*/ 23593 w 23593"/>
              <a:gd name="connsiteY1" fmla="*/ 1 h 19452"/>
              <a:gd name="connsiteX2" fmla="*/ 23584 w 23593"/>
              <a:gd name="connsiteY2" fmla="*/ 19447 h 19452"/>
              <a:gd name="connsiteX3" fmla="*/ 11855 w 23593"/>
              <a:gd name="connsiteY3" fmla="*/ 19452 h 19452"/>
              <a:gd name="connsiteX4" fmla="*/ 11850 w 23593"/>
              <a:gd name="connsiteY4" fmla="*/ 18309 h 19452"/>
              <a:gd name="connsiteX5" fmla="*/ 2858 w 23593"/>
              <a:gd name="connsiteY5" fmla="*/ 18312 h 19452"/>
              <a:gd name="connsiteX6" fmla="*/ 2859 w 23593"/>
              <a:gd name="connsiteY6" fmla="*/ 19439 h 19452"/>
              <a:gd name="connsiteX7" fmla="*/ 23 w 23593"/>
              <a:gd name="connsiteY7" fmla="*/ 19436 h 19452"/>
              <a:gd name="connsiteX8" fmla="*/ 8 w 23593"/>
              <a:gd name="connsiteY8" fmla="*/ 0 h 19452"/>
              <a:gd name="connsiteX0" fmla="*/ 8 w 23593"/>
              <a:gd name="connsiteY0" fmla="*/ 0 h 19452"/>
              <a:gd name="connsiteX1" fmla="*/ 23593 w 23593"/>
              <a:gd name="connsiteY1" fmla="*/ 1 h 19452"/>
              <a:gd name="connsiteX2" fmla="*/ 23584 w 23593"/>
              <a:gd name="connsiteY2" fmla="*/ 19447 h 19452"/>
              <a:gd name="connsiteX3" fmla="*/ 11855 w 23593"/>
              <a:gd name="connsiteY3" fmla="*/ 19452 h 19452"/>
              <a:gd name="connsiteX4" fmla="*/ 11850 w 23593"/>
              <a:gd name="connsiteY4" fmla="*/ 18309 h 19452"/>
              <a:gd name="connsiteX5" fmla="*/ 2858 w 23593"/>
              <a:gd name="connsiteY5" fmla="*/ 18312 h 19452"/>
              <a:gd name="connsiteX6" fmla="*/ 2859 w 23593"/>
              <a:gd name="connsiteY6" fmla="*/ 19439 h 19452"/>
              <a:gd name="connsiteX7" fmla="*/ 23 w 23593"/>
              <a:gd name="connsiteY7" fmla="*/ 19436 h 19452"/>
              <a:gd name="connsiteX8" fmla="*/ 8 w 23593"/>
              <a:gd name="connsiteY8" fmla="*/ 0 h 19452"/>
              <a:gd name="connsiteX0" fmla="*/ 6 w 23591"/>
              <a:gd name="connsiteY0" fmla="*/ 0 h 19452"/>
              <a:gd name="connsiteX1" fmla="*/ 23591 w 23591"/>
              <a:gd name="connsiteY1" fmla="*/ 1 h 19452"/>
              <a:gd name="connsiteX2" fmla="*/ 23582 w 23591"/>
              <a:gd name="connsiteY2" fmla="*/ 19447 h 19452"/>
              <a:gd name="connsiteX3" fmla="*/ 11853 w 23591"/>
              <a:gd name="connsiteY3" fmla="*/ 19452 h 19452"/>
              <a:gd name="connsiteX4" fmla="*/ 11848 w 23591"/>
              <a:gd name="connsiteY4" fmla="*/ 18309 h 19452"/>
              <a:gd name="connsiteX5" fmla="*/ 2856 w 23591"/>
              <a:gd name="connsiteY5" fmla="*/ 18312 h 19452"/>
              <a:gd name="connsiteX6" fmla="*/ 2857 w 23591"/>
              <a:gd name="connsiteY6" fmla="*/ 19439 h 19452"/>
              <a:gd name="connsiteX7" fmla="*/ 21 w 23591"/>
              <a:gd name="connsiteY7" fmla="*/ 19436 h 19452"/>
              <a:gd name="connsiteX8" fmla="*/ 6 w 23591"/>
              <a:gd name="connsiteY8" fmla="*/ 0 h 19452"/>
              <a:gd name="connsiteX0" fmla="*/ 7 w 23592"/>
              <a:gd name="connsiteY0" fmla="*/ 0 h 19452"/>
              <a:gd name="connsiteX1" fmla="*/ 23592 w 23592"/>
              <a:gd name="connsiteY1" fmla="*/ 1 h 19452"/>
              <a:gd name="connsiteX2" fmla="*/ 23583 w 23592"/>
              <a:gd name="connsiteY2" fmla="*/ 19447 h 19452"/>
              <a:gd name="connsiteX3" fmla="*/ 11854 w 23592"/>
              <a:gd name="connsiteY3" fmla="*/ 19452 h 19452"/>
              <a:gd name="connsiteX4" fmla="*/ 11849 w 23592"/>
              <a:gd name="connsiteY4" fmla="*/ 18309 h 19452"/>
              <a:gd name="connsiteX5" fmla="*/ 2857 w 23592"/>
              <a:gd name="connsiteY5" fmla="*/ 18312 h 19452"/>
              <a:gd name="connsiteX6" fmla="*/ 2858 w 23592"/>
              <a:gd name="connsiteY6" fmla="*/ 19439 h 19452"/>
              <a:gd name="connsiteX7" fmla="*/ 10 w 23592"/>
              <a:gd name="connsiteY7" fmla="*/ 19436 h 19452"/>
              <a:gd name="connsiteX8" fmla="*/ 7 w 23592"/>
              <a:gd name="connsiteY8" fmla="*/ 0 h 19452"/>
              <a:gd name="connsiteX0" fmla="*/ 5 w 23608"/>
              <a:gd name="connsiteY0" fmla="*/ 0 h 19464"/>
              <a:gd name="connsiteX1" fmla="*/ 23608 w 23608"/>
              <a:gd name="connsiteY1" fmla="*/ 13 h 19464"/>
              <a:gd name="connsiteX2" fmla="*/ 23599 w 23608"/>
              <a:gd name="connsiteY2" fmla="*/ 19459 h 19464"/>
              <a:gd name="connsiteX3" fmla="*/ 11870 w 23608"/>
              <a:gd name="connsiteY3" fmla="*/ 19464 h 19464"/>
              <a:gd name="connsiteX4" fmla="*/ 11865 w 23608"/>
              <a:gd name="connsiteY4" fmla="*/ 18321 h 19464"/>
              <a:gd name="connsiteX5" fmla="*/ 2873 w 23608"/>
              <a:gd name="connsiteY5" fmla="*/ 18324 h 19464"/>
              <a:gd name="connsiteX6" fmla="*/ 2874 w 23608"/>
              <a:gd name="connsiteY6" fmla="*/ 19451 h 19464"/>
              <a:gd name="connsiteX7" fmla="*/ 26 w 23608"/>
              <a:gd name="connsiteY7" fmla="*/ 19448 h 19464"/>
              <a:gd name="connsiteX8" fmla="*/ 5 w 23608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6 w 23604"/>
              <a:gd name="connsiteY3" fmla="*/ 19464 h 19464"/>
              <a:gd name="connsiteX4" fmla="*/ 11861 w 23604"/>
              <a:gd name="connsiteY4" fmla="*/ 18321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0 w 23604"/>
              <a:gd name="connsiteY3" fmla="*/ 19464 h 19464"/>
              <a:gd name="connsiteX4" fmla="*/ 11861 w 23604"/>
              <a:gd name="connsiteY4" fmla="*/ 18321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6 w 23604"/>
              <a:gd name="connsiteY3" fmla="*/ 19464 h 19464"/>
              <a:gd name="connsiteX4" fmla="*/ 11861 w 23604"/>
              <a:gd name="connsiteY4" fmla="*/ 18321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6 w 23604"/>
              <a:gd name="connsiteY3" fmla="*/ 19464 h 19464"/>
              <a:gd name="connsiteX4" fmla="*/ 11867 w 23604"/>
              <a:gd name="connsiteY4" fmla="*/ 18321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6 w 23604"/>
              <a:gd name="connsiteY3" fmla="*/ 19464 h 19464"/>
              <a:gd name="connsiteX4" fmla="*/ 11867 w 23604"/>
              <a:gd name="connsiteY4" fmla="*/ 18321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6 w 23604"/>
              <a:gd name="connsiteY3" fmla="*/ 19464 h 19464"/>
              <a:gd name="connsiteX4" fmla="*/ 11867 w 23604"/>
              <a:gd name="connsiteY4" fmla="*/ 18321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6 w 23604"/>
              <a:gd name="connsiteY3" fmla="*/ 19464 h 19464"/>
              <a:gd name="connsiteX4" fmla="*/ 11867 w 23604"/>
              <a:gd name="connsiteY4" fmla="*/ 18321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04"/>
              <a:gd name="connsiteY0" fmla="*/ 0 h 19464"/>
              <a:gd name="connsiteX1" fmla="*/ 23604 w 23604"/>
              <a:gd name="connsiteY1" fmla="*/ 13 h 19464"/>
              <a:gd name="connsiteX2" fmla="*/ 23595 w 23604"/>
              <a:gd name="connsiteY2" fmla="*/ 19459 h 19464"/>
              <a:gd name="connsiteX3" fmla="*/ 11866 w 23604"/>
              <a:gd name="connsiteY3" fmla="*/ 19464 h 19464"/>
              <a:gd name="connsiteX4" fmla="*/ 11867 w 23604"/>
              <a:gd name="connsiteY4" fmla="*/ 18333 h 19464"/>
              <a:gd name="connsiteX5" fmla="*/ 2869 w 23604"/>
              <a:gd name="connsiteY5" fmla="*/ 18324 h 19464"/>
              <a:gd name="connsiteX6" fmla="*/ 2870 w 23604"/>
              <a:gd name="connsiteY6" fmla="*/ 19451 h 19464"/>
              <a:gd name="connsiteX7" fmla="*/ 22 w 23604"/>
              <a:gd name="connsiteY7" fmla="*/ 19448 h 19464"/>
              <a:gd name="connsiteX8" fmla="*/ 1 w 23604"/>
              <a:gd name="connsiteY8" fmla="*/ 0 h 19464"/>
              <a:gd name="connsiteX0" fmla="*/ 1 w 23635"/>
              <a:gd name="connsiteY0" fmla="*/ 0 h 19464"/>
              <a:gd name="connsiteX1" fmla="*/ 23635 w 23635"/>
              <a:gd name="connsiteY1" fmla="*/ 13 h 19464"/>
              <a:gd name="connsiteX2" fmla="*/ 23595 w 23635"/>
              <a:gd name="connsiteY2" fmla="*/ 19459 h 19464"/>
              <a:gd name="connsiteX3" fmla="*/ 11866 w 23635"/>
              <a:gd name="connsiteY3" fmla="*/ 19464 h 19464"/>
              <a:gd name="connsiteX4" fmla="*/ 11867 w 23635"/>
              <a:gd name="connsiteY4" fmla="*/ 18333 h 19464"/>
              <a:gd name="connsiteX5" fmla="*/ 2869 w 23635"/>
              <a:gd name="connsiteY5" fmla="*/ 18324 h 19464"/>
              <a:gd name="connsiteX6" fmla="*/ 2870 w 23635"/>
              <a:gd name="connsiteY6" fmla="*/ 19451 h 19464"/>
              <a:gd name="connsiteX7" fmla="*/ 22 w 23635"/>
              <a:gd name="connsiteY7" fmla="*/ 19448 h 19464"/>
              <a:gd name="connsiteX8" fmla="*/ 1 w 23635"/>
              <a:gd name="connsiteY8" fmla="*/ 0 h 19464"/>
              <a:gd name="connsiteX0" fmla="*/ 1 w 23635"/>
              <a:gd name="connsiteY0" fmla="*/ 0 h 19490"/>
              <a:gd name="connsiteX1" fmla="*/ 23635 w 23635"/>
              <a:gd name="connsiteY1" fmla="*/ 13 h 19490"/>
              <a:gd name="connsiteX2" fmla="*/ 23626 w 23635"/>
              <a:gd name="connsiteY2" fmla="*/ 19490 h 19490"/>
              <a:gd name="connsiteX3" fmla="*/ 11866 w 23635"/>
              <a:gd name="connsiteY3" fmla="*/ 19464 h 19490"/>
              <a:gd name="connsiteX4" fmla="*/ 11867 w 23635"/>
              <a:gd name="connsiteY4" fmla="*/ 18333 h 19490"/>
              <a:gd name="connsiteX5" fmla="*/ 2869 w 23635"/>
              <a:gd name="connsiteY5" fmla="*/ 18324 h 19490"/>
              <a:gd name="connsiteX6" fmla="*/ 2870 w 23635"/>
              <a:gd name="connsiteY6" fmla="*/ 19451 h 19490"/>
              <a:gd name="connsiteX7" fmla="*/ 22 w 23635"/>
              <a:gd name="connsiteY7" fmla="*/ 19448 h 19490"/>
              <a:gd name="connsiteX8" fmla="*/ 1 w 23635"/>
              <a:gd name="connsiteY8" fmla="*/ 0 h 1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35" h="19490">
                <a:moveTo>
                  <a:pt x="1" y="0"/>
                </a:moveTo>
                <a:lnTo>
                  <a:pt x="23635" y="13"/>
                </a:lnTo>
                <a:cubicBezTo>
                  <a:pt x="23626" y="6499"/>
                  <a:pt x="23635" y="13004"/>
                  <a:pt x="23626" y="19490"/>
                </a:cubicBezTo>
                <a:lnTo>
                  <a:pt x="11866" y="19464"/>
                </a:lnTo>
                <a:cubicBezTo>
                  <a:pt x="11862" y="19242"/>
                  <a:pt x="11865" y="18713"/>
                  <a:pt x="11867" y="18333"/>
                </a:cubicBezTo>
                <a:lnTo>
                  <a:pt x="2869" y="18324"/>
                </a:lnTo>
                <a:cubicBezTo>
                  <a:pt x="2874" y="18542"/>
                  <a:pt x="2871" y="19051"/>
                  <a:pt x="2870" y="19451"/>
                </a:cubicBezTo>
                <a:lnTo>
                  <a:pt x="22" y="19448"/>
                </a:lnTo>
                <a:cubicBezTo>
                  <a:pt x="22" y="13945"/>
                  <a:pt x="0" y="5773"/>
                  <a:pt x="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image to placeholder</a:t>
            </a:r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FFE7A84-6DF3-9F41-AA85-753FE3B2AF32}"/>
              </a:ext>
            </a:extLst>
          </p:cNvPr>
          <p:cNvSpPr/>
          <p:nvPr/>
        </p:nvSpPr>
        <p:spPr>
          <a:xfrm>
            <a:off x="0" y="5105446"/>
            <a:ext cx="12195175" cy="1774765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EFE2E4D-0630-AC41-B0DA-976E46963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56" y="5653346"/>
            <a:ext cx="3975289" cy="83330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2C5E671-78B8-E741-B0F2-A33785682B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39" y="5672727"/>
            <a:ext cx="4626025" cy="81837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68631" y="4783401"/>
            <a:ext cx="4652889" cy="60346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478" tIns="119565" rIns="121478" bIns="11956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4693"/>
            <a:endParaRPr lang="fr-FR" sz="1300" dirty="0">
              <a:solidFill>
                <a:srgbClr val="43B02A"/>
              </a:solidFill>
            </a:endParaRPr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F30F05AB-9C67-774D-A341-D9C00588590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641836" y="4872888"/>
            <a:ext cx="4225100" cy="216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200" b="0" cap="all" baseline="0">
                <a:solidFill>
                  <a:schemeClr val="bg1"/>
                </a:solidFill>
              </a:defRPr>
            </a:lvl1pPr>
            <a:lvl2pPr marL="607346" indent="0">
              <a:buNone/>
              <a:defRPr sz="2700" b="1"/>
            </a:lvl2pPr>
            <a:lvl3pPr marL="1214693" indent="0">
              <a:buNone/>
              <a:defRPr sz="2400" b="1"/>
            </a:lvl3pPr>
            <a:lvl4pPr marL="1822040" indent="0">
              <a:buNone/>
              <a:defRPr sz="2100" b="1"/>
            </a:lvl4pPr>
            <a:lvl5pPr marL="2429386" indent="0">
              <a:buNone/>
              <a:defRPr sz="2100" b="1"/>
            </a:lvl5pPr>
            <a:lvl6pPr marL="3036733" indent="0">
              <a:buNone/>
              <a:defRPr sz="2100" b="1"/>
            </a:lvl6pPr>
            <a:lvl7pPr marL="3644079" indent="0">
              <a:buNone/>
              <a:defRPr sz="2100" b="1"/>
            </a:lvl7pPr>
            <a:lvl8pPr marL="4251424" indent="0">
              <a:buNone/>
              <a:defRPr sz="2100" b="1"/>
            </a:lvl8pPr>
            <a:lvl9pPr marL="4858772" indent="0">
              <a:buNone/>
              <a:defRPr sz="2100" b="1"/>
            </a:lvl9pPr>
          </a:lstStyle>
          <a:p>
            <a:r>
              <a:rPr lang="en-GB" noProof="0" dirty="0"/>
              <a:t>author’s name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409EFAAF-4409-7F49-888D-E446E9B8A852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41836" y="5096460"/>
            <a:ext cx="4225100" cy="216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200" b="0">
                <a:solidFill>
                  <a:schemeClr val="bg1"/>
                </a:solidFill>
              </a:defRPr>
            </a:lvl1pPr>
            <a:lvl2pPr marL="607346" indent="0">
              <a:buNone/>
              <a:defRPr sz="2700" b="1"/>
            </a:lvl2pPr>
            <a:lvl3pPr marL="1214693" indent="0">
              <a:buNone/>
              <a:defRPr sz="2400" b="1"/>
            </a:lvl3pPr>
            <a:lvl4pPr marL="1822040" indent="0">
              <a:buNone/>
              <a:defRPr sz="2100" b="1"/>
            </a:lvl4pPr>
            <a:lvl5pPr marL="2429386" indent="0">
              <a:buNone/>
              <a:defRPr sz="2100" b="1"/>
            </a:lvl5pPr>
            <a:lvl6pPr marL="3036733" indent="0">
              <a:buNone/>
              <a:defRPr sz="2100" b="1"/>
            </a:lvl6pPr>
            <a:lvl7pPr marL="3644079" indent="0">
              <a:buNone/>
              <a:defRPr sz="2100" b="1"/>
            </a:lvl7pPr>
            <a:lvl8pPr marL="4251424" indent="0">
              <a:buNone/>
              <a:defRPr sz="2100" b="1"/>
            </a:lvl8pPr>
            <a:lvl9pPr marL="4858772" indent="0">
              <a:buNone/>
              <a:defRPr sz="2100" b="1"/>
            </a:lvl9pPr>
          </a:lstStyle>
          <a:p>
            <a:r>
              <a:rPr lang="en-GB" noProof="0" dirty="0"/>
              <a:t>Location, 00/00/2020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791F42E1-BCBF-3747-8700-FA2C69A19F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0411" y="529214"/>
            <a:ext cx="10673102" cy="1138773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algn="l">
              <a:lnSpc>
                <a:spcPct val="85000"/>
              </a:lnSpc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title </a:t>
            </a:r>
            <a:br>
              <a:rPr lang="en-GB" noProof="0" dirty="0"/>
            </a:br>
            <a:r>
              <a:rPr lang="en-GB" noProof="0" dirty="0"/>
              <a:t>on multi-lines</a:t>
            </a:r>
          </a:p>
        </p:txBody>
      </p:sp>
      <p:sp>
        <p:nvSpPr>
          <p:cNvPr id="19" name="Sous-titre 2">
            <a:extLst>
              <a:ext uri="{FF2B5EF4-FFF2-40B4-BE49-F238E27FC236}">
                <a16:creationId xmlns:a16="http://schemas.microsoft.com/office/drawing/2014/main" id="{88563558-715D-4042-BE29-F9F2339193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0406" y="1718396"/>
            <a:ext cx="10671916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l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  <a:lvl2pPr marL="607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2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29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36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4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1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58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374559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8455DD69-37BD-CF47-AFC5-24C35AA65E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16871" y="0"/>
            <a:ext cx="6578304" cy="685958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B7D04FC-C155-F442-A4AF-09BED936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10" y="2460298"/>
            <a:ext cx="4331934" cy="1938992"/>
          </a:xfrm>
        </p:spPr>
        <p:txBody>
          <a:bodyPr wrap="square" anchor="b" anchorCtr="0">
            <a:spAutoFit/>
          </a:bodyPr>
          <a:lstStyle>
            <a:lvl1pPr algn="r">
              <a:defRPr sz="4000" spc="0"/>
            </a:lvl1pPr>
          </a:lstStyle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</a:p>
        </p:txBody>
      </p:sp>
      <p:sp>
        <p:nvSpPr>
          <p:cNvPr id="24" name="Line 6">
            <a:extLst>
              <a:ext uri="{FF2B5EF4-FFF2-40B4-BE49-F238E27FC236}">
                <a16:creationId xmlns:a16="http://schemas.microsoft.com/office/drawing/2014/main" id="{6F57B877-9139-774E-B14C-A3F549B2125D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4963" y="4628769"/>
            <a:ext cx="902677" cy="0"/>
          </a:xfrm>
          <a:prstGeom prst="line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823622">
              <a:defRPr/>
            </a:pPr>
            <a:endParaRPr lang="es-ES" sz="2800" kern="0" dirty="0">
              <a:solidFill>
                <a:srgbClr val="7E7E7E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BNPP Sans Light" pitchFamily="50" charset="0"/>
              <a:cs typeface="Gill Sans" charset="0"/>
              <a:sym typeface="Gill Sans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33231F9-F7C6-0B43-8CF2-C9AC32FB2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10" y="4700780"/>
            <a:ext cx="3679634" cy="261610"/>
          </a:xfrm>
        </p:spPr>
        <p:txBody>
          <a:bodyPr wrap="square">
            <a:spAutoFit/>
          </a:bodyPr>
          <a:lstStyle>
            <a:lvl1pPr algn="r">
              <a:spcAft>
                <a:spcPts val="0"/>
              </a:spcAft>
              <a:defRPr sz="11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subtitle</a:t>
            </a:r>
            <a:r>
              <a:rPr lang="fr-FR" dirty="0"/>
              <a:t> style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60B0193-80E0-F14E-B480-8020763E6A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62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DIVI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E3F0478-6827-2B4D-9AEC-23CF95D9631A}"/>
              </a:ext>
            </a:extLst>
          </p:cNvPr>
          <p:cNvSpPr/>
          <p:nvPr/>
        </p:nvSpPr>
        <p:spPr>
          <a:xfrm>
            <a:off x="5" y="0"/>
            <a:ext cx="5616871" cy="6859584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97E44D7-FA5D-9649-8B93-360ACECEA1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74" y="6300975"/>
            <a:ext cx="1737320" cy="485249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5B7D04FC-C155-F442-A4AF-09BED936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10" y="2460298"/>
            <a:ext cx="4331934" cy="1938992"/>
          </a:xfrm>
        </p:spPr>
        <p:txBody>
          <a:bodyPr wrap="square" anchor="b" anchorCtr="0">
            <a:spAutoFit/>
          </a:bodyPr>
          <a:lstStyle>
            <a:lvl1pPr algn="r">
              <a:defRPr sz="4000" spc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</a:p>
        </p:txBody>
      </p:sp>
      <p:sp>
        <p:nvSpPr>
          <p:cNvPr id="24" name="Line 6">
            <a:extLst>
              <a:ext uri="{FF2B5EF4-FFF2-40B4-BE49-F238E27FC236}">
                <a16:creationId xmlns:a16="http://schemas.microsoft.com/office/drawing/2014/main" id="{6F57B877-9139-774E-B14C-A3F549B2125D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4963" y="4628769"/>
            <a:ext cx="902677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823622">
              <a:defRPr/>
            </a:pPr>
            <a:endParaRPr lang="es-ES" sz="2800" kern="0" dirty="0">
              <a:solidFill>
                <a:srgbClr val="7E7E7E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BNPP Sans Light" pitchFamily="50" charset="0"/>
              <a:cs typeface="Gill Sans" charset="0"/>
              <a:sym typeface="Gill Sans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33231F9-F7C6-0B43-8CF2-C9AC32FB2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10" y="4700780"/>
            <a:ext cx="3679634" cy="261610"/>
          </a:xfrm>
        </p:spPr>
        <p:txBody>
          <a:bodyPr wrap="square">
            <a:spAutoFit/>
          </a:bodyPr>
          <a:lstStyle>
            <a:lvl1pPr algn="r">
              <a:spcAft>
                <a:spcPts val="0"/>
              </a:spcAft>
              <a:defRPr sz="11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subtitle</a:t>
            </a:r>
            <a:r>
              <a:rPr lang="fr-FR" dirty="0"/>
              <a:t> style</a:t>
            </a:r>
          </a:p>
        </p:txBody>
      </p:sp>
      <p:sp>
        <p:nvSpPr>
          <p:cNvPr id="12" name="Espace réservé pour une image  27">
            <a:extLst>
              <a:ext uri="{FF2B5EF4-FFF2-40B4-BE49-F238E27FC236}">
                <a16:creationId xmlns:a16="http://schemas.microsoft.com/office/drawing/2014/main" id="{474C36C1-8A92-6B45-B32B-0DAD480A70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16871" y="0"/>
            <a:ext cx="6578304" cy="685958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73865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A77FB16-40EE-1040-BD86-AC7AF6731B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354" y="674516"/>
            <a:ext cx="10518259" cy="338554"/>
          </a:xfrm>
        </p:spPr>
        <p:txBody>
          <a:bodyPr>
            <a:spAutoFit/>
          </a:bodyPr>
          <a:lstStyle>
            <a:lvl1pPr marL="0" indent="0">
              <a:buClr>
                <a:schemeClr val="accent5"/>
              </a:buClr>
              <a:buFont typeface="Arial" panose="020B0604020202020204" pitchFamily="34" charset="0"/>
              <a:buNone/>
              <a:defRPr sz="1600" b="0" spc="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F7DAFF8-D5FE-AE41-A49F-42D59AE42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rgbClr val="009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6">
            <a:extLst>
              <a:ext uri="{FF2B5EF4-FFF2-40B4-BE49-F238E27FC236}">
                <a16:creationId xmlns:a16="http://schemas.microsoft.com/office/drawing/2014/main" id="{B90C1008-E8EC-674F-B0BA-F29D0B9E61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Espace réservé du pied de page 3">
            <a:extLst>
              <a:ext uri="{FF2B5EF4-FFF2-40B4-BE49-F238E27FC236}">
                <a16:creationId xmlns:a16="http://schemas.microsoft.com/office/drawing/2014/main" id="{E68DCFDC-FE76-C946-A5FB-40DBC18671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3BDAFD4-932E-F244-B375-FD39B991C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54" y="1476375"/>
            <a:ext cx="10518259" cy="4178300"/>
          </a:xfrm>
        </p:spPr>
        <p:txBody>
          <a:bodyPr/>
          <a:lstStyle/>
          <a:p>
            <a:pPr lvl="0"/>
            <a:r>
              <a:rPr lang="fr-FR" dirty="0"/>
              <a:t>TEXT 1</a:t>
            </a:r>
          </a:p>
          <a:p>
            <a:pPr lvl="1"/>
            <a:r>
              <a:rPr lang="fr-FR" dirty="0" err="1"/>
              <a:t>Text</a:t>
            </a:r>
            <a:r>
              <a:rPr lang="fr-FR" dirty="0"/>
              <a:t> 2</a:t>
            </a:r>
          </a:p>
          <a:p>
            <a:pPr lvl="2"/>
            <a:r>
              <a:rPr lang="fr-FR" dirty="0" err="1"/>
              <a:t>Text</a:t>
            </a:r>
            <a:r>
              <a:rPr lang="fr-FR" dirty="0"/>
              <a:t> 3</a:t>
            </a:r>
          </a:p>
          <a:p>
            <a:pPr lvl="3"/>
            <a:r>
              <a:rPr lang="fr-FR" dirty="0" err="1"/>
              <a:t>Text</a:t>
            </a:r>
            <a:r>
              <a:rPr lang="fr-FR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2219450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A77FB16-40EE-1040-BD86-AC7AF6731B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354" y="674516"/>
            <a:ext cx="10518259" cy="338554"/>
          </a:xfrm>
        </p:spPr>
        <p:txBody>
          <a:bodyPr>
            <a:spAutoFit/>
          </a:bodyPr>
          <a:lstStyle>
            <a:lvl1pPr marL="0" indent="0">
              <a:buClr>
                <a:schemeClr val="accent5"/>
              </a:buClr>
              <a:buFont typeface="Arial" panose="020B0604020202020204" pitchFamily="34" charset="0"/>
              <a:buNone/>
              <a:defRPr sz="1600" b="0" spc="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F7DAFF8-D5FE-AE41-A49F-42D59AE42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rgbClr val="009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6">
            <a:extLst>
              <a:ext uri="{FF2B5EF4-FFF2-40B4-BE49-F238E27FC236}">
                <a16:creationId xmlns:a16="http://schemas.microsoft.com/office/drawing/2014/main" id="{B90C1008-E8EC-674F-B0BA-F29D0B9E61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Espace réservé du pied de page 3">
            <a:extLst>
              <a:ext uri="{FF2B5EF4-FFF2-40B4-BE49-F238E27FC236}">
                <a16:creationId xmlns:a16="http://schemas.microsoft.com/office/drawing/2014/main" id="{E68DCFDC-FE76-C946-A5FB-40DBC18671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3BDAFD4-932E-F244-B375-FD39B991C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50" y="1476375"/>
            <a:ext cx="5345904" cy="4178300"/>
          </a:xfrm>
        </p:spPr>
        <p:txBody>
          <a:bodyPr/>
          <a:lstStyle/>
          <a:p>
            <a:pPr lvl="0"/>
            <a:r>
              <a:rPr lang="fr-FR" dirty="0"/>
              <a:t>TEXT 1</a:t>
            </a:r>
          </a:p>
          <a:p>
            <a:pPr lvl="1"/>
            <a:r>
              <a:rPr lang="fr-FR" dirty="0" err="1"/>
              <a:t>Text</a:t>
            </a:r>
            <a:r>
              <a:rPr lang="fr-FR" dirty="0"/>
              <a:t> 2</a:t>
            </a:r>
          </a:p>
          <a:p>
            <a:pPr lvl="2"/>
            <a:r>
              <a:rPr lang="fr-FR" dirty="0" err="1"/>
              <a:t>Text</a:t>
            </a:r>
            <a:r>
              <a:rPr lang="fr-FR" dirty="0"/>
              <a:t> 3</a:t>
            </a:r>
          </a:p>
          <a:p>
            <a:pPr lvl="3"/>
            <a:r>
              <a:rPr lang="fr-FR" dirty="0" err="1"/>
              <a:t>Text</a:t>
            </a:r>
            <a:r>
              <a:rPr lang="fr-FR" dirty="0"/>
              <a:t> 4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74FB1905-0925-544C-9D4D-471C428F8A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465" y="1476375"/>
            <a:ext cx="5345904" cy="4178300"/>
          </a:xfrm>
        </p:spPr>
        <p:txBody>
          <a:bodyPr/>
          <a:lstStyle/>
          <a:p>
            <a:pPr lvl="0"/>
            <a:r>
              <a:rPr lang="fr-FR" dirty="0"/>
              <a:t>TEXT 1</a:t>
            </a:r>
          </a:p>
          <a:p>
            <a:pPr lvl="1"/>
            <a:r>
              <a:rPr lang="fr-FR" dirty="0" err="1"/>
              <a:t>Text</a:t>
            </a:r>
            <a:r>
              <a:rPr lang="fr-FR" dirty="0"/>
              <a:t> 2</a:t>
            </a:r>
          </a:p>
          <a:p>
            <a:pPr lvl="2"/>
            <a:r>
              <a:rPr lang="fr-FR" dirty="0" err="1"/>
              <a:t>Text</a:t>
            </a:r>
            <a:r>
              <a:rPr lang="fr-FR" dirty="0"/>
              <a:t> 3</a:t>
            </a:r>
          </a:p>
          <a:p>
            <a:pPr lvl="3"/>
            <a:r>
              <a:rPr lang="fr-FR" dirty="0" err="1"/>
              <a:t>Text</a:t>
            </a:r>
            <a:r>
              <a:rPr lang="fr-FR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531234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30235" y="2271655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A77FB16-40EE-1040-BD86-AC7AF6731B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354" y="674516"/>
            <a:ext cx="10518259" cy="338554"/>
          </a:xfrm>
        </p:spPr>
        <p:txBody>
          <a:bodyPr>
            <a:spAutoFit/>
          </a:bodyPr>
          <a:lstStyle>
            <a:lvl1pPr marL="0" indent="0">
              <a:buClr>
                <a:schemeClr val="accent5"/>
              </a:buClr>
              <a:buFont typeface="Arial" panose="020B0604020202020204" pitchFamily="34" charset="0"/>
              <a:buNone/>
              <a:defRPr sz="1600" b="0" spc="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F7DAFF8-D5FE-AE41-A49F-42D59AE42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rgbClr val="009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6">
            <a:extLst>
              <a:ext uri="{FF2B5EF4-FFF2-40B4-BE49-F238E27FC236}">
                <a16:creationId xmlns:a16="http://schemas.microsoft.com/office/drawing/2014/main" id="{B90C1008-E8EC-674F-B0BA-F29D0B9E61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Espace réservé du pied de page 3">
            <a:extLst>
              <a:ext uri="{FF2B5EF4-FFF2-40B4-BE49-F238E27FC236}">
                <a16:creationId xmlns:a16="http://schemas.microsoft.com/office/drawing/2014/main" id="{E68DCFDC-FE76-C946-A5FB-40DBC18671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45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46470" y="2271655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46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2705" y="2271655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47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78940" y="2271655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48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330235" y="4636082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49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046470" y="4636082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50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2705" y="4636082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51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478940" y="4636082"/>
            <a:ext cx="1386000" cy="1386000"/>
          </a:xfrm>
          <a:prstGeom prst="flowChartConnector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790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ERBATI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27">
            <a:extLst>
              <a:ext uri="{FF2B5EF4-FFF2-40B4-BE49-F238E27FC236}">
                <a16:creationId xmlns:a16="http://schemas.microsoft.com/office/drawing/2014/main" id="{474C36C1-8A92-6B45-B32B-0DAD480A70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09578" cy="62352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E08788-FC4A-0F4E-8C54-EC35D341EE63}"/>
              </a:ext>
            </a:extLst>
          </p:cNvPr>
          <p:cNvSpPr/>
          <p:nvPr/>
        </p:nvSpPr>
        <p:spPr>
          <a:xfrm>
            <a:off x="6809582" y="-1"/>
            <a:ext cx="5385597" cy="62352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9876ED7-9D4C-1F4B-97B3-439080E3F4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sp>
        <p:nvSpPr>
          <p:cNvPr id="13" name="Espace réservé du numéro de diapositive 16">
            <a:extLst>
              <a:ext uri="{FF2B5EF4-FFF2-40B4-BE49-F238E27FC236}">
                <a16:creationId xmlns:a16="http://schemas.microsoft.com/office/drawing/2014/main" id="{AC018DA1-45D5-354B-B49E-541D57C579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EEEBB7F0-67D4-F64C-977A-12EF096F31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28178B3-72D1-FF40-A887-FECA3393C6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7" name="Straight Connector 205" hidden="1">
            <a:extLst>
              <a:ext uri="{FF2B5EF4-FFF2-40B4-BE49-F238E27FC236}">
                <a16:creationId xmlns:a16="http://schemas.microsoft.com/office/drawing/2014/main" id="{CD458231-7419-8B41-ABEE-7B296ABF3A59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9B0DC828-9E82-1C4A-B963-B34E10430F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60653" y="2655944"/>
            <a:ext cx="4283455" cy="461665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24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0D1C022E-B7F2-0240-ADA2-C628C8FFF6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60653" y="3818710"/>
            <a:ext cx="4283455" cy="338554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600" b="1" i="1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2546008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VERBAT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27">
            <a:extLst>
              <a:ext uri="{FF2B5EF4-FFF2-40B4-BE49-F238E27FC236}">
                <a16:creationId xmlns:a16="http://schemas.microsoft.com/office/drawing/2014/main" id="{474C36C1-8A92-6B45-B32B-0DAD480A70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09578" cy="62352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9876ED7-9D4C-1F4B-97B3-439080E3F4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sp>
        <p:nvSpPr>
          <p:cNvPr id="13" name="Espace réservé du numéro de diapositive 16">
            <a:extLst>
              <a:ext uri="{FF2B5EF4-FFF2-40B4-BE49-F238E27FC236}">
                <a16:creationId xmlns:a16="http://schemas.microsoft.com/office/drawing/2014/main" id="{AC018DA1-45D5-354B-B49E-541D57C579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EEEBB7F0-67D4-F64C-977A-12EF096F31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F0D75EB-B92D-664F-9484-665AC3F9E9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8" name="Straight Connector 205" hidden="1">
            <a:extLst>
              <a:ext uri="{FF2B5EF4-FFF2-40B4-BE49-F238E27FC236}">
                <a16:creationId xmlns:a16="http://schemas.microsoft.com/office/drawing/2014/main" id="{015DF04B-FF07-A948-81C2-0A3A15CE8BA3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4">
            <a:extLst>
              <a:ext uri="{FF2B5EF4-FFF2-40B4-BE49-F238E27FC236}">
                <a16:creationId xmlns:a16="http://schemas.microsoft.com/office/drawing/2014/main" id="{5EA270D9-6508-B447-90A5-3E87477BE4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60653" y="2655944"/>
            <a:ext cx="4283455" cy="461665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24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29F503DE-DC5D-1A43-82CF-C1B1C24156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60653" y="3818710"/>
            <a:ext cx="4283455" cy="338554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600" b="1" i="1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38945976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VERBAT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27">
            <a:extLst>
              <a:ext uri="{FF2B5EF4-FFF2-40B4-BE49-F238E27FC236}">
                <a16:creationId xmlns:a16="http://schemas.microsoft.com/office/drawing/2014/main" id="{474C36C1-8A92-6B45-B32B-0DAD480A70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85597" y="0"/>
            <a:ext cx="6809578" cy="62352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E08788-FC4A-0F4E-8C54-EC35D341EE63}"/>
              </a:ext>
            </a:extLst>
          </p:cNvPr>
          <p:cNvSpPr/>
          <p:nvPr/>
        </p:nvSpPr>
        <p:spPr>
          <a:xfrm>
            <a:off x="0" y="-1"/>
            <a:ext cx="5385597" cy="623520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9876ED7-9D4C-1F4B-97B3-439080E3F4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sp>
        <p:nvSpPr>
          <p:cNvPr id="13" name="Espace réservé du numéro de diapositive 16">
            <a:extLst>
              <a:ext uri="{FF2B5EF4-FFF2-40B4-BE49-F238E27FC236}">
                <a16:creationId xmlns:a16="http://schemas.microsoft.com/office/drawing/2014/main" id="{AC018DA1-45D5-354B-B49E-541D57C579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EEEBB7F0-67D4-F64C-977A-12EF096F31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D970A29-9CF5-6345-B4F6-88B0E786FD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8" name="Straight Connector 205" hidden="1">
            <a:extLst>
              <a:ext uri="{FF2B5EF4-FFF2-40B4-BE49-F238E27FC236}">
                <a16:creationId xmlns:a16="http://schemas.microsoft.com/office/drawing/2014/main" id="{3BC2DE0B-B91D-8847-B21E-5BC8B39B59DD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4">
            <a:extLst>
              <a:ext uri="{FF2B5EF4-FFF2-40B4-BE49-F238E27FC236}">
                <a16:creationId xmlns:a16="http://schemas.microsoft.com/office/drawing/2014/main" id="{122EB350-2700-D84D-9B18-612C3A6D0D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071" y="2655944"/>
            <a:ext cx="4283455" cy="461665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24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6EA46F1F-97A7-3E4D-9500-2211ED3C65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071" y="3818710"/>
            <a:ext cx="4283455" cy="338554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600" b="1" i="1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41936207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VERBAT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27">
            <a:extLst>
              <a:ext uri="{FF2B5EF4-FFF2-40B4-BE49-F238E27FC236}">
                <a16:creationId xmlns:a16="http://schemas.microsoft.com/office/drawing/2014/main" id="{474C36C1-8A92-6B45-B32B-0DAD480A70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85597" y="0"/>
            <a:ext cx="6809578" cy="62352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9876ED7-9D4C-1F4B-97B3-439080E3F4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sp>
        <p:nvSpPr>
          <p:cNvPr id="13" name="Espace réservé du numéro de diapositive 16">
            <a:extLst>
              <a:ext uri="{FF2B5EF4-FFF2-40B4-BE49-F238E27FC236}">
                <a16:creationId xmlns:a16="http://schemas.microsoft.com/office/drawing/2014/main" id="{AC018DA1-45D5-354B-B49E-541D57C579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EEEBB7F0-67D4-F64C-977A-12EF096F31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D970A29-9CF5-6345-B4F6-88B0E786FD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8" name="Straight Connector 205" hidden="1">
            <a:extLst>
              <a:ext uri="{FF2B5EF4-FFF2-40B4-BE49-F238E27FC236}">
                <a16:creationId xmlns:a16="http://schemas.microsoft.com/office/drawing/2014/main" id="{1200FA56-C93C-1642-A874-449686EDA371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4">
            <a:extLst>
              <a:ext uri="{FF2B5EF4-FFF2-40B4-BE49-F238E27FC236}">
                <a16:creationId xmlns:a16="http://schemas.microsoft.com/office/drawing/2014/main" id="{BF33B275-2CA6-8540-808A-D4F5E046F0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071" y="2655944"/>
            <a:ext cx="4283455" cy="461665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24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0" name="Espace réservé du texte 4">
            <a:extLst>
              <a:ext uri="{FF2B5EF4-FFF2-40B4-BE49-F238E27FC236}">
                <a16:creationId xmlns:a16="http://schemas.microsoft.com/office/drawing/2014/main" id="{CD0458E8-F2D0-6A4B-9D0E-B3395E6D20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071" y="3818710"/>
            <a:ext cx="4283455" cy="338554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600" b="1" i="1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10365416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VERBAT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A1CA70E-F01C-6D4C-8709-09C49ED5DBE2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674A66E5-36DA-154E-B100-77E5260648C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BC80C60A-DF7B-854C-B964-E5E83956C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82AAE18-D046-7241-84DD-6C50DA4AA0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9C68A9F-974E-DC4F-9BEE-A3052DEAB4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5" name="Straight Connector 205" hidden="1">
            <a:extLst>
              <a:ext uri="{FF2B5EF4-FFF2-40B4-BE49-F238E27FC236}">
                <a16:creationId xmlns:a16="http://schemas.microsoft.com/office/drawing/2014/main" id="{46D98512-6F76-EB4B-864F-5208C967B193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D3A162FD-02EF-0944-8977-DC4D9E0EE8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6426" y="2796559"/>
            <a:ext cx="9382326" cy="646331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36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03BF6BB-7990-4A43-92BA-2965906FF5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06426" y="4558189"/>
            <a:ext cx="9382326" cy="307777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400" b="0" cap="none" baseline="0">
                <a:solidFill>
                  <a:schemeClr val="accent4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1415256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50" y="-1919514"/>
            <a:ext cx="12298726" cy="81991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FFE7A84-6DF3-9F41-AA85-753FE3B2AF32}"/>
              </a:ext>
            </a:extLst>
          </p:cNvPr>
          <p:cNvSpPr/>
          <p:nvPr/>
        </p:nvSpPr>
        <p:spPr>
          <a:xfrm>
            <a:off x="0" y="5105446"/>
            <a:ext cx="12195175" cy="1774765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EFE2E4D-0630-AC41-B0DA-976E46963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56" y="5653346"/>
            <a:ext cx="3975289" cy="83330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2C5E671-78B8-E741-B0F2-A33785682B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39" y="5672727"/>
            <a:ext cx="4626025" cy="81837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20411" y="529214"/>
            <a:ext cx="10673102" cy="1138773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algn="l">
              <a:lnSpc>
                <a:spcPct val="85000"/>
              </a:lnSpc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title </a:t>
            </a:r>
            <a:br>
              <a:rPr lang="en-GB" noProof="0" dirty="0"/>
            </a:br>
            <a:r>
              <a:rPr lang="en-GB" noProof="0" dirty="0"/>
              <a:t>on multi-lines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20406" y="1718396"/>
            <a:ext cx="10671916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l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  <a:lvl2pPr marL="607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2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29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36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4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1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58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subtitle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DEFFB7-693D-E546-9A91-4BA8F6E9CBD8}"/>
              </a:ext>
            </a:extLst>
          </p:cNvPr>
          <p:cNvSpPr/>
          <p:nvPr/>
        </p:nvSpPr>
        <p:spPr>
          <a:xfrm>
            <a:off x="1468631" y="4783401"/>
            <a:ext cx="4652889" cy="60346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478" tIns="119565" rIns="121478" bIns="11956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4693"/>
            <a:endParaRPr lang="fr-FR" sz="1300" dirty="0">
              <a:solidFill>
                <a:srgbClr val="43B02A"/>
              </a:solidFill>
            </a:endParaRP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759B531-A5B1-084E-AA9B-744D4893EFF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641836" y="4872888"/>
            <a:ext cx="4225100" cy="216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200" b="0" cap="all" baseline="0">
                <a:solidFill>
                  <a:schemeClr val="bg1"/>
                </a:solidFill>
              </a:defRPr>
            </a:lvl1pPr>
            <a:lvl2pPr marL="607346" indent="0">
              <a:buNone/>
              <a:defRPr sz="2700" b="1"/>
            </a:lvl2pPr>
            <a:lvl3pPr marL="1214693" indent="0">
              <a:buNone/>
              <a:defRPr sz="2400" b="1"/>
            </a:lvl3pPr>
            <a:lvl4pPr marL="1822040" indent="0">
              <a:buNone/>
              <a:defRPr sz="2100" b="1"/>
            </a:lvl4pPr>
            <a:lvl5pPr marL="2429386" indent="0">
              <a:buNone/>
              <a:defRPr sz="2100" b="1"/>
            </a:lvl5pPr>
            <a:lvl6pPr marL="3036733" indent="0">
              <a:buNone/>
              <a:defRPr sz="2100" b="1"/>
            </a:lvl6pPr>
            <a:lvl7pPr marL="3644079" indent="0">
              <a:buNone/>
              <a:defRPr sz="2100" b="1"/>
            </a:lvl7pPr>
            <a:lvl8pPr marL="4251424" indent="0">
              <a:buNone/>
              <a:defRPr sz="2100" b="1"/>
            </a:lvl8pPr>
            <a:lvl9pPr marL="4858772" indent="0">
              <a:buNone/>
              <a:defRPr sz="2100" b="1"/>
            </a:lvl9pPr>
          </a:lstStyle>
          <a:p>
            <a:r>
              <a:rPr lang="en-GB" noProof="0" dirty="0"/>
              <a:t>author’s name</a:t>
            </a:r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CC477D9F-9B1C-964C-B180-554406AE1069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41836" y="5096460"/>
            <a:ext cx="4225100" cy="216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200" b="0">
                <a:solidFill>
                  <a:schemeClr val="bg1"/>
                </a:solidFill>
              </a:defRPr>
            </a:lvl1pPr>
            <a:lvl2pPr marL="607346" indent="0">
              <a:buNone/>
              <a:defRPr sz="2700" b="1"/>
            </a:lvl2pPr>
            <a:lvl3pPr marL="1214693" indent="0">
              <a:buNone/>
              <a:defRPr sz="2400" b="1"/>
            </a:lvl3pPr>
            <a:lvl4pPr marL="1822040" indent="0">
              <a:buNone/>
              <a:defRPr sz="2100" b="1"/>
            </a:lvl4pPr>
            <a:lvl5pPr marL="2429386" indent="0">
              <a:buNone/>
              <a:defRPr sz="2100" b="1"/>
            </a:lvl5pPr>
            <a:lvl6pPr marL="3036733" indent="0">
              <a:buNone/>
              <a:defRPr sz="2100" b="1"/>
            </a:lvl6pPr>
            <a:lvl7pPr marL="3644079" indent="0">
              <a:buNone/>
              <a:defRPr sz="2100" b="1"/>
            </a:lvl7pPr>
            <a:lvl8pPr marL="4251424" indent="0">
              <a:buNone/>
              <a:defRPr sz="2100" b="1"/>
            </a:lvl8pPr>
            <a:lvl9pPr marL="4858772" indent="0">
              <a:buNone/>
              <a:defRPr sz="2100" b="1"/>
            </a:lvl9pPr>
          </a:lstStyle>
          <a:p>
            <a:r>
              <a:rPr lang="en-GB" noProof="0" dirty="0"/>
              <a:t>Location, 00/00/2020</a:t>
            </a:r>
          </a:p>
        </p:txBody>
      </p:sp>
    </p:spTree>
    <p:extLst>
      <p:ext uri="{BB962C8B-B14F-4D97-AF65-F5344CB8AC3E}">
        <p14:creationId xmlns:p14="http://schemas.microsoft.com/office/powerpoint/2010/main" val="907286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VERBAT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A1CA70E-F01C-6D4C-8709-09C49ED5DBE2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674A66E5-36DA-154E-B100-77E5260648C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BC80C60A-DF7B-854C-B964-E5E83956C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82AAE18-D046-7241-84DD-6C50DA4AA0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9C68A9F-974E-DC4F-9BEE-A3052DEAB4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5" name="Straight Connector 205" hidden="1">
            <a:extLst>
              <a:ext uri="{FF2B5EF4-FFF2-40B4-BE49-F238E27FC236}">
                <a16:creationId xmlns:a16="http://schemas.microsoft.com/office/drawing/2014/main" id="{46D98512-6F76-EB4B-864F-5208C967B193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D3A162FD-02EF-0944-8977-DC4D9E0EE8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6426" y="2796559"/>
            <a:ext cx="9382326" cy="646331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36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03BF6BB-7990-4A43-92BA-2965906FF5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06426" y="4558189"/>
            <a:ext cx="9382326" cy="307777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4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41783377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VERBAT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A1CA70E-F01C-6D4C-8709-09C49ED5DBE2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674A66E5-36DA-154E-B100-77E5260648C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BC80C60A-DF7B-854C-B964-E5E83956C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82AAE18-D046-7241-84DD-6C50DA4AA0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9C68A9F-974E-DC4F-9BEE-A3052DEAB4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5" name="Straight Connector 205" hidden="1">
            <a:extLst>
              <a:ext uri="{FF2B5EF4-FFF2-40B4-BE49-F238E27FC236}">
                <a16:creationId xmlns:a16="http://schemas.microsoft.com/office/drawing/2014/main" id="{46D98512-6F76-EB4B-864F-5208C967B193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D3A162FD-02EF-0944-8977-DC4D9E0EE8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6426" y="2796559"/>
            <a:ext cx="9382326" cy="646331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36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03BF6BB-7990-4A43-92BA-2965906FF5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06426" y="4558189"/>
            <a:ext cx="9382326" cy="307777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400" b="0" cap="none" baseline="0">
                <a:solidFill>
                  <a:schemeClr val="accent4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28990091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VERBAT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D9C37E41-DB8E-214B-88F8-77F5256E295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5FA96D44-7034-C644-8A1F-22428D080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773A54-AF47-F346-A445-341D84CC3322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ABFEC87-484B-F74E-A55D-302317C10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57D09E6-8956-6046-9A00-F1A1B031C1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5" name="Straight Connector 205" hidden="1">
            <a:extLst>
              <a:ext uri="{FF2B5EF4-FFF2-40B4-BE49-F238E27FC236}">
                <a16:creationId xmlns:a16="http://schemas.microsoft.com/office/drawing/2014/main" id="{1CA1F48A-BABE-2D44-A504-E26805AB1A0B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728FED8C-FE86-4990-875F-070AFB47DB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6426" y="2796559"/>
            <a:ext cx="9382326" cy="646331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36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9" name="Espace réservé du texte 4">
            <a:extLst>
              <a:ext uri="{FF2B5EF4-FFF2-40B4-BE49-F238E27FC236}">
                <a16:creationId xmlns:a16="http://schemas.microsoft.com/office/drawing/2014/main" id="{667F399F-E87C-4E1B-8FDB-C99E6DFAE4A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06426" y="4558189"/>
            <a:ext cx="9382326" cy="307777"/>
          </a:xfrm>
        </p:spPr>
        <p:txBody>
          <a:bodyPr wrap="square" anchor="ctr" anchorCtr="0">
            <a:spAutoFit/>
          </a:bodyPr>
          <a:lstStyle>
            <a:lvl1pPr algn="ctr">
              <a:spcAft>
                <a:spcPts val="0"/>
              </a:spcAft>
              <a:defRPr sz="14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3190305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GRE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A1CA70E-F01C-6D4C-8709-09C49ED5DBE2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674A66E5-36DA-154E-B100-77E5260648C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BC80C60A-DF7B-854C-B964-E5E83956C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82AAE18-D046-7241-84DD-6C50DA4AA0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9C68A9F-974E-DC4F-9BEE-A3052DEAB4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5" name="Straight Connector 205" hidden="1">
            <a:extLst>
              <a:ext uri="{FF2B5EF4-FFF2-40B4-BE49-F238E27FC236}">
                <a16:creationId xmlns:a16="http://schemas.microsoft.com/office/drawing/2014/main" id="{46D98512-6F76-EB4B-864F-5208C967B193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841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GRE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8B5F276A-3AE7-C245-B499-4EB1AC88FFC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9FE4B2E9-C9FF-E34D-B1F5-BA150E6C1C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C670917-D022-A947-8C69-E24E79D76378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CF49FCED-6B8E-234B-ADCF-983D0C1BEE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CC5F14D-6CE5-3749-A113-9762E828DA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8" name="Straight Connector 205" hidden="1">
            <a:extLst>
              <a:ext uri="{FF2B5EF4-FFF2-40B4-BE49-F238E27FC236}">
                <a16:creationId xmlns:a16="http://schemas.microsoft.com/office/drawing/2014/main" id="{AFCD8850-6B9B-5F4A-9205-3738D1924298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677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DDB9930C-ECCD-354D-8CE3-B9ED12DF06A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BC7F8CA0-BB1D-1843-B7C1-AD5440BF46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F70EEF-1E36-DB4B-88DA-ECF96AFECA1A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B361535-B604-9641-A6E2-2C586A19B7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5AD85B8-C474-4042-8429-FADDE16EF1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8" name="Straight Connector 205" hidden="1">
            <a:extLst>
              <a:ext uri="{FF2B5EF4-FFF2-40B4-BE49-F238E27FC236}">
                <a16:creationId xmlns:a16="http://schemas.microsoft.com/office/drawing/2014/main" id="{D163D61E-3E32-C346-A661-4462C22EF0CA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3542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D9C37E41-DB8E-214B-88F8-77F5256E295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5FA96D44-7034-C644-8A1F-22428D080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773A54-AF47-F346-A445-341D84CC3322}"/>
              </a:ext>
            </a:extLst>
          </p:cNvPr>
          <p:cNvSpPr/>
          <p:nvPr/>
        </p:nvSpPr>
        <p:spPr>
          <a:xfrm>
            <a:off x="0" y="-1"/>
            <a:ext cx="12195175" cy="6239435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ABFEC87-484B-F74E-A55D-302317C10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57D09E6-8956-6046-9A00-F1A1B031C1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5" name="Straight Connector 205" hidden="1">
            <a:extLst>
              <a:ext uri="{FF2B5EF4-FFF2-40B4-BE49-F238E27FC236}">
                <a16:creationId xmlns:a16="http://schemas.microsoft.com/office/drawing/2014/main" id="{1CA1F48A-BABE-2D44-A504-E26805AB1A0B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7930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D2BA1C2-FA86-B44F-B16A-0478405DBB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1060" y="1728788"/>
            <a:ext cx="2108123" cy="1897062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A77FB16-40EE-1040-BD86-AC7AF6731B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354" y="674516"/>
            <a:ext cx="10518259" cy="338554"/>
          </a:xfrm>
        </p:spPr>
        <p:txBody>
          <a:bodyPr>
            <a:spAutoFit/>
          </a:bodyPr>
          <a:lstStyle>
            <a:lvl1pPr marL="0" indent="0">
              <a:buClr>
                <a:schemeClr val="accent5"/>
              </a:buClr>
              <a:buFont typeface="Arial" panose="020B0604020202020204" pitchFamily="34" charset="0"/>
              <a:buNone/>
              <a:defRPr sz="1600" b="0" spc="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F7DAFF8-D5FE-AE41-A49F-42D59AE42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rgbClr val="009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6">
            <a:extLst>
              <a:ext uri="{FF2B5EF4-FFF2-40B4-BE49-F238E27FC236}">
                <a16:creationId xmlns:a16="http://schemas.microsoft.com/office/drawing/2014/main" id="{B90C1008-E8EC-674F-B0BA-F29D0B9E61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Espace réservé du pied de page 3">
            <a:extLst>
              <a:ext uri="{FF2B5EF4-FFF2-40B4-BE49-F238E27FC236}">
                <a16:creationId xmlns:a16="http://schemas.microsoft.com/office/drawing/2014/main" id="{E68DCFDC-FE76-C946-A5FB-40DBC18671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cxnSp>
        <p:nvCxnSpPr>
          <p:cNvPr id="20" name="Straight Connector 131">
            <a:extLst>
              <a:ext uri="{FF2B5EF4-FFF2-40B4-BE49-F238E27FC236}">
                <a16:creationId xmlns:a16="http://schemas.microsoft.com/office/drawing/2014/main" id="{3C797651-EF39-D845-8C8C-76C42BEC37CF}"/>
              </a:ext>
            </a:extLst>
          </p:cNvPr>
          <p:cNvCxnSpPr>
            <a:cxnSpLocks/>
          </p:cNvCxnSpPr>
          <p:nvPr/>
        </p:nvCxnSpPr>
        <p:spPr>
          <a:xfrm>
            <a:off x="7052799" y="1608877"/>
            <a:ext cx="0" cy="3804047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dash"/>
            <a:miter lim="800000"/>
          </a:ln>
          <a:effectLst/>
        </p:spPr>
      </p:cxn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06051826-C616-5A4A-96DE-D9CB0F6DFC9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18510" y="2069688"/>
            <a:ext cx="3622578" cy="276999"/>
          </a:xfrm>
        </p:spPr>
        <p:txBody>
          <a:bodyPr wrap="square" anchor="t" anchorCtr="0">
            <a:spAutoFit/>
          </a:bodyPr>
          <a:lstStyle>
            <a:lvl1pPr algn="l">
              <a:spcAft>
                <a:spcPts val="0"/>
              </a:spcAft>
              <a:defRPr sz="1200" b="0" cap="none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23" name="Espace réservé du texte 4">
            <a:extLst>
              <a:ext uri="{FF2B5EF4-FFF2-40B4-BE49-F238E27FC236}">
                <a16:creationId xmlns:a16="http://schemas.microsoft.com/office/drawing/2014/main" id="{B94A767C-5565-FD41-82F7-EF35927F41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18510" y="1690810"/>
            <a:ext cx="3622578" cy="384721"/>
          </a:xfrm>
        </p:spPr>
        <p:txBody>
          <a:bodyPr wrap="square" anchor="t" anchorCtr="0">
            <a:spAutoFit/>
          </a:bodyPr>
          <a:lstStyle>
            <a:lvl1pPr algn="l">
              <a:spcAft>
                <a:spcPts val="0"/>
              </a:spcAft>
              <a:defRPr sz="1900" b="1" cap="all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ABOUT ME</a:t>
            </a:r>
          </a:p>
        </p:txBody>
      </p:sp>
      <p:sp>
        <p:nvSpPr>
          <p:cNvPr id="24" name="Espace réservé du texte 4">
            <a:extLst>
              <a:ext uri="{FF2B5EF4-FFF2-40B4-BE49-F238E27FC236}">
                <a16:creationId xmlns:a16="http://schemas.microsoft.com/office/drawing/2014/main" id="{ACA5F909-34DD-DC4B-9620-5AE9C5E3D1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18510" y="3938586"/>
            <a:ext cx="3622578" cy="276999"/>
          </a:xfrm>
        </p:spPr>
        <p:txBody>
          <a:bodyPr wrap="square" anchor="t" anchorCtr="0">
            <a:spAutoFit/>
          </a:bodyPr>
          <a:lstStyle>
            <a:lvl1pPr algn="l">
              <a:spcAft>
                <a:spcPts val="0"/>
              </a:spcAft>
              <a:defRPr sz="1200" b="0" cap="none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25" name="Espace réservé du texte 4">
            <a:extLst>
              <a:ext uri="{FF2B5EF4-FFF2-40B4-BE49-F238E27FC236}">
                <a16:creationId xmlns:a16="http://schemas.microsoft.com/office/drawing/2014/main" id="{15BA3EE9-A502-584E-8744-49D266FCF9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8510" y="3559714"/>
            <a:ext cx="3622578" cy="384721"/>
          </a:xfrm>
        </p:spPr>
        <p:txBody>
          <a:bodyPr wrap="square" anchor="t" anchorCtr="0">
            <a:spAutoFit/>
          </a:bodyPr>
          <a:lstStyle>
            <a:lvl1pPr algn="l">
              <a:spcAft>
                <a:spcPts val="0"/>
              </a:spcAft>
              <a:defRPr sz="1900" b="1" cap="all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project</a:t>
            </a:r>
            <a:endParaRPr lang="fr-FR" dirty="0"/>
          </a:p>
        </p:txBody>
      </p:sp>
      <p:sp>
        <p:nvSpPr>
          <p:cNvPr id="26" name="Espace réservé du texte 4">
            <a:extLst>
              <a:ext uri="{FF2B5EF4-FFF2-40B4-BE49-F238E27FC236}">
                <a16:creationId xmlns:a16="http://schemas.microsoft.com/office/drawing/2014/main" id="{AD7386CB-E0C0-4746-A9D3-26297C1464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72803" y="2069688"/>
            <a:ext cx="3622578" cy="276999"/>
          </a:xfrm>
        </p:spPr>
        <p:txBody>
          <a:bodyPr wrap="square" anchor="t" anchorCtr="0">
            <a:spAutoFit/>
          </a:bodyPr>
          <a:lstStyle>
            <a:lvl1pPr algn="l">
              <a:spcAft>
                <a:spcPts val="0"/>
              </a:spcAft>
              <a:defRPr sz="1200" b="0" cap="none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27" name="Espace réservé du texte 4">
            <a:extLst>
              <a:ext uri="{FF2B5EF4-FFF2-40B4-BE49-F238E27FC236}">
                <a16:creationId xmlns:a16="http://schemas.microsoft.com/office/drawing/2014/main" id="{F331CD51-2777-BD4D-803B-787C2D6C198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72803" y="1690810"/>
            <a:ext cx="3622578" cy="384721"/>
          </a:xfrm>
        </p:spPr>
        <p:txBody>
          <a:bodyPr wrap="square" anchor="t" anchorCtr="0">
            <a:spAutoFit/>
          </a:bodyPr>
          <a:lstStyle>
            <a:lvl1pPr algn="l">
              <a:spcAft>
                <a:spcPts val="0"/>
              </a:spcAft>
              <a:defRPr sz="1900" b="1" cap="all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more</a:t>
            </a:r>
          </a:p>
        </p:txBody>
      </p:sp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8473B615-E00C-174F-B56A-48783000010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1059" y="3873226"/>
            <a:ext cx="2108123" cy="338554"/>
          </a:xfrm>
        </p:spPr>
        <p:txBody>
          <a:bodyPr wrap="square" anchor="b" anchorCtr="0">
            <a:spAutoFit/>
          </a:bodyPr>
          <a:lstStyle>
            <a:lvl1pPr algn="ctr">
              <a:spcAft>
                <a:spcPts val="0"/>
              </a:spcAft>
              <a:defRPr sz="1600" b="1" cap="all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NAME SURNAME</a:t>
            </a:r>
          </a:p>
        </p:txBody>
      </p:sp>
      <p:sp>
        <p:nvSpPr>
          <p:cNvPr id="29" name="Espace réservé du texte 4">
            <a:extLst>
              <a:ext uri="{FF2B5EF4-FFF2-40B4-BE49-F238E27FC236}">
                <a16:creationId xmlns:a16="http://schemas.microsoft.com/office/drawing/2014/main" id="{A7A50AFB-C486-2E40-B286-58DAEBA1F8E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1059" y="4226152"/>
            <a:ext cx="2108123" cy="230832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900" b="0" cap="all" spc="300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job position</a:t>
            </a:r>
          </a:p>
        </p:txBody>
      </p:sp>
    </p:spTree>
    <p:extLst>
      <p:ext uri="{BB962C8B-B14F-4D97-AF65-F5344CB8AC3E}">
        <p14:creationId xmlns:p14="http://schemas.microsoft.com/office/powerpoint/2010/main" val="20805327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Espace réservé pour une image  2">
            <a:extLst>
              <a:ext uri="{FF2B5EF4-FFF2-40B4-BE49-F238E27FC236}">
                <a16:creationId xmlns:a16="http://schemas.microsoft.com/office/drawing/2014/main" id="{10763A88-631B-BE40-872D-2AC10450581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28708" y="1593497"/>
            <a:ext cx="2108123" cy="1897062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34" name="Espace réservé pour une image  2">
            <a:extLst>
              <a:ext uri="{FF2B5EF4-FFF2-40B4-BE49-F238E27FC236}">
                <a16:creationId xmlns:a16="http://schemas.microsoft.com/office/drawing/2014/main" id="{EABA2CAD-A84C-E047-81CF-F589C1F1063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593304" y="1593497"/>
            <a:ext cx="2108123" cy="1897062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37" name="Espace réservé pour une image  2">
            <a:extLst>
              <a:ext uri="{FF2B5EF4-FFF2-40B4-BE49-F238E27FC236}">
                <a16:creationId xmlns:a16="http://schemas.microsoft.com/office/drawing/2014/main" id="{50EBE652-01CE-B94A-AF88-545767FDCCB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445804" y="1593497"/>
            <a:ext cx="2108123" cy="1897062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40" name="Espace réservé pour une image  2">
            <a:extLst>
              <a:ext uri="{FF2B5EF4-FFF2-40B4-BE49-F238E27FC236}">
                <a16:creationId xmlns:a16="http://schemas.microsoft.com/office/drawing/2014/main" id="{2BD55708-1EB3-7744-9F74-16ED011EAAB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298214" y="1593497"/>
            <a:ext cx="2108123" cy="1897062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A77FB16-40EE-1040-BD86-AC7AF6731B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354" y="674516"/>
            <a:ext cx="10518259" cy="338554"/>
          </a:xfrm>
        </p:spPr>
        <p:txBody>
          <a:bodyPr>
            <a:spAutoFit/>
          </a:bodyPr>
          <a:lstStyle>
            <a:lvl1pPr marL="0" indent="0">
              <a:buClr>
                <a:schemeClr val="accent5"/>
              </a:buClr>
              <a:buFont typeface="Arial" panose="020B0604020202020204" pitchFamily="34" charset="0"/>
              <a:buNone/>
              <a:defRPr sz="1600" b="0" spc="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F7DAFF8-D5FE-AE41-A49F-42D59AE42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rgbClr val="009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6">
            <a:extLst>
              <a:ext uri="{FF2B5EF4-FFF2-40B4-BE49-F238E27FC236}">
                <a16:creationId xmlns:a16="http://schemas.microsoft.com/office/drawing/2014/main" id="{B90C1008-E8EC-674F-B0BA-F29D0B9E61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Espace réservé du pied de page 3">
            <a:extLst>
              <a:ext uri="{FF2B5EF4-FFF2-40B4-BE49-F238E27FC236}">
                <a16:creationId xmlns:a16="http://schemas.microsoft.com/office/drawing/2014/main" id="{E68DCFDC-FE76-C946-A5FB-40DBC18671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8400EAA4-D98F-064D-A4D5-A9BC4EAC161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8708" y="3835865"/>
            <a:ext cx="2108123" cy="307777"/>
          </a:xfrm>
        </p:spPr>
        <p:txBody>
          <a:bodyPr wrap="square" anchor="b" anchorCtr="0">
            <a:spAutoFit/>
          </a:bodyPr>
          <a:lstStyle>
            <a:lvl1pPr algn="ctr">
              <a:spcAft>
                <a:spcPts val="0"/>
              </a:spcAft>
              <a:defRPr sz="1400" b="1" cap="all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NAME SURNAME</a:t>
            </a:r>
          </a:p>
        </p:txBody>
      </p:sp>
      <p:sp>
        <p:nvSpPr>
          <p:cNvPr id="33" name="Espace réservé du texte 4">
            <a:extLst>
              <a:ext uri="{FF2B5EF4-FFF2-40B4-BE49-F238E27FC236}">
                <a16:creationId xmlns:a16="http://schemas.microsoft.com/office/drawing/2014/main" id="{28FF3A52-DF9E-0D4B-A505-22FC18960F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8708" y="4157617"/>
            <a:ext cx="2108123" cy="215444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800" b="0" cap="all" spc="300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job position</a:t>
            </a:r>
          </a:p>
        </p:txBody>
      </p:sp>
      <p:sp>
        <p:nvSpPr>
          <p:cNvPr id="35" name="Espace réservé du texte 4">
            <a:extLst>
              <a:ext uri="{FF2B5EF4-FFF2-40B4-BE49-F238E27FC236}">
                <a16:creationId xmlns:a16="http://schemas.microsoft.com/office/drawing/2014/main" id="{DA096F12-89BC-D14D-8F30-433E948866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93304" y="3835865"/>
            <a:ext cx="2108123" cy="307777"/>
          </a:xfrm>
        </p:spPr>
        <p:txBody>
          <a:bodyPr wrap="square" anchor="b" anchorCtr="0">
            <a:spAutoFit/>
          </a:bodyPr>
          <a:lstStyle>
            <a:lvl1pPr algn="ctr">
              <a:spcAft>
                <a:spcPts val="0"/>
              </a:spcAft>
              <a:defRPr sz="1400" b="1" cap="all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NAME SURNAME</a:t>
            </a:r>
          </a:p>
        </p:txBody>
      </p:sp>
      <p:sp>
        <p:nvSpPr>
          <p:cNvPr id="36" name="Espace réservé du texte 4">
            <a:extLst>
              <a:ext uri="{FF2B5EF4-FFF2-40B4-BE49-F238E27FC236}">
                <a16:creationId xmlns:a16="http://schemas.microsoft.com/office/drawing/2014/main" id="{B03B24B6-612D-394C-849E-5F61EF142F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93304" y="4157617"/>
            <a:ext cx="2108123" cy="215444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800" b="0" cap="all" spc="300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job position</a:t>
            </a:r>
          </a:p>
        </p:txBody>
      </p: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6B8CC78D-3D38-5646-ADA3-453C3613BF1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45804" y="3835865"/>
            <a:ext cx="2108123" cy="307777"/>
          </a:xfrm>
        </p:spPr>
        <p:txBody>
          <a:bodyPr wrap="square" anchor="b" anchorCtr="0">
            <a:spAutoFit/>
          </a:bodyPr>
          <a:lstStyle>
            <a:lvl1pPr algn="ctr">
              <a:spcAft>
                <a:spcPts val="0"/>
              </a:spcAft>
              <a:defRPr sz="1400" b="1" cap="all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NAME SURNAME</a:t>
            </a:r>
          </a:p>
        </p:txBody>
      </p:sp>
      <p:sp>
        <p:nvSpPr>
          <p:cNvPr id="39" name="Espace réservé du texte 4">
            <a:extLst>
              <a:ext uri="{FF2B5EF4-FFF2-40B4-BE49-F238E27FC236}">
                <a16:creationId xmlns:a16="http://schemas.microsoft.com/office/drawing/2014/main" id="{C3C77F8A-C464-2244-842D-A8E09FC2F3D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45804" y="4157617"/>
            <a:ext cx="2108123" cy="215444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800" b="0" cap="all" spc="300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job position</a:t>
            </a:r>
          </a:p>
        </p:txBody>
      </p:sp>
      <p:sp>
        <p:nvSpPr>
          <p:cNvPr id="41" name="Espace réservé du texte 4">
            <a:extLst>
              <a:ext uri="{FF2B5EF4-FFF2-40B4-BE49-F238E27FC236}">
                <a16:creationId xmlns:a16="http://schemas.microsoft.com/office/drawing/2014/main" id="{955C0AAC-07C6-AC4E-9DEF-CA7BF3F994B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98214" y="3835865"/>
            <a:ext cx="2108123" cy="307777"/>
          </a:xfrm>
        </p:spPr>
        <p:txBody>
          <a:bodyPr wrap="square" anchor="b" anchorCtr="0">
            <a:spAutoFit/>
          </a:bodyPr>
          <a:lstStyle>
            <a:lvl1pPr algn="ctr">
              <a:spcAft>
                <a:spcPts val="0"/>
              </a:spcAft>
              <a:defRPr sz="1400" b="1" cap="all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NAME SURNAME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77CBF484-9D73-5A42-B903-2A8642BBC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298214" y="4157617"/>
            <a:ext cx="2108123" cy="215444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800" b="0" cap="all" spc="300" baseline="0">
                <a:solidFill>
                  <a:schemeClr val="bg2">
                    <a:lumMod val="50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job position</a:t>
            </a:r>
          </a:p>
        </p:txBody>
      </p:sp>
    </p:spTree>
    <p:extLst>
      <p:ext uri="{BB962C8B-B14F-4D97-AF65-F5344CB8AC3E}">
        <p14:creationId xmlns:p14="http://schemas.microsoft.com/office/powerpoint/2010/main" val="849085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A77FB16-40EE-1040-BD86-AC7AF6731B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354" y="674516"/>
            <a:ext cx="10518259" cy="338554"/>
          </a:xfrm>
        </p:spPr>
        <p:txBody>
          <a:bodyPr>
            <a:spAutoFit/>
          </a:bodyPr>
          <a:lstStyle>
            <a:lvl1pPr marL="0" indent="0">
              <a:buClr>
                <a:schemeClr val="accent5"/>
              </a:buClr>
              <a:buFont typeface="Arial" panose="020B0604020202020204" pitchFamily="34" charset="0"/>
              <a:buNone/>
              <a:defRPr sz="1600" b="0" spc="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F7DAFF8-D5FE-AE41-A49F-42D59AE42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rgbClr val="009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6">
            <a:extLst>
              <a:ext uri="{FF2B5EF4-FFF2-40B4-BE49-F238E27FC236}">
                <a16:creationId xmlns:a16="http://schemas.microsoft.com/office/drawing/2014/main" id="{B90C1008-E8EC-674F-B0BA-F29D0B9E61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Espace réservé du pied de page 3">
            <a:extLst>
              <a:ext uri="{FF2B5EF4-FFF2-40B4-BE49-F238E27FC236}">
                <a16:creationId xmlns:a16="http://schemas.microsoft.com/office/drawing/2014/main" id="{E68DCFDC-FE76-C946-A5FB-40DBC18671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85" name="Espace réservé pour une image  2">
            <a:extLst>
              <a:ext uri="{FF2B5EF4-FFF2-40B4-BE49-F238E27FC236}">
                <a16:creationId xmlns:a16="http://schemas.microsoft.com/office/drawing/2014/main" id="{47057700-7B1E-F741-B491-5DB676D669A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36463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86" name="Espace réservé du texte 4">
            <a:extLst>
              <a:ext uri="{FF2B5EF4-FFF2-40B4-BE49-F238E27FC236}">
                <a16:creationId xmlns:a16="http://schemas.microsoft.com/office/drawing/2014/main" id="{A6F8A1B0-1EE1-7C4B-A38F-6567A791D3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86656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90" name="Espace réservé pour une image  2">
            <a:extLst>
              <a:ext uri="{FF2B5EF4-FFF2-40B4-BE49-F238E27FC236}">
                <a16:creationId xmlns:a16="http://schemas.microsoft.com/office/drawing/2014/main" id="{C32DE84C-6224-AE44-9A5E-D63326392BC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349649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91" name="Espace réservé du texte 4">
            <a:extLst>
              <a:ext uri="{FF2B5EF4-FFF2-40B4-BE49-F238E27FC236}">
                <a16:creationId xmlns:a16="http://schemas.microsoft.com/office/drawing/2014/main" id="{FF59A4C7-A7C6-CE43-AA71-BEFDE805B87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99842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93" name="Espace réservé pour une image  2">
            <a:extLst>
              <a:ext uri="{FF2B5EF4-FFF2-40B4-BE49-F238E27FC236}">
                <a16:creationId xmlns:a16="http://schemas.microsoft.com/office/drawing/2014/main" id="{2034A585-51A8-0949-8FF1-99460FCA247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458076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94" name="Espace réservé du texte 4">
            <a:extLst>
              <a:ext uri="{FF2B5EF4-FFF2-40B4-BE49-F238E27FC236}">
                <a16:creationId xmlns:a16="http://schemas.microsoft.com/office/drawing/2014/main" id="{FAF992BD-3ECD-5E42-B029-D08B0EE3B0A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08269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96" name="Espace réservé pour une image  2">
            <a:extLst>
              <a:ext uri="{FF2B5EF4-FFF2-40B4-BE49-F238E27FC236}">
                <a16:creationId xmlns:a16="http://schemas.microsoft.com/office/drawing/2014/main" id="{CF8726F5-5926-9349-8A1D-B77BC71341D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566166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97" name="Espace réservé du texte 4">
            <a:extLst>
              <a:ext uri="{FF2B5EF4-FFF2-40B4-BE49-F238E27FC236}">
                <a16:creationId xmlns:a16="http://schemas.microsoft.com/office/drawing/2014/main" id="{1BD3DDE5-56A9-CB44-91B6-6B371858B2F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16359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99" name="Espace réservé pour une image  2">
            <a:extLst>
              <a:ext uri="{FF2B5EF4-FFF2-40B4-BE49-F238E27FC236}">
                <a16:creationId xmlns:a16="http://schemas.microsoft.com/office/drawing/2014/main" id="{DE4440DA-6D29-FD41-AA85-D5DEB54FD8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669837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00" name="Espace réservé du texte 4">
            <a:extLst>
              <a:ext uri="{FF2B5EF4-FFF2-40B4-BE49-F238E27FC236}">
                <a16:creationId xmlns:a16="http://schemas.microsoft.com/office/drawing/2014/main" id="{0C2E9744-5FD6-C843-983A-ECE8C881D77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20030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02" name="Espace réservé pour une image  2">
            <a:extLst>
              <a:ext uri="{FF2B5EF4-FFF2-40B4-BE49-F238E27FC236}">
                <a16:creationId xmlns:a16="http://schemas.microsoft.com/office/drawing/2014/main" id="{61E48D85-E51E-5042-A0DE-92F54622A41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783359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03" name="Espace réservé du texte 4">
            <a:extLst>
              <a:ext uri="{FF2B5EF4-FFF2-40B4-BE49-F238E27FC236}">
                <a16:creationId xmlns:a16="http://schemas.microsoft.com/office/drawing/2014/main" id="{D963DE52-57BE-3E41-98B9-36CE383DFC1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633552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05" name="Espace réservé pour une image  2">
            <a:extLst>
              <a:ext uri="{FF2B5EF4-FFF2-40B4-BE49-F238E27FC236}">
                <a16:creationId xmlns:a16="http://schemas.microsoft.com/office/drawing/2014/main" id="{CBBF9F10-0140-EA4A-BD9F-3ECC76AF2F0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887030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06" name="Espace réservé du texte 4">
            <a:extLst>
              <a:ext uri="{FF2B5EF4-FFF2-40B4-BE49-F238E27FC236}">
                <a16:creationId xmlns:a16="http://schemas.microsoft.com/office/drawing/2014/main" id="{9265302F-F00E-8441-A9D0-F20E19C3B98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37223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08" name="Espace réservé pour une image  2">
            <a:extLst>
              <a:ext uri="{FF2B5EF4-FFF2-40B4-BE49-F238E27FC236}">
                <a16:creationId xmlns:a16="http://schemas.microsoft.com/office/drawing/2014/main" id="{8DC3C9B1-10A8-D144-B788-D42F08FCEC9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986281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09" name="Espace réservé du texte 4">
            <a:extLst>
              <a:ext uri="{FF2B5EF4-FFF2-40B4-BE49-F238E27FC236}">
                <a16:creationId xmlns:a16="http://schemas.microsoft.com/office/drawing/2014/main" id="{72B03FCE-ABBC-304E-83A5-0784FB32245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6474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11" name="Espace réservé pour une image  2">
            <a:extLst>
              <a:ext uri="{FF2B5EF4-FFF2-40B4-BE49-F238E27FC236}">
                <a16:creationId xmlns:a16="http://schemas.microsoft.com/office/drawing/2014/main" id="{419C2088-FC9A-F94C-85B5-D8DCB2F8BF12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10103461" y="1253402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12" name="Espace réservé du texte 4">
            <a:extLst>
              <a:ext uri="{FF2B5EF4-FFF2-40B4-BE49-F238E27FC236}">
                <a16:creationId xmlns:a16="http://schemas.microsoft.com/office/drawing/2014/main" id="{ADA0F981-2CD7-494B-BB44-69B40E860CE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953654" y="2365815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14" name="Espace réservé pour une image  2">
            <a:extLst>
              <a:ext uri="{FF2B5EF4-FFF2-40B4-BE49-F238E27FC236}">
                <a16:creationId xmlns:a16="http://schemas.microsoft.com/office/drawing/2014/main" id="{A81F1EF9-58B5-624A-A5EE-EA6A253E4123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236463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15" name="Espace réservé du texte 4">
            <a:extLst>
              <a:ext uri="{FF2B5EF4-FFF2-40B4-BE49-F238E27FC236}">
                <a16:creationId xmlns:a16="http://schemas.microsoft.com/office/drawing/2014/main" id="{FC7FA73D-C037-354B-93D9-9A71DA4716F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86656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17" name="Espace réservé pour une image  2">
            <a:extLst>
              <a:ext uri="{FF2B5EF4-FFF2-40B4-BE49-F238E27FC236}">
                <a16:creationId xmlns:a16="http://schemas.microsoft.com/office/drawing/2014/main" id="{2DD479A1-9946-B049-93F8-34129A87E34B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2349649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18" name="Espace réservé du texte 4">
            <a:extLst>
              <a:ext uri="{FF2B5EF4-FFF2-40B4-BE49-F238E27FC236}">
                <a16:creationId xmlns:a16="http://schemas.microsoft.com/office/drawing/2014/main" id="{B5DC1D8A-27B0-164F-B732-0D94C62F3C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99842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20" name="Espace réservé pour une image  2">
            <a:extLst>
              <a:ext uri="{FF2B5EF4-FFF2-40B4-BE49-F238E27FC236}">
                <a16:creationId xmlns:a16="http://schemas.microsoft.com/office/drawing/2014/main" id="{D88F6B1F-B660-D542-BBBA-787805F97670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3458076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21" name="Espace réservé du texte 4">
            <a:extLst>
              <a:ext uri="{FF2B5EF4-FFF2-40B4-BE49-F238E27FC236}">
                <a16:creationId xmlns:a16="http://schemas.microsoft.com/office/drawing/2014/main" id="{37B3E617-8AD7-4B4C-B74D-BD86AC8EF7A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08269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23" name="Espace réservé pour une image  2">
            <a:extLst>
              <a:ext uri="{FF2B5EF4-FFF2-40B4-BE49-F238E27FC236}">
                <a16:creationId xmlns:a16="http://schemas.microsoft.com/office/drawing/2014/main" id="{BFB786AC-C68D-224C-891E-A12AF6D2110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566166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24" name="Espace réservé du texte 4">
            <a:extLst>
              <a:ext uri="{FF2B5EF4-FFF2-40B4-BE49-F238E27FC236}">
                <a16:creationId xmlns:a16="http://schemas.microsoft.com/office/drawing/2014/main" id="{72F7098E-254B-C64F-B670-58BC1F91532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416359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26" name="Espace réservé pour une image  2">
            <a:extLst>
              <a:ext uri="{FF2B5EF4-FFF2-40B4-BE49-F238E27FC236}">
                <a16:creationId xmlns:a16="http://schemas.microsoft.com/office/drawing/2014/main" id="{18D776DB-FAA6-AB41-B91D-CEB3AD8CF1E1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5669837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27" name="Espace réservé du texte 4">
            <a:extLst>
              <a:ext uri="{FF2B5EF4-FFF2-40B4-BE49-F238E27FC236}">
                <a16:creationId xmlns:a16="http://schemas.microsoft.com/office/drawing/2014/main" id="{129FECAA-407C-1547-B0AE-7905BAA03DF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520030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29" name="Espace réservé pour une image  2">
            <a:extLst>
              <a:ext uri="{FF2B5EF4-FFF2-40B4-BE49-F238E27FC236}">
                <a16:creationId xmlns:a16="http://schemas.microsoft.com/office/drawing/2014/main" id="{FEB8F140-EC5A-F34F-A36A-F02BFFDFC85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783359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30" name="Espace réservé du texte 4">
            <a:extLst>
              <a:ext uri="{FF2B5EF4-FFF2-40B4-BE49-F238E27FC236}">
                <a16:creationId xmlns:a16="http://schemas.microsoft.com/office/drawing/2014/main" id="{D8C01D18-CE52-4D48-843B-0C956D6A9C6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633552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32" name="Espace réservé pour une image  2">
            <a:extLst>
              <a:ext uri="{FF2B5EF4-FFF2-40B4-BE49-F238E27FC236}">
                <a16:creationId xmlns:a16="http://schemas.microsoft.com/office/drawing/2014/main" id="{84D928A3-885B-6148-9CDF-C61E2E967C1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7887030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33" name="Espace réservé du texte 4">
            <a:extLst>
              <a:ext uri="{FF2B5EF4-FFF2-40B4-BE49-F238E27FC236}">
                <a16:creationId xmlns:a16="http://schemas.microsoft.com/office/drawing/2014/main" id="{1B496F8F-0648-1543-9857-A2569F97B0F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737223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35" name="Espace réservé pour une image  2">
            <a:extLst>
              <a:ext uri="{FF2B5EF4-FFF2-40B4-BE49-F238E27FC236}">
                <a16:creationId xmlns:a16="http://schemas.microsoft.com/office/drawing/2014/main" id="{79D95867-6155-D745-B919-0FADBC9B28DE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986281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36" name="Espace réservé du texte 4">
            <a:extLst>
              <a:ext uri="{FF2B5EF4-FFF2-40B4-BE49-F238E27FC236}">
                <a16:creationId xmlns:a16="http://schemas.microsoft.com/office/drawing/2014/main" id="{D33A3EF0-9D69-BE49-B7D8-8BED0C98F1E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836474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38" name="Espace réservé pour une image  2">
            <a:extLst>
              <a:ext uri="{FF2B5EF4-FFF2-40B4-BE49-F238E27FC236}">
                <a16:creationId xmlns:a16="http://schemas.microsoft.com/office/drawing/2014/main" id="{DBF38A18-13B6-614E-9DC5-A29577C2B97E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10103461" y="2863903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39" name="Espace réservé du texte 4">
            <a:extLst>
              <a:ext uri="{FF2B5EF4-FFF2-40B4-BE49-F238E27FC236}">
                <a16:creationId xmlns:a16="http://schemas.microsoft.com/office/drawing/2014/main" id="{0D7215B5-CFF2-5948-9F8A-428AF810A2E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953654" y="3976303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41" name="Espace réservé pour une image  2">
            <a:extLst>
              <a:ext uri="{FF2B5EF4-FFF2-40B4-BE49-F238E27FC236}">
                <a16:creationId xmlns:a16="http://schemas.microsoft.com/office/drawing/2014/main" id="{BF024830-2DDC-F446-A18C-41488CEA3493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1236463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42" name="Espace réservé du texte 4">
            <a:extLst>
              <a:ext uri="{FF2B5EF4-FFF2-40B4-BE49-F238E27FC236}">
                <a16:creationId xmlns:a16="http://schemas.microsoft.com/office/drawing/2014/main" id="{730FCDC4-51A7-F841-B5AE-E1666D39CC1E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086656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44" name="Espace réservé pour une image  2">
            <a:extLst>
              <a:ext uri="{FF2B5EF4-FFF2-40B4-BE49-F238E27FC236}">
                <a16:creationId xmlns:a16="http://schemas.microsoft.com/office/drawing/2014/main" id="{7F8AB45B-EEFB-7D47-9671-F3CCE6299EE3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2349649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45" name="Espace réservé du texte 4">
            <a:extLst>
              <a:ext uri="{FF2B5EF4-FFF2-40B4-BE49-F238E27FC236}">
                <a16:creationId xmlns:a16="http://schemas.microsoft.com/office/drawing/2014/main" id="{53EB23C2-38E6-514D-958D-BC0AA6E975E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2199842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47" name="Espace réservé pour une image  2">
            <a:extLst>
              <a:ext uri="{FF2B5EF4-FFF2-40B4-BE49-F238E27FC236}">
                <a16:creationId xmlns:a16="http://schemas.microsoft.com/office/drawing/2014/main" id="{00F7D4CA-E7D4-C14B-B584-4C1C9562994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3458076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48" name="Espace réservé du texte 4">
            <a:extLst>
              <a:ext uri="{FF2B5EF4-FFF2-40B4-BE49-F238E27FC236}">
                <a16:creationId xmlns:a16="http://schemas.microsoft.com/office/drawing/2014/main" id="{A87D5204-C09A-4042-AB78-58F68BF6501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3308269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50" name="Espace réservé pour une image  2">
            <a:extLst>
              <a:ext uri="{FF2B5EF4-FFF2-40B4-BE49-F238E27FC236}">
                <a16:creationId xmlns:a16="http://schemas.microsoft.com/office/drawing/2014/main" id="{3DF578D0-A922-1B4A-A782-69597F9F21A8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4566166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51" name="Espace réservé du texte 4">
            <a:extLst>
              <a:ext uri="{FF2B5EF4-FFF2-40B4-BE49-F238E27FC236}">
                <a16:creationId xmlns:a16="http://schemas.microsoft.com/office/drawing/2014/main" id="{E4741DDC-1824-AF42-A7E3-6E754C33476F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16359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53" name="Espace réservé pour une image  2">
            <a:extLst>
              <a:ext uri="{FF2B5EF4-FFF2-40B4-BE49-F238E27FC236}">
                <a16:creationId xmlns:a16="http://schemas.microsoft.com/office/drawing/2014/main" id="{A9B18FED-F6EF-2F41-B6DA-095424643F50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5669837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54" name="Espace réservé du texte 4">
            <a:extLst>
              <a:ext uri="{FF2B5EF4-FFF2-40B4-BE49-F238E27FC236}">
                <a16:creationId xmlns:a16="http://schemas.microsoft.com/office/drawing/2014/main" id="{E2F59E03-23F5-2144-B137-F3FD3B3B0C69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520030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56" name="Espace réservé pour une image  2">
            <a:extLst>
              <a:ext uri="{FF2B5EF4-FFF2-40B4-BE49-F238E27FC236}">
                <a16:creationId xmlns:a16="http://schemas.microsoft.com/office/drawing/2014/main" id="{2BBFBD11-C195-7F42-87A1-64747512124E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6778815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57" name="Espace réservé du texte 4">
            <a:extLst>
              <a:ext uri="{FF2B5EF4-FFF2-40B4-BE49-F238E27FC236}">
                <a16:creationId xmlns:a16="http://schemas.microsoft.com/office/drawing/2014/main" id="{74FF428F-0E98-7343-A5A2-53405CE0BDD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633552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59" name="Espace réservé pour une image  2">
            <a:extLst>
              <a:ext uri="{FF2B5EF4-FFF2-40B4-BE49-F238E27FC236}">
                <a16:creationId xmlns:a16="http://schemas.microsoft.com/office/drawing/2014/main" id="{2C575A46-34E7-5343-A0D0-4B77FCD9DE18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7882486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60" name="Espace réservé du texte 4">
            <a:extLst>
              <a:ext uri="{FF2B5EF4-FFF2-40B4-BE49-F238E27FC236}">
                <a16:creationId xmlns:a16="http://schemas.microsoft.com/office/drawing/2014/main" id="{DCE2EBB2-55B6-3447-8704-D3E0F6F617FC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737223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62" name="Espace réservé pour une image  2">
            <a:extLst>
              <a:ext uri="{FF2B5EF4-FFF2-40B4-BE49-F238E27FC236}">
                <a16:creationId xmlns:a16="http://schemas.microsoft.com/office/drawing/2014/main" id="{32AF2084-31C9-B14B-A580-A7599DA6F96A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8981737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63" name="Espace réservé du texte 4">
            <a:extLst>
              <a:ext uri="{FF2B5EF4-FFF2-40B4-BE49-F238E27FC236}">
                <a16:creationId xmlns:a16="http://schemas.microsoft.com/office/drawing/2014/main" id="{F172A2F2-F0A9-AC47-8BD2-D115C60E2C87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836474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65" name="Espace réservé pour une image  2">
            <a:extLst>
              <a:ext uri="{FF2B5EF4-FFF2-40B4-BE49-F238E27FC236}">
                <a16:creationId xmlns:a16="http://schemas.microsoft.com/office/drawing/2014/main" id="{9E3A5DE9-DEE4-E849-8FC9-C3F3033014F6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10084987" y="4474400"/>
            <a:ext cx="883360" cy="1103531"/>
          </a:xfr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 sz="600"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66" name="Espace réservé du texte 4">
            <a:extLst>
              <a:ext uri="{FF2B5EF4-FFF2-40B4-BE49-F238E27FC236}">
                <a16:creationId xmlns:a16="http://schemas.microsoft.com/office/drawing/2014/main" id="{5C7D6377-54C3-F741-87BC-8AD0078991D3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953654" y="5586809"/>
            <a:ext cx="1146026" cy="200055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700" b="0" cap="none" baseline="0"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7039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B11FE302-902A-F046-B406-45240E1853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FFE7A84-6DF3-9F41-AA85-753FE3B2AF32}"/>
              </a:ext>
            </a:extLst>
          </p:cNvPr>
          <p:cNvSpPr/>
          <p:nvPr/>
        </p:nvSpPr>
        <p:spPr>
          <a:xfrm>
            <a:off x="0" y="5105446"/>
            <a:ext cx="12195175" cy="1774765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EFE2E4D-0630-AC41-B0DA-976E46963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56" y="5653346"/>
            <a:ext cx="3975289" cy="83330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2C5E671-78B8-E741-B0F2-A33785682B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539" y="5672727"/>
            <a:ext cx="4626025" cy="818373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791F42E1-BCBF-3747-8700-FA2C69A19F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0411" y="529214"/>
            <a:ext cx="10673102" cy="1138773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algn="l">
              <a:lnSpc>
                <a:spcPct val="85000"/>
              </a:lnSpc>
              <a:defRPr sz="4000" b="1" cap="all" baseline="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presentation title </a:t>
            </a:r>
            <a:br>
              <a:rPr lang="en-GB" noProof="0" dirty="0"/>
            </a:br>
            <a:r>
              <a:rPr lang="en-GB" noProof="0" dirty="0"/>
              <a:t>on multi-lines</a:t>
            </a:r>
          </a:p>
        </p:txBody>
      </p:sp>
      <p:sp>
        <p:nvSpPr>
          <p:cNvPr id="19" name="Sous-titre 2">
            <a:extLst>
              <a:ext uri="{FF2B5EF4-FFF2-40B4-BE49-F238E27FC236}">
                <a16:creationId xmlns:a16="http://schemas.microsoft.com/office/drawing/2014/main" id="{88563558-715D-4042-BE29-F9F2339193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0406" y="1718396"/>
            <a:ext cx="10671916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l">
              <a:buNone/>
              <a:defRPr sz="2400" cap="all" baseline="0">
                <a:solidFill>
                  <a:schemeClr val="tx2"/>
                </a:solidFill>
                <a:latin typeface="+mj-lt"/>
              </a:defRPr>
            </a:lvl1pPr>
            <a:lvl2pPr marL="607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2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29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36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44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51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58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subtitle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FA97647-A13A-9C4D-BD35-8540E9154FE8}"/>
              </a:ext>
            </a:extLst>
          </p:cNvPr>
          <p:cNvSpPr/>
          <p:nvPr/>
        </p:nvSpPr>
        <p:spPr>
          <a:xfrm>
            <a:off x="1468631" y="4783401"/>
            <a:ext cx="4652889" cy="60346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478" tIns="119565" rIns="121478" bIns="11956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4693"/>
            <a:endParaRPr lang="fr-FR" sz="1300" dirty="0">
              <a:solidFill>
                <a:srgbClr val="43B02A"/>
              </a:solidFill>
            </a:endParaRP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BA3F8633-4508-EA40-9B30-9F40D2EE381D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641836" y="4872888"/>
            <a:ext cx="4225100" cy="216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200" b="0" cap="all" baseline="0">
                <a:solidFill>
                  <a:schemeClr val="bg1"/>
                </a:solidFill>
              </a:defRPr>
            </a:lvl1pPr>
            <a:lvl2pPr marL="607346" indent="0">
              <a:buNone/>
              <a:defRPr sz="2700" b="1"/>
            </a:lvl2pPr>
            <a:lvl3pPr marL="1214693" indent="0">
              <a:buNone/>
              <a:defRPr sz="2400" b="1"/>
            </a:lvl3pPr>
            <a:lvl4pPr marL="1822040" indent="0">
              <a:buNone/>
              <a:defRPr sz="2100" b="1"/>
            </a:lvl4pPr>
            <a:lvl5pPr marL="2429386" indent="0">
              <a:buNone/>
              <a:defRPr sz="2100" b="1"/>
            </a:lvl5pPr>
            <a:lvl6pPr marL="3036733" indent="0">
              <a:buNone/>
              <a:defRPr sz="2100" b="1"/>
            </a:lvl6pPr>
            <a:lvl7pPr marL="3644079" indent="0">
              <a:buNone/>
              <a:defRPr sz="2100" b="1"/>
            </a:lvl7pPr>
            <a:lvl8pPr marL="4251424" indent="0">
              <a:buNone/>
              <a:defRPr sz="2100" b="1"/>
            </a:lvl8pPr>
            <a:lvl9pPr marL="4858772" indent="0">
              <a:buNone/>
              <a:defRPr sz="2100" b="1"/>
            </a:lvl9pPr>
          </a:lstStyle>
          <a:p>
            <a:r>
              <a:rPr lang="en-GB" noProof="0" dirty="0"/>
              <a:t>author’s name</a:t>
            </a:r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E196F715-B250-5E46-9AB5-CE742C3FB697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41836" y="5096460"/>
            <a:ext cx="4225100" cy="216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200" b="0">
                <a:solidFill>
                  <a:schemeClr val="bg1"/>
                </a:solidFill>
              </a:defRPr>
            </a:lvl1pPr>
            <a:lvl2pPr marL="607346" indent="0">
              <a:buNone/>
              <a:defRPr sz="2700" b="1"/>
            </a:lvl2pPr>
            <a:lvl3pPr marL="1214693" indent="0">
              <a:buNone/>
              <a:defRPr sz="2400" b="1"/>
            </a:lvl3pPr>
            <a:lvl4pPr marL="1822040" indent="0">
              <a:buNone/>
              <a:defRPr sz="2100" b="1"/>
            </a:lvl4pPr>
            <a:lvl5pPr marL="2429386" indent="0">
              <a:buNone/>
              <a:defRPr sz="2100" b="1"/>
            </a:lvl5pPr>
            <a:lvl6pPr marL="3036733" indent="0">
              <a:buNone/>
              <a:defRPr sz="2100" b="1"/>
            </a:lvl6pPr>
            <a:lvl7pPr marL="3644079" indent="0">
              <a:buNone/>
              <a:defRPr sz="2100" b="1"/>
            </a:lvl7pPr>
            <a:lvl8pPr marL="4251424" indent="0">
              <a:buNone/>
              <a:defRPr sz="2100" b="1"/>
            </a:lvl8pPr>
            <a:lvl9pPr marL="4858772" indent="0">
              <a:buNone/>
              <a:defRPr sz="2100" b="1"/>
            </a:lvl9pPr>
          </a:lstStyle>
          <a:p>
            <a:r>
              <a:rPr lang="en-GB" noProof="0" dirty="0"/>
              <a:t>Location, 00/00/2020</a:t>
            </a:r>
          </a:p>
        </p:txBody>
      </p:sp>
    </p:spTree>
    <p:extLst>
      <p:ext uri="{BB962C8B-B14F-4D97-AF65-F5344CB8AC3E}">
        <p14:creationId xmlns:p14="http://schemas.microsoft.com/office/powerpoint/2010/main" val="2080350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OCIAL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16">
            <a:extLst>
              <a:ext uri="{FF2B5EF4-FFF2-40B4-BE49-F238E27FC236}">
                <a16:creationId xmlns:a16="http://schemas.microsoft.com/office/drawing/2014/main" id="{D9C37E41-DB8E-214B-88F8-77F5256E295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Espace réservé du pied de page 3">
            <a:extLst>
              <a:ext uri="{FF2B5EF4-FFF2-40B4-BE49-F238E27FC236}">
                <a16:creationId xmlns:a16="http://schemas.microsoft.com/office/drawing/2014/main" id="{5FA96D44-7034-C644-8A1F-22428D080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ABFEC87-484B-F74E-A55D-302317C10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57D09E6-8956-6046-9A00-F1A1B031C1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15" name="Straight Connector 205" hidden="1">
            <a:extLst>
              <a:ext uri="{FF2B5EF4-FFF2-40B4-BE49-F238E27FC236}">
                <a16:creationId xmlns:a16="http://schemas.microsoft.com/office/drawing/2014/main" id="{1CA1F48A-BABE-2D44-A504-E26805AB1A0B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F734B62-72FA-9E48-AE3C-0B23C4AF9BC3}"/>
              </a:ext>
            </a:extLst>
          </p:cNvPr>
          <p:cNvSpPr/>
          <p:nvPr/>
        </p:nvSpPr>
        <p:spPr>
          <a:xfrm>
            <a:off x="0" y="0"/>
            <a:ext cx="12195175" cy="3429794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9" name="Titre 4">
            <a:extLst>
              <a:ext uri="{FF2B5EF4-FFF2-40B4-BE49-F238E27FC236}">
                <a16:creationId xmlns:a16="http://schemas.microsoft.com/office/drawing/2014/main" id="{D44EF290-7BFD-BC4C-832B-B833F8E0BDBA}"/>
              </a:ext>
            </a:extLst>
          </p:cNvPr>
          <p:cNvSpPr txBox="1">
            <a:spLocks/>
          </p:cNvSpPr>
          <p:nvPr/>
        </p:nvSpPr>
        <p:spPr>
          <a:xfrm>
            <a:off x="1498046" y="1462869"/>
            <a:ext cx="9199084" cy="504056"/>
          </a:xfrm>
          <a:prstGeom prst="rect">
            <a:avLst/>
          </a:prstGeom>
        </p:spPr>
        <p:txBody>
          <a:bodyPr/>
          <a:lstStyle>
            <a:lvl1pPr algn="l" defTabSz="914354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915A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000" b="1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FOLLOW US ON SOCIAL MEDIA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ACDD2ECA-309F-9E49-89E6-3E4770D949AB}"/>
              </a:ext>
            </a:extLst>
          </p:cNvPr>
          <p:cNvGrpSpPr/>
          <p:nvPr/>
        </p:nvGrpSpPr>
        <p:grpSpPr>
          <a:xfrm>
            <a:off x="4781580" y="3047513"/>
            <a:ext cx="746132" cy="741664"/>
            <a:chOff x="5039709" y="3047513"/>
            <a:chExt cx="741664" cy="741664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95C19517-DE79-224C-A7B7-B57F31ED783B}"/>
                </a:ext>
              </a:extLst>
            </p:cNvPr>
            <p:cNvSpPr/>
            <p:nvPr/>
          </p:nvSpPr>
          <p:spPr>
            <a:xfrm>
              <a:off x="5039709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Freeform 85">
              <a:extLst>
                <a:ext uri="{FF2B5EF4-FFF2-40B4-BE49-F238E27FC236}">
                  <a16:creationId xmlns:a16="http://schemas.microsoft.com/office/drawing/2014/main" id="{B0EE6765-E37A-2E45-A0C7-B3E332E437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5144" y="3245164"/>
              <a:ext cx="430794" cy="346362"/>
            </a:xfrm>
            <a:custGeom>
              <a:avLst/>
              <a:gdLst>
                <a:gd name="T0" fmla="*/ 461 w 462"/>
                <a:gd name="T1" fmla="*/ 45 h 374"/>
                <a:gd name="T2" fmla="*/ 461 w 462"/>
                <a:gd name="T3" fmla="*/ 45 h 374"/>
                <a:gd name="T4" fmla="*/ 408 w 462"/>
                <a:gd name="T5" fmla="*/ 63 h 374"/>
                <a:gd name="T6" fmla="*/ 443 w 462"/>
                <a:gd name="T7" fmla="*/ 10 h 374"/>
                <a:gd name="T8" fmla="*/ 389 w 462"/>
                <a:gd name="T9" fmla="*/ 36 h 374"/>
                <a:gd name="T10" fmla="*/ 319 w 462"/>
                <a:gd name="T11" fmla="*/ 0 h 374"/>
                <a:gd name="T12" fmla="*/ 221 w 462"/>
                <a:gd name="T13" fmla="*/ 98 h 374"/>
                <a:gd name="T14" fmla="*/ 230 w 462"/>
                <a:gd name="T15" fmla="*/ 116 h 374"/>
                <a:gd name="T16" fmla="*/ 35 w 462"/>
                <a:gd name="T17" fmla="*/ 19 h 374"/>
                <a:gd name="T18" fmla="*/ 17 w 462"/>
                <a:gd name="T19" fmla="*/ 72 h 374"/>
                <a:gd name="T20" fmla="*/ 61 w 462"/>
                <a:gd name="T21" fmla="*/ 151 h 374"/>
                <a:gd name="T22" fmla="*/ 17 w 462"/>
                <a:gd name="T23" fmla="*/ 134 h 374"/>
                <a:gd name="T24" fmla="*/ 17 w 462"/>
                <a:gd name="T25" fmla="*/ 134 h 374"/>
                <a:gd name="T26" fmla="*/ 98 w 462"/>
                <a:gd name="T27" fmla="*/ 231 h 374"/>
                <a:gd name="T28" fmla="*/ 70 w 462"/>
                <a:gd name="T29" fmla="*/ 231 h 374"/>
                <a:gd name="T30" fmla="*/ 53 w 462"/>
                <a:gd name="T31" fmla="*/ 231 h 374"/>
                <a:gd name="T32" fmla="*/ 142 w 462"/>
                <a:gd name="T33" fmla="*/ 294 h 374"/>
                <a:gd name="T34" fmla="*/ 26 w 462"/>
                <a:gd name="T35" fmla="*/ 338 h 374"/>
                <a:gd name="T36" fmla="*/ 0 w 462"/>
                <a:gd name="T37" fmla="*/ 338 h 374"/>
                <a:gd name="T38" fmla="*/ 142 w 462"/>
                <a:gd name="T39" fmla="*/ 373 h 374"/>
                <a:gd name="T40" fmla="*/ 408 w 462"/>
                <a:gd name="T41" fmla="*/ 107 h 374"/>
                <a:gd name="T42" fmla="*/ 408 w 462"/>
                <a:gd name="T43" fmla="*/ 98 h 374"/>
                <a:gd name="T44" fmla="*/ 461 w 462"/>
                <a:gd name="T45" fmla="*/ 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lnTo>
                    <a:pt x="17" y="134"/>
                  </a:ln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91424" tIns="45712" rIns="91424" bIns="45712" anchor="ctr"/>
            <a:lstStyle/>
            <a:p>
              <a:pPr marL="0" marR="0" lvl="0" indent="0" defTabSz="18236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91969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37DA0FB9-DD79-2C4C-8E0C-4D0FAF95A088}"/>
              </a:ext>
            </a:extLst>
          </p:cNvPr>
          <p:cNvGrpSpPr/>
          <p:nvPr/>
        </p:nvGrpSpPr>
        <p:grpSpPr>
          <a:xfrm>
            <a:off x="5724522" y="3047513"/>
            <a:ext cx="746132" cy="741664"/>
            <a:chOff x="5899000" y="3047513"/>
            <a:chExt cx="741664" cy="741664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C6D2954A-D99F-7747-9EA4-43B17328C9E3}"/>
                </a:ext>
              </a:extLst>
            </p:cNvPr>
            <p:cNvSpPr/>
            <p:nvPr/>
          </p:nvSpPr>
          <p:spPr>
            <a:xfrm>
              <a:off x="5899000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21" name="Freeform 75">
              <a:extLst>
                <a:ext uri="{FF2B5EF4-FFF2-40B4-BE49-F238E27FC236}">
                  <a16:creationId xmlns:a16="http://schemas.microsoft.com/office/drawing/2014/main" id="{156221AB-929D-FE46-A3AB-A06EAAB51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086" y="3218192"/>
              <a:ext cx="215493" cy="400306"/>
            </a:xfrm>
            <a:custGeom>
              <a:avLst/>
              <a:gdLst>
                <a:gd name="T0" fmla="*/ 248 w 249"/>
                <a:gd name="T1" fmla="*/ 80 h 453"/>
                <a:gd name="T2" fmla="*/ 248 w 249"/>
                <a:gd name="T3" fmla="*/ 80 h 453"/>
                <a:gd name="T4" fmla="*/ 177 w 249"/>
                <a:gd name="T5" fmla="*/ 80 h 453"/>
                <a:gd name="T6" fmla="*/ 160 w 249"/>
                <a:gd name="T7" fmla="*/ 107 h 453"/>
                <a:gd name="T8" fmla="*/ 160 w 249"/>
                <a:gd name="T9" fmla="*/ 160 h 453"/>
                <a:gd name="T10" fmla="*/ 248 w 249"/>
                <a:gd name="T11" fmla="*/ 160 h 453"/>
                <a:gd name="T12" fmla="*/ 248 w 249"/>
                <a:gd name="T13" fmla="*/ 231 h 453"/>
                <a:gd name="T14" fmla="*/ 160 w 249"/>
                <a:gd name="T15" fmla="*/ 231 h 453"/>
                <a:gd name="T16" fmla="*/ 160 w 249"/>
                <a:gd name="T17" fmla="*/ 452 h 453"/>
                <a:gd name="T18" fmla="*/ 79 w 249"/>
                <a:gd name="T19" fmla="*/ 452 h 453"/>
                <a:gd name="T20" fmla="*/ 79 w 249"/>
                <a:gd name="T21" fmla="*/ 231 h 453"/>
                <a:gd name="T22" fmla="*/ 0 w 249"/>
                <a:gd name="T23" fmla="*/ 231 h 453"/>
                <a:gd name="T24" fmla="*/ 0 w 249"/>
                <a:gd name="T25" fmla="*/ 160 h 453"/>
                <a:gd name="T26" fmla="*/ 79 w 249"/>
                <a:gd name="T27" fmla="*/ 160 h 453"/>
                <a:gd name="T28" fmla="*/ 79 w 249"/>
                <a:gd name="T29" fmla="*/ 116 h 453"/>
                <a:gd name="T30" fmla="*/ 177 w 249"/>
                <a:gd name="T31" fmla="*/ 0 h 453"/>
                <a:gd name="T32" fmla="*/ 248 w 249"/>
                <a:gd name="T33" fmla="*/ 0 h 453"/>
                <a:gd name="T34" fmla="*/ 248 w 249"/>
                <a:gd name="T35" fmla="*/ 8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91424" tIns="45712" rIns="91424" bIns="45712" anchor="ctr"/>
            <a:lstStyle/>
            <a:p>
              <a:pPr marL="0" marR="0" lvl="0" indent="0" defTabSz="18236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91969B"/>
                </a:solidFill>
                <a:effectLst/>
                <a:uLnTx/>
                <a:uFillTx/>
                <a:latin typeface="BNPP Sans Light" pitchFamily="50" charset="0"/>
              </a:endParaRP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79524A8A-6957-CC4B-AD4B-7CFE7B2C64B7}"/>
              </a:ext>
            </a:extLst>
          </p:cNvPr>
          <p:cNvGrpSpPr/>
          <p:nvPr/>
        </p:nvGrpSpPr>
        <p:grpSpPr>
          <a:xfrm>
            <a:off x="7610404" y="3047513"/>
            <a:ext cx="746132" cy="741664"/>
            <a:chOff x="7617580" y="3047513"/>
            <a:chExt cx="741664" cy="741664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DB82E46B-F6C7-1840-B9C7-5BD2A3DB2DF9}"/>
                </a:ext>
              </a:extLst>
            </p:cNvPr>
            <p:cNvSpPr/>
            <p:nvPr/>
          </p:nvSpPr>
          <p:spPr>
            <a:xfrm>
              <a:off x="7617580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FD597375-BAD9-B043-BB1C-C0C1B2D7FD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208" y="3211601"/>
              <a:ext cx="414408" cy="413489"/>
            </a:xfrm>
            <a:custGeom>
              <a:avLst/>
              <a:gdLst>
                <a:gd name="T0" fmla="*/ 1101028 w 204"/>
                <a:gd name="T1" fmla="*/ 0 h 204"/>
                <a:gd name="T2" fmla="*/ 261830 w 204"/>
                <a:gd name="T3" fmla="*/ 0 h 204"/>
                <a:gd name="T4" fmla="*/ 0 w 204"/>
                <a:gd name="T5" fmla="*/ 261344 h 204"/>
                <a:gd name="T6" fmla="*/ 0 w 204"/>
                <a:gd name="T7" fmla="*/ 542791 h 204"/>
                <a:gd name="T8" fmla="*/ 0 w 204"/>
                <a:gd name="T9" fmla="*/ 1098985 h 204"/>
                <a:gd name="T10" fmla="*/ 261830 w 204"/>
                <a:gd name="T11" fmla="*/ 1367030 h 204"/>
                <a:gd name="T12" fmla="*/ 1101028 w 204"/>
                <a:gd name="T13" fmla="*/ 1367030 h 204"/>
                <a:gd name="T14" fmla="*/ 1369571 w 204"/>
                <a:gd name="T15" fmla="*/ 1098985 h 204"/>
                <a:gd name="T16" fmla="*/ 1369571 w 204"/>
                <a:gd name="T17" fmla="*/ 542791 h 204"/>
                <a:gd name="T18" fmla="*/ 1369571 w 204"/>
                <a:gd name="T19" fmla="*/ 261344 h 204"/>
                <a:gd name="T20" fmla="*/ 1101028 w 204"/>
                <a:gd name="T21" fmla="*/ 0 h 204"/>
                <a:gd name="T22" fmla="*/ 1181591 w 204"/>
                <a:gd name="T23" fmla="*/ 154126 h 204"/>
                <a:gd name="T24" fmla="*/ 1208445 w 204"/>
                <a:gd name="T25" fmla="*/ 154126 h 204"/>
                <a:gd name="T26" fmla="*/ 1208445 w 204"/>
                <a:gd name="T27" fmla="*/ 187632 h 204"/>
                <a:gd name="T28" fmla="*/ 1208445 w 204"/>
                <a:gd name="T29" fmla="*/ 388665 h 204"/>
                <a:gd name="T30" fmla="*/ 980183 w 204"/>
                <a:gd name="T31" fmla="*/ 388665 h 204"/>
                <a:gd name="T32" fmla="*/ 980183 w 204"/>
                <a:gd name="T33" fmla="*/ 160827 h 204"/>
                <a:gd name="T34" fmla="*/ 1181591 w 204"/>
                <a:gd name="T35" fmla="*/ 154126 h 204"/>
                <a:gd name="T36" fmla="*/ 490092 w 204"/>
                <a:gd name="T37" fmla="*/ 542791 h 204"/>
                <a:gd name="T38" fmla="*/ 684786 w 204"/>
                <a:gd name="T39" fmla="*/ 442274 h 204"/>
                <a:gd name="T40" fmla="*/ 879479 w 204"/>
                <a:gd name="T41" fmla="*/ 542791 h 204"/>
                <a:gd name="T42" fmla="*/ 926475 w 204"/>
                <a:gd name="T43" fmla="*/ 683515 h 204"/>
                <a:gd name="T44" fmla="*/ 684786 w 204"/>
                <a:gd name="T45" fmla="*/ 924756 h 204"/>
                <a:gd name="T46" fmla="*/ 443097 w 204"/>
                <a:gd name="T47" fmla="*/ 683515 h 204"/>
                <a:gd name="T48" fmla="*/ 490092 w 204"/>
                <a:gd name="T49" fmla="*/ 542791 h 204"/>
                <a:gd name="T50" fmla="*/ 1235299 w 204"/>
                <a:gd name="T51" fmla="*/ 1098985 h 204"/>
                <a:gd name="T52" fmla="*/ 1101028 w 204"/>
                <a:gd name="T53" fmla="*/ 1233007 h 204"/>
                <a:gd name="T54" fmla="*/ 261830 w 204"/>
                <a:gd name="T55" fmla="*/ 1233007 h 204"/>
                <a:gd name="T56" fmla="*/ 134272 w 204"/>
                <a:gd name="T57" fmla="*/ 1098985 h 204"/>
                <a:gd name="T58" fmla="*/ 134272 w 204"/>
                <a:gd name="T59" fmla="*/ 542791 h 204"/>
                <a:gd name="T60" fmla="*/ 335679 w 204"/>
                <a:gd name="T61" fmla="*/ 542791 h 204"/>
                <a:gd name="T62" fmla="*/ 308825 w 204"/>
                <a:gd name="T63" fmla="*/ 683515 h 204"/>
                <a:gd name="T64" fmla="*/ 684786 w 204"/>
                <a:gd name="T65" fmla="*/ 1058778 h 204"/>
                <a:gd name="T66" fmla="*/ 1054033 w 204"/>
                <a:gd name="T67" fmla="*/ 683515 h 204"/>
                <a:gd name="T68" fmla="*/ 1027178 w 204"/>
                <a:gd name="T69" fmla="*/ 542791 h 204"/>
                <a:gd name="T70" fmla="*/ 1235299 w 204"/>
                <a:gd name="T71" fmla="*/ 542791 h 204"/>
                <a:gd name="T72" fmla="*/ 1235299 w 204"/>
                <a:gd name="T73" fmla="*/ 1098985 h 20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630" tIns="22816" rIns="45630" bIns="22816"/>
            <a:lstStyle/>
            <a:p>
              <a:pPr defTabSz="5426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300" kern="0">
                <a:solidFill>
                  <a:prstClr val="black"/>
                </a:solidFill>
                <a:latin typeface="Calibri"/>
                <a:ea typeface="MS PGothic" pitchFamily="34" charset="-128"/>
              </a:endParaRP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885FC344-EA0E-4449-A3FF-CD3B17F946F2}"/>
              </a:ext>
            </a:extLst>
          </p:cNvPr>
          <p:cNvGrpSpPr/>
          <p:nvPr/>
        </p:nvGrpSpPr>
        <p:grpSpPr>
          <a:xfrm>
            <a:off x="3838639" y="3047513"/>
            <a:ext cx="746132" cy="741664"/>
            <a:chOff x="4169003" y="3047513"/>
            <a:chExt cx="741664" cy="741664"/>
          </a:xfrm>
        </p:grpSpPr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A079CBB6-1207-2E41-A4DB-C0BF0648ED68}"/>
                </a:ext>
              </a:extLst>
            </p:cNvPr>
            <p:cNvSpPr/>
            <p:nvPr/>
          </p:nvSpPr>
          <p:spPr>
            <a:xfrm>
              <a:off x="4169003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E24A912E-D1C1-F847-88F7-B14B0A703B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8120" y="3227006"/>
              <a:ext cx="383431" cy="382677"/>
            </a:xfrm>
            <a:custGeom>
              <a:avLst/>
              <a:gdLst>
                <a:gd name="T0" fmla="*/ 106 w 114"/>
                <a:gd name="T1" fmla="*/ 0 h 114"/>
                <a:gd name="T2" fmla="*/ 8 w 114"/>
                <a:gd name="T3" fmla="*/ 0 h 114"/>
                <a:gd name="T4" fmla="*/ 0 w 114"/>
                <a:gd name="T5" fmla="*/ 8 h 114"/>
                <a:gd name="T6" fmla="*/ 0 w 114"/>
                <a:gd name="T7" fmla="*/ 106 h 114"/>
                <a:gd name="T8" fmla="*/ 8 w 114"/>
                <a:gd name="T9" fmla="*/ 114 h 114"/>
                <a:gd name="T10" fmla="*/ 106 w 114"/>
                <a:gd name="T11" fmla="*/ 114 h 114"/>
                <a:gd name="T12" fmla="*/ 114 w 114"/>
                <a:gd name="T13" fmla="*/ 106 h 114"/>
                <a:gd name="T14" fmla="*/ 114 w 114"/>
                <a:gd name="T15" fmla="*/ 8 h 114"/>
                <a:gd name="T16" fmla="*/ 106 w 114"/>
                <a:gd name="T17" fmla="*/ 0 h 114"/>
                <a:gd name="T18" fmla="*/ 35 w 114"/>
                <a:gd name="T19" fmla="*/ 96 h 114"/>
                <a:gd name="T20" fmla="*/ 17 w 114"/>
                <a:gd name="T21" fmla="*/ 96 h 114"/>
                <a:gd name="T22" fmla="*/ 17 w 114"/>
                <a:gd name="T23" fmla="*/ 44 h 114"/>
                <a:gd name="T24" fmla="*/ 35 w 114"/>
                <a:gd name="T25" fmla="*/ 44 h 114"/>
                <a:gd name="T26" fmla="*/ 35 w 114"/>
                <a:gd name="T27" fmla="*/ 96 h 114"/>
                <a:gd name="T28" fmla="*/ 26 w 114"/>
                <a:gd name="T29" fmla="*/ 37 h 114"/>
                <a:gd name="T30" fmla="*/ 26 w 114"/>
                <a:gd name="T31" fmla="*/ 37 h 114"/>
                <a:gd name="T32" fmla="*/ 16 w 114"/>
                <a:gd name="T33" fmla="*/ 28 h 114"/>
                <a:gd name="T34" fmla="*/ 26 w 114"/>
                <a:gd name="T35" fmla="*/ 19 h 114"/>
                <a:gd name="T36" fmla="*/ 36 w 114"/>
                <a:gd name="T37" fmla="*/ 28 h 114"/>
                <a:gd name="T38" fmla="*/ 26 w 114"/>
                <a:gd name="T39" fmla="*/ 37 h 114"/>
                <a:gd name="T40" fmla="*/ 97 w 114"/>
                <a:gd name="T41" fmla="*/ 96 h 114"/>
                <a:gd name="T42" fmla="*/ 80 w 114"/>
                <a:gd name="T43" fmla="*/ 96 h 114"/>
                <a:gd name="T44" fmla="*/ 80 w 114"/>
                <a:gd name="T45" fmla="*/ 68 h 114"/>
                <a:gd name="T46" fmla="*/ 71 w 114"/>
                <a:gd name="T47" fmla="*/ 56 h 114"/>
                <a:gd name="T48" fmla="*/ 62 w 114"/>
                <a:gd name="T49" fmla="*/ 63 h 114"/>
                <a:gd name="T50" fmla="*/ 61 w 114"/>
                <a:gd name="T51" fmla="*/ 67 h 114"/>
                <a:gd name="T52" fmla="*/ 61 w 114"/>
                <a:gd name="T53" fmla="*/ 96 h 114"/>
                <a:gd name="T54" fmla="*/ 44 w 114"/>
                <a:gd name="T55" fmla="*/ 96 h 114"/>
                <a:gd name="T56" fmla="*/ 44 w 114"/>
                <a:gd name="T57" fmla="*/ 44 h 114"/>
                <a:gd name="T58" fmla="*/ 61 w 114"/>
                <a:gd name="T59" fmla="*/ 44 h 114"/>
                <a:gd name="T60" fmla="*/ 61 w 114"/>
                <a:gd name="T61" fmla="*/ 51 h 114"/>
                <a:gd name="T62" fmla="*/ 77 w 114"/>
                <a:gd name="T63" fmla="*/ 43 h 114"/>
                <a:gd name="T64" fmla="*/ 97 w 114"/>
                <a:gd name="T65" fmla="*/ 66 h 114"/>
                <a:gd name="T66" fmla="*/ 97 w 114"/>
                <a:gd name="T67" fmla="*/ 9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4">
                  <a:moveTo>
                    <a:pt x="10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1"/>
                    <a:pt x="4" y="114"/>
                    <a:pt x="8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10" y="114"/>
                    <a:pt x="114" y="111"/>
                    <a:pt x="114" y="106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3"/>
                    <a:pt x="110" y="0"/>
                    <a:pt x="106" y="0"/>
                  </a:cubicBezTo>
                  <a:close/>
                  <a:moveTo>
                    <a:pt x="35" y="96"/>
                  </a:moveTo>
                  <a:cubicBezTo>
                    <a:pt x="17" y="96"/>
                    <a:pt x="17" y="96"/>
                    <a:pt x="17" y="96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35" y="44"/>
                    <a:pt x="35" y="44"/>
                    <a:pt x="35" y="44"/>
                  </a:cubicBezTo>
                  <a:lnTo>
                    <a:pt x="35" y="96"/>
                  </a:lnTo>
                  <a:close/>
                  <a:moveTo>
                    <a:pt x="26" y="37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0" y="37"/>
                    <a:pt x="16" y="33"/>
                    <a:pt x="16" y="28"/>
                  </a:cubicBezTo>
                  <a:cubicBezTo>
                    <a:pt x="16" y="23"/>
                    <a:pt x="20" y="19"/>
                    <a:pt x="26" y="19"/>
                  </a:cubicBezTo>
                  <a:cubicBezTo>
                    <a:pt x="32" y="19"/>
                    <a:pt x="36" y="23"/>
                    <a:pt x="36" y="28"/>
                  </a:cubicBezTo>
                  <a:cubicBezTo>
                    <a:pt x="36" y="33"/>
                    <a:pt x="32" y="37"/>
                    <a:pt x="26" y="37"/>
                  </a:cubicBezTo>
                  <a:close/>
                  <a:moveTo>
                    <a:pt x="97" y="96"/>
                  </a:moveTo>
                  <a:cubicBezTo>
                    <a:pt x="80" y="96"/>
                    <a:pt x="80" y="96"/>
                    <a:pt x="80" y="96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1"/>
                    <a:pt x="77" y="56"/>
                    <a:pt x="71" y="56"/>
                  </a:cubicBezTo>
                  <a:cubicBezTo>
                    <a:pt x="66" y="56"/>
                    <a:pt x="63" y="59"/>
                    <a:pt x="62" y="63"/>
                  </a:cubicBezTo>
                  <a:cubicBezTo>
                    <a:pt x="61" y="64"/>
                    <a:pt x="61" y="65"/>
                    <a:pt x="61" y="67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49"/>
                    <a:pt x="44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4" y="48"/>
                    <a:pt x="68" y="43"/>
                    <a:pt x="77" y="43"/>
                  </a:cubicBezTo>
                  <a:cubicBezTo>
                    <a:pt x="88" y="43"/>
                    <a:pt x="97" y="50"/>
                    <a:pt x="97" y="66"/>
                  </a:cubicBezTo>
                  <a:lnTo>
                    <a:pt x="97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630" tIns="22816" rIns="45630" bIns="22816"/>
            <a:lstStyle/>
            <a:p>
              <a:pPr defTabSz="542631">
                <a:defRPr/>
              </a:pPr>
              <a:endParaRPr lang="id-ID" sz="2300" kern="0">
                <a:solidFill>
                  <a:prstClr val="black"/>
                </a:solidFill>
                <a:latin typeface="Calibri"/>
                <a:ea typeface="MS PGothic" pitchFamily="34" charset="-128"/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7133199E-B4BC-1D49-BBFE-CCBC36AEA8AD}"/>
              </a:ext>
            </a:extLst>
          </p:cNvPr>
          <p:cNvSpPr/>
          <p:nvPr/>
        </p:nvSpPr>
        <p:spPr>
          <a:xfrm>
            <a:off x="3605068" y="4046795"/>
            <a:ext cx="4985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288">
              <a:spcBef>
                <a:spcPct val="0"/>
              </a:spcBef>
              <a:defRPr/>
            </a:pPr>
            <a:r>
              <a:rPr lang="fr-FR" sz="3600" b="1" dirty="0">
                <a:solidFill>
                  <a:schemeClr val="tx2"/>
                </a:solidFill>
              </a:rPr>
              <a:t>#BEYONDBUILDINGS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3724B405-9801-6C4C-AB4C-6864B1720DEE}"/>
              </a:ext>
            </a:extLst>
          </p:cNvPr>
          <p:cNvGrpSpPr/>
          <p:nvPr/>
        </p:nvGrpSpPr>
        <p:grpSpPr>
          <a:xfrm>
            <a:off x="6667463" y="3047513"/>
            <a:ext cx="746132" cy="741664"/>
            <a:chOff x="6627538" y="3047513"/>
            <a:chExt cx="741664" cy="741664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4C1DB8E8-EB94-9A43-8DAC-D1F828FD5D14}"/>
                </a:ext>
              </a:extLst>
            </p:cNvPr>
            <p:cNvSpPr/>
            <p:nvPr/>
          </p:nvSpPr>
          <p:spPr>
            <a:xfrm>
              <a:off x="6627538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pic>
          <p:nvPicPr>
            <p:cNvPr id="31" name="Graphique 30">
              <a:extLst>
                <a:ext uri="{FF2B5EF4-FFF2-40B4-BE49-F238E27FC236}">
                  <a16:creationId xmlns:a16="http://schemas.microsoft.com/office/drawing/2014/main" id="{926A8BDA-69BF-4249-ABB4-304C10912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15040" y="3179285"/>
              <a:ext cx="566660" cy="478120"/>
            </a:xfrm>
            <a:prstGeom prst="rect">
              <a:avLst/>
            </a:prstGeom>
          </p:spPr>
        </p:pic>
      </p:grpSp>
      <p:cxnSp>
        <p:nvCxnSpPr>
          <p:cNvPr id="32" name="Connecteur droit 14">
            <a:extLst>
              <a:ext uri="{FF2B5EF4-FFF2-40B4-BE49-F238E27FC236}">
                <a16:creationId xmlns:a16="http://schemas.microsoft.com/office/drawing/2014/main" id="{8C45D82B-C16B-634C-B2F6-D329FC0113DD}"/>
              </a:ext>
            </a:extLst>
          </p:cNvPr>
          <p:cNvCxnSpPr/>
          <p:nvPr/>
        </p:nvCxnSpPr>
        <p:spPr>
          <a:xfrm>
            <a:off x="456891" y="6235236"/>
            <a:ext cx="11282938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41016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13AEA5-CE0D-D54A-8D56-5848424ED773}"/>
              </a:ext>
            </a:extLst>
          </p:cNvPr>
          <p:cNvSpPr/>
          <p:nvPr/>
        </p:nvSpPr>
        <p:spPr>
          <a:xfrm>
            <a:off x="3642513" y="2921967"/>
            <a:ext cx="4910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6000" b="1" dirty="0">
                <a:solidFill>
                  <a:srgbClr val="FFFFFF"/>
                </a:solidFill>
                <a:latin typeface="+mj-lt"/>
              </a:rPr>
              <a:t>THANK YOU</a:t>
            </a:r>
            <a:endParaRPr lang="pt-PT" sz="6000" b="1" dirty="0">
              <a:solidFill>
                <a:srgbClr val="FFFFFF"/>
              </a:solidFill>
              <a:latin typeface="+mj-lt"/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BC8FF34-0CFF-D543-89C5-9EA62A90E5DA}"/>
              </a:ext>
            </a:extLst>
          </p:cNvPr>
          <p:cNvGrpSpPr/>
          <p:nvPr/>
        </p:nvGrpSpPr>
        <p:grpSpPr>
          <a:xfrm>
            <a:off x="5372224" y="4663059"/>
            <a:ext cx="411259" cy="408796"/>
            <a:chOff x="5039709" y="3047513"/>
            <a:chExt cx="741664" cy="741664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8DDB352F-ADBF-6F48-B06D-46AB5F3CA1D8}"/>
                </a:ext>
              </a:extLst>
            </p:cNvPr>
            <p:cNvSpPr/>
            <p:nvPr/>
          </p:nvSpPr>
          <p:spPr>
            <a:xfrm>
              <a:off x="5039709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8" name="Freeform 85">
              <a:extLst>
                <a:ext uri="{FF2B5EF4-FFF2-40B4-BE49-F238E27FC236}">
                  <a16:creationId xmlns:a16="http://schemas.microsoft.com/office/drawing/2014/main" id="{AA334C94-C3EA-9E41-9F03-1031E8A7B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5144" y="3245164"/>
              <a:ext cx="430794" cy="346362"/>
            </a:xfrm>
            <a:custGeom>
              <a:avLst/>
              <a:gdLst>
                <a:gd name="T0" fmla="*/ 461 w 462"/>
                <a:gd name="T1" fmla="*/ 45 h 374"/>
                <a:gd name="T2" fmla="*/ 461 w 462"/>
                <a:gd name="T3" fmla="*/ 45 h 374"/>
                <a:gd name="T4" fmla="*/ 408 w 462"/>
                <a:gd name="T5" fmla="*/ 63 h 374"/>
                <a:gd name="T6" fmla="*/ 443 w 462"/>
                <a:gd name="T7" fmla="*/ 10 h 374"/>
                <a:gd name="T8" fmla="*/ 389 w 462"/>
                <a:gd name="T9" fmla="*/ 36 h 374"/>
                <a:gd name="T10" fmla="*/ 319 w 462"/>
                <a:gd name="T11" fmla="*/ 0 h 374"/>
                <a:gd name="T12" fmla="*/ 221 w 462"/>
                <a:gd name="T13" fmla="*/ 98 h 374"/>
                <a:gd name="T14" fmla="*/ 230 w 462"/>
                <a:gd name="T15" fmla="*/ 116 h 374"/>
                <a:gd name="T16" fmla="*/ 35 w 462"/>
                <a:gd name="T17" fmla="*/ 19 h 374"/>
                <a:gd name="T18" fmla="*/ 17 w 462"/>
                <a:gd name="T19" fmla="*/ 72 h 374"/>
                <a:gd name="T20" fmla="*/ 61 w 462"/>
                <a:gd name="T21" fmla="*/ 151 h 374"/>
                <a:gd name="T22" fmla="*/ 17 w 462"/>
                <a:gd name="T23" fmla="*/ 134 h 374"/>
                <a:gd name="T24" fmla="*/ 17 w 462"/>
                <a:gd name="T25" fmla="*/ 134 h 374"/>
                <a:gd name="T26" fmla="*/ 98 w 462"/>
                <a:gd name="T27" fmla="*/ 231 h 374"/>
                <a:gd name="T28" fmla="*/ 70 w 462"/>
                <a:gd name="T29" fmla="*/ 231 h 374"/>
                <a:gd name="T30" fmla="*/ 53 w 462"/>
                <a:gd name="T31" fmla="*/ 231 h 374"/>
                <a:gd name="T32" fmla="*/ 142 w 462"/>
                <a:gd name="T33" fmla="*/ 294 h 374"/>
                <a:gd name="T34" fmla="*/ 26 w 462"/>
                <a:gd name="T35" fmla="*/ 338 h 374"/>
                <a:gd name="T36" fmla="*/ 0 w 462"/>
                <a:gd name="T37" fmla="*/ 338 h 374"/>
                <a:gd name="T38" fmla="*/ 142 w 462"/>
                <a:gd name="T39" fmla="*/ 373 h 374"/>
                <a:gd name="T40" fmla="*/ 408 w 462"/>
                <a:gd name="T41" fmla="*/ 107 h 374"/>
                <a:gd name="T42" fmla="*/ 408 w 462"/>
                <a:gd name="T43" fmla="*/ 98 h 374"/>
                <a:gd name="T44" fmla="*/ 461 w 462"/>
                <a:gd name="T45" fmla="*/ 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lnTo>
                    <a:pt x="17" y="134"/>
                  </a:ln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91424" tIns="45712" rIns="91424" bIns="45712" anchor="ctr"/>
            <a:lstStyle/>
            <a:p>
              <a:pPr marL="0" marR="0" lvl="0" indent="0" defTabSz="18236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91969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828CCBE6-665B-BA4A-BAD0-DDDD9FE50B1D}"/>
              </a:ext>
            </a:extLst>
          </p:cNvPr>
          <p:cNvGrpSpPr/>
          <p:nvPr/>
        </p:nvGrpSpPr>
        <p:grpSpPr>
          <a:xfrm>
            <a:off x="5891958" y="4663059"/>
            <a:ext cx="411259" cy="408796"/>
            <a:chOff x="5899000" y="3047513"/>
            <a:chExt cx="741664" cy="741664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07AEA3C6-739D-5E4D-B403-DA32A48C9285}"/>
                </a:ext>
              </a:extLst>
            </p:cNvPr>
            <p:cNvSpPr/>
            <p:nvPr/>
          </p:nvSpPr>
          <p:spPr>
            <a:xfrm>
              <a:off x="5899000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11" name="Freeform 75">
              <a:extLst>
                <a:ext uri="{FF2B5EF4-FFF2-40B4-BE49-F238E27FC236}">
                  <a16:creationId xmlns:a16="http://schemas.microsoft.com/office/drawing/2014/main" id="{DE33A2D4-B5BB-214E-B59B-AB0B096AA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086" y="3218192"/>
              <a:ext cx="215493" cy="400306"/>
            </a:xfrm>
            <a:custGeom>
              <a:avLst/>
              <a:gdLst>
                <a:gd name="T0" fmla="*/ 248 w 249"/>
                <a:gd name="T1" fmla="*/ 80 h 453"/>
                <a:gd name="T2" fmla="*/ 248 w 249"/>
                <a:gd name="T3" fmla="*/ 80 h 453"/>
                <a:gd name="T4" fmla="*/ 177 w 249"/>
                <a:gd name="T5" fmla="*/ 80 h 453"/>
                <a:gd name="T6" fmla="*/ 160 w 249"/>
                <a:gd name="T7" fmla="*/ 107 h 453"/>
                <a:gd name="T8" fmla="*/ 160 w 249"/>
                <a:gd name="T9" fmla="*/ 160 h 453"/>
                <a:gd name="T10" fmla="*/ 248 w 249"/>
                <a:gd name="T11" fmla="*/ 160 h 453"/>
                <a:gd name="T12" fmla="*/ 248 w 249"/>
                <a:gd name="T13" fmla="*/ 231 h 453"/>
                <a:gd name="T14" fmla="*/ 160 w 249"/>
                <a:gd name="T15" fmla="*/ 231 h 453"/>
                <a:gd name="T16" fmla="*/ 160 w 249"/>
                <a:gd name="T17" fmla="*/ 452 h 453"/>
                <a:gd name="T18" fmla="*/ 79 w 249"/>
                <a:gd name="T19" fmla="*/ 452 h 453"/>
                <a:gd name="T20" fmla="*/ 79 w 249"/>
                <a:gd name="T21" fmla="*/ 231 h 453"/>
                <a:gd name="T22" fmla="*/ 0 w 249"/>
                <a:gd name="T23" fmla="*/ 231 h 453"/>
                <a:gd name="T24" fmla="*/ 0 w 249"/>
                <a:gd name="T25" fmla="*/ 160 h 453"/>
                <a:gd name="T26" fmla="*/ 79 w 249"/>
                <a:gd name="T27" fmla="*/ 160 h 453"/>
                <a:gd name="T28" fmla="*/ 79 w 249"/>
                <a:gd name="T29" fmla="*/ 116 h 453"/>
                <a:gd name="T30" fmla="*/ 177 w 249"/>
                <a:gd name="T31" fmla="*/ 0 h 453"/>
                <a:gd name="T32" fmla="*/ 248 w 249"/>
                <a:gd name="T33" fmla="*/ 0 h 453"/>
                <a:gd name="T34" fmla="*/ 248 w 249"/>
                <a:gd name="T35" fmla="*/ 8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91424" tIns="45712" rIns="91424" bIns="45712" anchor="ctr"/>
            <a:lstStyle/>
            <a:p>
              <a:pPr marL="0" marR="0" lvl="0" indent="0" defTabSz="182362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91969B"/>
                </a:solidFill>
                <a:effectLst/>
                <a:uLnTx/>
                <a:uFillTx/>
                <a:latin typeface="BNPP Sans Light" pitchFamily="50" charset="0"/>
              </a:endParaRP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79F8700-01C8-064C-B824-748251A9ADCC}"/>
              </a:ext>
            </a:extLst>
          </p:cNvPr>
          <p:cNvGrpSpPr/>
          <p:nvPr/>
        </p:nvGrpSpPr>
        <p:grpSpPr>
          <a:xfrm>
            <a:off x="6931433" y="4663059"/>
            <a:ext cx="411259" cy="408796"/>
            <a:chOff x="7617580" y="3047513"/>
            <a:chExt cx="741664" cy="741664"/>
          </a:xfrm>
        </p:grpSpPr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C4CFD6F7-18FE-F64C-A89B-381076F95E94}"/>
                </a:ext>
              </a:extLst>
            </p:cNvPr>
            <p:cNvSpPr/>
            <p:nvPr/>
          </p:nvSpPr>
          <p:spPr>
            <a:xfrm>
              <a:off x="7617580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ED10D22A-0C71-DE4F-953B-8ED468C68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208" y="3211601"/>
              <a:ext cx="414408" cy="413489"/>
            </a:xfrm>
            <a:custGeom>
              <a:avLst/>
              <a:gdLst>
                <a:gd name="T0" fmla="*/ 1101028 w 204"/>
                <a:gd name="T1" fmla="*/ 0 h 204"/>
                <a:gd name="T2" fmla="*/ 261830 w 204"/>
                <a:gd name="T3" fmla="*/ 0 h 204"/>
                <a:gd name="T4" fmla="*/ 0 w 204"/>
                <a:gd name="T5" fmla="*/ 261344 h 204"/>
                <a:gd name="T6" fmla="*/ 0 w 204"/>
                <a:gd name="T7" fmla="*/ 542791 h 204"/>
                <a:gd name="T8" fmla="*/ 0 w 204"/>
                <a:gd name="T9" fmla="*/ 1098985 h 204"/>
                <a:gd name="T10" fmla="*/ 261830 w 204"/>
                <a:gd name="T11" fmla="*/ 1367030 h 204"/>
                <a:gd name="T12" fmla="*/ 1101028 w 204"/>
                <a:gd name="T13" fmla="*/ 1367030 h 204"/>
                <a:gd name="T14" fmla="*/ 1369571 w 204"/>
                <a:gd name="T15" fmla="*/ 1098985 h 204"/>
                <a:gd name="T16" fmla="*/ 1369571 w 204"/>
                <a:gd name="T17" fmla="*/ 542791 h 204"/>
                <a:gd name="T18" fmla="*/ 1369571 w 204"/>
                <a:gd name="T19" fmla="*/ 261344 h 204"/>
                <a:gd name="T20" fmla="*/ 1101028 w 204"/>
                <a:gd name="T21" fmla="*/ 0 h 204"/>
                <a:gd name="T22" fmla="*/ 1181591 w 204"/>
                <a:gd name="T23" fmla="*/ 154126 h 204"/>
                <a:gd name="T24" fmla="*/ 1208445 w 204"/>
                <a:gd name="T25" fmla="*/ 154126 h 204"/>
                <a:gd name="T26" fmla="*/ 1208445 w 204"/>
                <a:gd name="T27" fmla="*/ 187632 h 204"/>
                <a:gd name="T28" fmla="*/ 1208445 w 204"/>
                <a:gd name="T29" fmla="*/ 388665 h 204"/>
                <a:gd name="T30" fmla="*/ 980183 w 204"/>
                <a:gd name="T31" fmla="*/ 388665 h 204"/>
                <a:gd name="T32" fmla="*/ 980183 w 204"/>
                <a:gd name="T33" fmla="*/ 160827 h 204"/>
                <a:gd name="T34" fmla="*/ 1181591 w 204"/>
                <a:gd name="T35" fmla="*/ 154126 h 204"/>
                <a:gd name="T36" fmla="*/ 490092 w 204"/>
                <a:gd name="T37" fmla="*/ 542791 h 204"/>
                <a:gd name="T38" fmla="*/ 684786 w 204"/>
                <a:gd name="T39" fmla="*/ 442274 h 204"/>
                <a:gd name="T40" fmla="*/ 879479 w 204"/>
                <a:gd name="T41" fmla="*/ 542791 h 204"/>
                <a:gd name="T42" fmla="*/ 926475 w 204"/>
                <a:gd name="T43" fmla="*/ 683515 h 204"/>
                <a:gd name="T44" fmla="*/ 684786 w 204"/>
                <a:gd name="T45" fmla="*/ 924756 h 204"/>
                <a:gd name="T46" fmla="*/ 443097 w 204"/>
                <a:gd name="T47" fmla="*/ 683515 h 204"/>
                <a:gd name="T48" fmla="*/ 490092 w 204"/>
                <a:gd name="T49" fmla="*/ 542791 h 204"/>
                <a:gd name="T50" fmla="*/ 1235299 w 204"/>
                <a:gd name="T51" fmla="*/ 1098985 h 204"/>
                <a:gd name="T52" fmla="*/ 1101028 w 204"/>
                <a:gd name="T53" fmla="*/ 1233007 h 204"/>
                <a:gd name="T54" fmla="*/ 261830 w 204"/>
                <a:gd name="T55" fmla="*/ 1233007 h 204"/>
                <a:gd name="T56" fmla="*/ 134272 w 204"/>
                <a:gd name="T57" fmla="*/ 1098985 h 204"/>
                <a:gd name="T58" fmla="*/ 134272 w 204"/>
                <a:gd name="T59" fmla="*/ 542791 h 204"/>
                <a:gd name="T60" fmla="*/ 335679 w 204"/>
                <a:gd name="T61" fmla="*/ 542791 h 204"/>
                <a:gd name="T62" fmla="*/ 308825 w 204"/>
                <a:gd name="T63" fmla="*/ 683515 h 204"/>
                <a:gd name="T64" fmla="*/ 684786 w 204"/>
                <a:gd name="T65" fmla="*/ 1058778 h 204"/>
                <a:gd name="T66" fmla="*/ 1054033 w 204"/>
                <a:gd name="T67" fmla="*/ 683515 h 204"/>
                <a:gd name="T68" fmla="*/ 1027178 w 204"/>
                <a:gd name="T69" fmla="*/ 542791 h 204"/>
                <a:gd name="T70" fmla="*/ 1235299 w 204"/>
                <a:gd name="T71" fmla="*/ 542791 h 204"/>
                <a:gd name="T72" fmla="*/ 1235299 w 204"/>
                <a:gd name="T73" fmla="*/ 1098985 h 20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630" tIns="22816" rIns="45630" bIns="22816"/>
            <a:lstStyle/>
            <a:p>
              <a:pPr defTabSz="5426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300" kern="0">
                <a:solidFill>
                  <a:prstClr val="black"/>
                </a:solidFill>
                <a:latin typeface="Calibri"/>
                <a:ea typeface="MS PGothic" pitchFamily="34" charset="-128"/>
              </a:endParaRP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44BA8AF5-4ECD-5041-B8B9-4C46F1B0402C}"/>
              </a:ext>
            </a:extLst>
          </p:cNvPr>
          <p:cNvGrpSpPr/>
          <p:nvPr/>
        </p:nvGrpSpPr>
        <p:grpSpPr>
          <a:xfrm>
            <a:off x="4852487" y="4663059"/>
            <a:ext cx="411259" cy="408796"/>
            <a:chOff x="4169003" y="3047513"/>
            <a:chExt cx="741664" cy="741664"/>
          </a:xfrm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2A2C1FE2-DD7A-3F45-AD8A-9F6B76DADF27}"/>
                </a:ext>
              </a:extLst>
            </p:cNvPr>
            <p:cNvSpPr/>
            <p:nvPr/>
          </p:nvSpPr>
          <p:spPr>
            <a:xfrm>
              <a:off x="4169003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1A39599-8804-E94B-900B-2B3DEA54FA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8120" y="3227006"/>
              <a:ext cx="383431" cy="382677"/>
            </a:xfrm>
            <a:custGeom>
              <a:avLst/>
              <a:gdLst>
                <a:gd name="T0" fmla="*/ 106 w 114"/>
                <a:gd name="T1" fmla="*/ 0 h 114"/>
                <a:gd name="T2" fmla="*/ 8 w 114"/>
                <a:gd name="T3" fmla="*/ 0 h 114"/>
                <a:gd name="T4" fmla="*/ 0 w 114"/>
                <a:gd name="T5" fmla="*/ 8 h 114"/>
                <a:gd name="T6" fmla="*/ 0 w 114"/>
                <a:gd name="T7" fmla="*/ 106 h 114"/>
                <a:gd name="T8" fmla="*/ 8 w 114"/>
                <a:gd name="T9" fmla="*/ 114 h 114"/>
                <a:gd name="T10" fmla="*/ 106 w 114"/>
                <a:gd name="T11" fmla="*/ 114 h 114"/>
                <a:gd name="T12" fmla="*/ 114 w 114"/>
                <a:gd name="T13" fmla="*/ 106 h 114"/>
                <a:gd name="T14" fmla="*/ 114 w 114"/>
                <a:gd name="T15" fmla="*/ 8 h 114"/>
                <a:gd name="T16" fmla="*/ 106 w 114"/>
                <a:gd name="T17" fmla="*/ 0 h 114"/>
                <a:gd name="T18" fmla="*/ 35 w 114"/>
                <a:gd name="T19" fmla="*/ 96 h 114"/>
                <a:gd name="T20" fmla="*/ 17 w 114"/>
                <a:gd name="T21" fmla="*/ 96 h 114"/>
                <a:gd name="T22" fmla="*/ 17 w 114"/>
                <a:gd name="T23" fmla="*/ 44 h 114"/>
                <a:gd name="T24" fmla="*/ 35 w 114"/>
                <a:gd name="T25" fmla="*/ 44 h 114"/>
                <a:gd name="T26" fmla="*/ 35 w 114"/>
                <a:gd name="T27" fmla="*/ 96 h 114"/>
                <a:gd name="T28" fmla="*/ 26 w 114"/>
                <a:gd name="T29" fmla="*/ 37 h 114"/>
                <a:gd name="T30" fmla="*/ 26 w 114"/>
                <a:gd name="T31" fmla="*/ 37 h 114"/>
                <a:gd name="T32" fmla="*/ 16 w 114"/>
                <a:gd name="T33" fmla="*/ 28 h 114"/>
                <a:gd name="T34" fmla="*/ 26 w 114"/>
                <a:gd name="T35" fmla="*/ 19 h 114"/>
                <a:gd name="T36" fmla="*/ 36 w 114"/>
                <a:gd name="T37" fmla="*/ 28 h 114"/>
                <a:gd name="T38" fmla="*/ 26 w 114"/>
                <a:gd name="T39" fmla="*/ 37 h 114"/>
                <a:gd name="T40" fmla="*/ 97 w 114"/>
                <a:gd name="T41" fmla="*/ 96 h 114"/>
                <a:gd name="T42" fmla="*/ 80 w 114"/>
                <a:gd name="T43" fmla="*/ 96 h 114"/>
                <a:gd name="T44" fmla="*/ 80 w 114"/>
                <a:gd name="T45" fmla="*/ 68 h 114"/>
                <a:gd name="T46" fmla="*/ 71 w 114"/>
                <a:gd name="T47" fmla="*/ 56 h 114"/>
                <a:gd name="T48" fmla="*/ 62 w 114"/>
                <a:gd name="T49" fmla="*/ 63 h 114"/>
                <a:gd name="T50" fmla="*/ 61 w 114"/>
                <a:gd name="T51" fmla="*/ 67 h 114"/>
                <a:gd name="T52" fmla="*/ 61 w 114"/>
                <a:gd name="T53" fmla="*/ 96 h 114"/>
                <a:gd name="T54" fmla="*/ 44 w 114"/>
                <a:gd name="T55" fmla="*/ 96 h 114"/>
                <a:gd name="T56" fmla="*/ 44 w 114"/>
                <a:gd name="T57" fmla="*/ 44 h 114"/>
                <a:gd name="T58" fmla="*/ 61 w 114"/>
                <a:gd name="T59" fmla="*/ 44 h 114"/>
                <a:gd name="T60" fmla="*/ 61 w 114"/>
                <a:gd name="T61" fmla="*/ 51 h 114"/>
                <a:gd name="T62" fmla="*/ 77 w 114"/>
                <a:gd name="T63" fmla="*/ 43 h 114"/>
                <a:gd name="T64" fmla="*/ 97 w 114"/>
                <a:gd name="T65" fmla="*/ 66 h 114"/>
                <a:gd name="T66" fmla="*/ 97 w 114"/>
                <a:gd name="T67" fmla="*/ 9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4">
                  <a:moveTo>
                    <a:pt x="10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1"/>
                    <a:pt x="4" y="114"/>
                    <a:pt x="8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10" y="114"/>
                    <a:pt x="114" y="111"/>
                    <a:pt x="114" y="106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3"/>
                    <a:pt x="110" y="0"/>
                    <a:pt x="106" y="0"/>
                  </a:cubicBezTo>
                  <a:close/>
                  <a:moveTo>
                    <a:pt x="35" y="96"/>
                  </a:moveTo>
                  <a:cubicBezTo>
                    <a:pt x="17" y="96"/>
                    <a:pt x="17" y="96"/>
                    <a:pt x="17" y="96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35" y="44"/>
                    <a:pt x="35" y="44"/>
                    <a:pt x="35" y="44"/>
                  </a:cubicBezTo>
                  <a:lnTo>
                    <a:pt x="35" y="96"/>
                  </a:lnTo>
                  <a:close/>
                  <a:moveTo>
                    <a:pt x="26" y="37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0" y="37"/>
                    <a:pt x="16" y="33"/>
                    <a:pt x="16" y="28"/>
                  </a:cubicBezTo>
                  <a:cubicBezTo>
                    <a:pt x="16" y="23"/>
                    <a:pt x="20" y="19"/>
                    <a:pt x="26" y="19"/>
                  </a:cubicBezTo>
                  <a:cubicBezTo>
                    <a:pt x="32" y="19"/>
                    <a:pt x="36" y="23"/>
                    <a:pt x="36" y="28"/>
                  </a:cubicBezTo>
                  <a:cubicBezTo>
                    <a:pt x="36" y="33"/>
                    <a:pt x="32" y="37"/>
                    <a:pt x="26" y="37"/>
                  </a:cubicBezTo>
                  <a:close/>
                  <a:moveTo>
                    <a:pt x="97" y="96"/>
                  </a:moveTo>
                  <a:cubicBezTo>
                    <a:pt x="80" y="96"/>
                    <a:pt x="80" y="96"/>
                    <a:pt x="80" y="96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1"/>
                    <a:pt x="77" y="56"/>
                    <a:pt x="71" y="56"/>
                  </a:cubicBezTo>
                  <a:cubicBezTo>
                    <a:pt x="66" y="56"/>
                    <a:pt x="63" y="59"/>
                    <a:pt x="62" y="63"/>
                  </a:cubicBezTo>
                  <a:cubicBezTo>
                    <a:pt x="61" y="64"/>
                    <a:pt x="61" y="65"/>
                    <a:pt x="61" y="67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49"/>
                    <a:pt x="44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4" y="48"/>
                    <a:pt x="68" y="43"/>
                    <a:pt x="77" y="43"/>
                  </a:cubicBezTo>
                  <a:cubicBezTo>
                    <a:pt x="88" y="43"/>
                    <a:pt x="97" y="50"/>
                    <a:pt x="97" y="66"/>
                  </a:cubicBezTo>
                  <a:lnTo>
                    <a:pt x="97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630" tIns="22816" rIns="45630" bIns="22816"/>
            <a:lstStyle/>
            <a:p>
              <a:pPr defTabSz="542631">
                <a:defRPr/>
              </a:pPr>
              <a:endParaRPr lang="id-ID" sz="2300" kern="0">
                <a:solidFill>
                  <a:prstClr val="black"/>
                </a:solidFill>
                <a:latin typeface="Calibri"/>
                <a:ea typeface="MS PGothic" pitchFamily="34" charset="-128"/>
              </a:endParaRP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9BA50AAE-D5B3-E344-BD8A-09FD19E08AF4}"/>
              </a:ext>
            </a:extLst>
          </p:cNvPr>
          <p:cNvGrpSpPr/>
          <p:nvPr/>
        </p:nvGrpSpPr>
        <p:grpSpPr>
          <a:xfrm>
            <a:off x="6411695" y="4663059"/>
            <a:ext cx="411259" cy="408796"/>
            <a:chOff x="6627538" y="3047513"/>
            <a:chExt cx="741664" cy="741664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E5014343-30DB-1948-A951-03030633678A}"/>
                </a:ext>
              </a:extLst>
            </p:cNvPr>
            <p:cNvSpPr/>
            <p:nvPr/>
          </p:nvSpPr>
          <p:spPr>
            <a:xfrm>
              <a:off x="6627538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pic>
          <p:nvPicPr>
            <p:cNvPr id="20" name="Graphique 19">
              <a:extLst>
                <a:ext uri="{FF2B5EF4-FFF2-40B4-BE49-F238E27FC236}">
                  <a16:creationId xmlns:a16="http://schemas.microsoft.com/office/drawing/2014/main" id="{02D8A57C-61C1-5749-AD5B-8D1FC5E39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715040" y="3179285"/>
              <a:ext cx="566660" cy="478120"/>
            </a:xfrm>
            <a:prstGeom prst="rect">
              <a:avLst/>
            </a:prstGeom>
          </p:spPr>
        </p:pic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CD4D0DA1-D2B6-3F49-A346-B0CE970A99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5412" y="1163303"/>
            <a:ext cx="3104353" cy="867072"/>
          </a:xfrm>
          <a:prstGeom prst="rect">
            <a:avLst/>
          </a:prstGeom>
        </p:spPr>
      </p:pic>
      <p:sp>
        <p:nvSpPr>
          <p:cNvPr id="22" name="Espace réservé du texte 4">
            <a:extLst>
              <a:ext uri="{FF2B5EF4-FFF2-40B4-BE49-F238E27FC236}">
                <a16:creationId xmlns:a16="http://schemas.microsoft.com/office/drawing/2014/main" id="{152EA274-26DA-B54E-BD18-9502BE8F0D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07069" y="5262750"/>
            <a:ext cx="7381038" cy="369332"/>
          </a:xfrm>
        </p:spPr>
        <p:txBody>
          <a:bodyPr wrap="square" anchor="t" anchorCtr="0">
            <a:spAutoFit/>
          </a:bodyPr>
          <a:lstStyle>
            <a:lvl1pPr algn="ctr">
              <a:spcAft>
                <a:spcPts val="0"/>
              </a:spcAft>
              <a:defRPr sz="1800" b="0" cap="none" baseline="0">
                <a:solidFill>
                  <a:schemeClr val="bg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Site</a:t>
            </a:r>
          </a:p>
        </p:txBody>
      </p:sp>
    </p:spTree>
    <p:extLst>
      <p:ext uri="{BB962C8B-B14F-4D97-AF65-F5344CB8AC3E}">
        <p14:creationId xmlns:p14="http://schemas.microsoft.com/office/powerpoint/2010/main" val="27277664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16">
            <a:extLst>
              <a:ext uri="{FF2B5EF4-FFF2-40B4-BE49-F238E27FC236}">
                <a16:creationId xmlns:a16="http://schemas.microsoft.com/office/drawing/2014/main" id="{E8F034F8-D1F2-314C-BB04-2A451B3467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0" name="Espace réservé du pied de page 3">
            <a:extLst>
              <a:ext uri="{FF2B5EF4-FFF2-40B4-BE49-F238E27FC236}">
                <a16:creationId xmlns:a16="http://schemas.microsoft.com/office/drawing/2014/main" id="{C818BE20-3729-2447-A238-FE56F744A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78516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16">
            <a:extLst>
              <a:ext uri="{FF2B5EF4-FFF2-40B4-BE49-F238E27FC236}">
                <a16:creationId xmlns:a16="http://schemas.microsoft.com/office/drawing/2014/main" id="{E8F034F8-D1F2-314C-BB04-2A451B3467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0" name="Espace réservé du pied de page 3">
            <a:extLst>
              <a:ext uri="{FF2B5EF4-FFF2-40B4-BE49-F238E27FC236}">
                <a16:creationId xmlns:a16="http://schemas.microsoft.com/office/drawing/2014/main" id="{C818BE20-3729-2447-A238-FE56F744A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26EF61A-8EF3-434A-BB9D-F2C3B05B81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65184CD-61DA-8744-853E-E9844B29D3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8" name="Straight Connector 205" hidden="1">
            <a:extLst>
              <a:ext uri="{FF2B5EF4-FFF2-40B4-BE49-F238E27FC236}">
                <a16:creationId xmlns:a16="http://schemas.microsoft.com/office/drawing/2014/main" id="{3A237986-76BD-7846-AA29-E3512D36B22A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35797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4398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A77FB16-40EE-1040-BD86-AC7AF6731B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354" y="674516"/>
            <a:ext cx="10518259" cy="338554"/>
          </a:xfrm>
        </p:spPr>
        <p:txBody>
          <a:bodyPr>
            <a:spAutoFit/>
          </a:bodyPr>
          <a:lstStyle>
            <a:lvl1pPr marL="0" indent="0">
              <a:buClr>
                <a:schemeClr val="accent5"/>
              </a:buClr>
              <a:buFont typeface="Arial" panose="020B0604020202020204" pitchFamily="34" charset="0"/>
              <a:buNone/>
              <a:defRPr sz="1600" b="0" spc="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rgbClr val="009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numéro de diapositive 16">
            <a:extLst>
              <a:ext uri="{FF2B5EF4-FFF2-40B4-BE49-F238E27FC236}">
                <a16:creationId xmlns:a16="http://schemas.microsoft.com/office/drawing/2014/main" id="{B90C1008-E8EC-674F-B0BA-F29D0B9E61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3BDAFD4-932E-F244-B375-FD39B991C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54" y="1476375"/>
            <a:ext cx="10518259" cy="41783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 dirty="0" err="1"/>
              <a:t>TEXTe</a:t>
            </a:r>
            <a:r>
              <a:rPr lang="fr-FR" dirty="0"/>
              <a:t> 1</a:t>
            </a:r>
          </a:p>
          <a:p>
            <a:pPr lvl="1"/>
            <a:r>
              <a:rPr lang="fr-FR" dirty="0"/>
              <a:t>Texte 2</a:t>
            </a:r>
          </a:p>
          <a:p>
            <a:pPr lvl="2"/>
            <a:r>
              <a:rPr lang="fr-FR" dirty="0"/>
              <a:t>Texte 3</a:t>
            </a:r>
          </a:p>
          <a:p>
            <a:pPr lvl="3"/>
            <a:r>
              <a:rPr lang="fr-FR" dirty="0"/>
              <a:t>Texte 4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96B5FEF-6D3B-42C7-B3E3-1C65F18E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F9690CC-B329-4860-BB33-3449BFEA9D4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67806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968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8455DD69-37BD-CF47-AFC5-24C35AA65E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16871" y="0"/>
            <a:ext cx="6578304" cy="68595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DC7E5D76-878D-4F42-93EC-99CADE1B6DCA}"/>
              </a:ext>
            </a:extLst>
          </p:cNvPr>
          <p:cNvSpPr txBox="1"/>
          <p:nvPr/>
        </p:nvSpPr>
        <p:spPr>
          <a:xfrm>
            <a:off x="523917" y="2917974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cxnSp>
        <p:nvCxnSpPr>
          <p:cNvPr id="21" name="Straight Connector 9">
            <a:extLst>
              <a:ext uri="{FF2B5EF4-FFF2-40B4-BE49-F238E27FC236}">
                <a16:creationId xmlns:a16="http://schemas.microsoft.com/office/drawing/2014/main" id="{C1ECD389-94C5-674D-9A79-38FF282EED19}"/>
              </a:ext>
            </a:extLst>
          </p:cNvPr>
          <p:cNvCxnSpPr>
            <a:cxnSpLocks/>
          </p:cNvCxnSpPr>
          <p:nvPr/>
        </p:nvCxnSpPr>
        <p:spPr>
          <a:xfrm>
            <a:off x="627751" y="3612204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7">
            <a:extLst>
              <a:ext uri="{FF2B5EF4-FFF2-40B4-BE49-F238E27FC236}">
                <a16:creationId xmlns:a16="http://schemas.microsoft.com/office/drawing/2014/main" id="{41734CDA-463A-704B-B960-4C08202D5DC3}"/>
              </a:ext>
            </a:extLst>
          </p:cNvPr>
          <p:cNvSpPr txBox="1"/>
          <p:nvPr/>
        </p:nvSpPr>
        <p:spPr>
          <a:xfrm>
            <a:off x="523917" y="1732021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cxnSp>
        <p:nvCxnSpPr>
          <p:cNvPr id="35" name="Straight Connector 9">
            <a:extLst>
              <a:ext uri="{FF2B5EF4-FFF2-40B4-BE49-F238E27FC236}">
                <a16:creationId xmlns:a16="http://schemas.microsoft.com/office/drawing/2014/main" id="{A5EFA574-310E-484D-83BE-AB822B4D7639}"/>
              </a:ext>
            </a:extLst>
          </p:cNvPr>
          <p:cNvCxnSpPr>
            <a:cxnSpLocks/>
          </p:cNvCxnSpPr>
          <p:nvPr/>
        </p:nvCxnSpPr>
        <p:spPr>
          <a:xfrm>
            <a:off x="627751" y="2426251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7">
            <a:extLst>
              <a:ext uri="{FF2B5EF4-FFF2-40B4-BE49-F238E27FC236}">
                <a16:creationId xmlns:a16="http://schemas.microsoft.com/office/drawing/2014/main" id="{41BC5020-F174-1C46-9CD4-C37E15F78A46}"/>
              </a:ext>
            </a:extLst>
          </p:cNvPr>
          <p:cNvSpPr txBox="1"/>
          <p:nvPr/>
        </p:nvSpPr>
        <p:spPr>
          <a:xfrm>
            <a:off x="523917" y="4103927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cxnSp>
        <p:nvCxnSpPr>
          <p:cNvPr id="39" name="Straight Connector 9">
            <a:extLst>
              <a:ext uri="{FF2B5EF4-FFF2-40B4-BE49-F238E27FC236}">
                <a16:creationId xmlns:a16="http://schemas.microsoft.com/office/drawing/2014/main" id="{EB694DBA-A8A8-A149-B065-B10F1B946238}"/>
              </a:ext>
            </a:extLst>
          </p:cNvPr>
          <p:cNvCxnSpPr>
            <a:cxnSpLocks/>
          </p:cNvCxnSpPr>
          <p:nvPr/>
        </p:nvCxnSpPr>
        <p:spPr>
          <a:xfrm>
            <a:off x="627751" y="4798157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848903F5-85A3-DF49-9D27-D31C014321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7014" y="1903034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1" name="Espace réservé du texte 4">
            <a:extLst>
              <a:ext uri="{FF2B5EF4-FFF2-40B4-BE49-F238E27FC236}">
                <a16:creationId xmlns:a16="http://schemas.microsoft.com/office/drawing/2014/main" id="{C504995D-76F3-B641-854B-F8595D3CF9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57014" y="3092011"/>
            <a:ext cx="3409789" cy="307777"/>
          </a:xfrm>
        </p:spPr>
        <p:txBody>
          <a:bodyPr wrap="square">
            <a:spAutoFit/>
          </a:bodyPr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Tx/>
              <a:buNone/>
              <a:tabLst/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FCEFCB21-BB28-584E-8035-9D74F687E4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7014" y="4274437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5F87D7D1-B34B-3A41-9B06-6B93E0BB9C24}"/>
              </a:ext>
            </a:extLst>
          </p:cNvPr>
          <p:cNvSpPr txBox="1">
            <a:spLocks/>
          </p:cNvSpPr>
          <p:nvPr/>
        </p:nvSpPr>
        <p:spPr>
          <a:xfrm>
            <a:off x="523917" y="137367"/>
            <a:ext cx="4708441" cy="92333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pt-BR" altLang="pt-PT" sz="5398" b="1" dirty="0">
                <a:solidFill>
                  <a:srgbClr val="00915A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46A9C78-1C6F-C946-A96A-A6C40A41AC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685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30">
            <a:extLst>
              <a:ext uri="{FF2B5EF4-FFF2-40B4-BE49-F238E27FC236}">
                <a16:creationId xmlns:a16="http://schemas.microsoft.com/office/drawing/2014/main" id="{719EF354-0715-B34A-A4E5-CE9781CE8D7B}"/>
              </a:ext>
            </a:extLst>
          </p:cNvPr>
          <p:cNvSpPr txBox="1">
            <a:spLocks/>
          </p:cNvSpPr>
          <p:nvPr/>
        </p:nvSpPr>
        <p:spPr>
          <a:xfrm>
            <a:off x="523917" y="137367"/>
            <a:ext cx="4708441" cy="92333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pt-BR" altLang="pt-PT" sz="5398" b="1" dirty="0">
                <a:solidFill>
                  <a:srgbClr val="00915A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DC7E5D76-878D-4F42-93EC-99CADE1B6DCA}"/>
              </a:ext>
            </a:extLst>
          </p:cNvPr>
          <p:cNvSpPr txBox="1"/>
          <p:nvPr/>
        </p:nvSpPr>
        <p:spPr>
          <a:xfrm>
            <a:off x="523917" y="2495987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cxnSp>
        <p:nvCxnSpPr>
          <p:cNvPr id="21" name="Straight Connector 9">
            <a:extLst>
              <a:ext uri="{FF2B5EF4-FFF2-40B4-BE49-F238E27FC236}">
                <a16:creationId xmlns:a16="http://schemas.microsoft.com/office/drawing/2014/main" id="{C1ECD389-94C5-674D-9A79-38FF282EED19}"/>
              </a:ext>
            </a:extLst>
          </p:cNvPr>
          <p:cNvCxnSpPr>
            <a:cxnSpLocks/>
          </p:cNvCxnSpPr>
          <p:nvPr/>
        </p:nvCxnSpPr>
        <p:spPr>
          <a:xfrm>
            <a:off x="627751" y="3190217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7">
            <a:extLst>
              <a:ext uri="{FF2B5EF4-FFF2-40B4-BE49-F238E27FC236}">
                <a16:creationId xmlns:a16="http://schemas.microsoft.com/office/drawing/2014/main" id="{41734CDA-463A-704B-B960-4C08202D5DC3}"/>
              </a:ext>
            </a:extLst>
          </p:cNvPr>
          <p:cNvSpPr txBox="1"/>
          <p:nvPr/>
        </p:nvSpPr>
        <p:spPr>
          <a:xfrm>
            <a:off x="523917" y="1407824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cxnSp>
        <p:nvCxnSpPr>
          <p:cNvPr id="35" name="Straight Connector 9">
            <a:extLst>
              <a:ext uri="{FF2B5EF4-FFF2-40B4-BE49-F238E27FC236}">
                <a16:creationId xmlns:a16="http://schemas.microsoft.com/office/drawing/2014/main" id="{A5EFA574-310E-484D-83BE-AB822B4D7639}"/>
              </a:ext>
            </a:extLst>
          </p:cNvPr>
          <p:cNvCxnSpPr>
            <a:cxnSpLocks/>
          </p:cNvCxnSpPr>
          <p:nvPr/>
        </p:nvCxnSpPr>
        <p:spPr>
          <a:xfrm>
            <a:off x="627751" y="2102055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7">
            <a:extLst>
              <a:ext uri="{FF2B5EF4-FFF2-40B4-BE49-F238E27FC236}">
                <a16:creationId xmlns:a16="http://schemas.microsoft.com/office/drawing/2014/main" id="{41BC5020-F174-1C46-9CD4-C37E15F78A46}"/>
              </a:ext>
            </a:extLst>
          </p:cNvPr>
          <p:cNvSpPr txBox="1"/>
          <p:nvPr/>
        </p:nvSpPr>
        <p:spPr>
          <a:xfrm>
            <a:off x="523917" y="3584144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cxnSp>
        <p:nvCxnSpPr>
          <p:cNvPr id="39" name="Straight Connector 9">
            <a:extLst>
              <a:ext uri="{FF2B5EF4-FFF2-40B4-BE49-F238E27FC236}">
                <a16:creationId xmlns:a16="http://schemas.microsoft.com/office/drawing/2014/main" id="{EB694DBA-A8A8-A149-B065-B10F1B946238}"/>
              </a:ext>
            </a:extLst>
          </p:cNvPr>
          <p:cNvCxnSpPr>
            <a:cxnSpLocks/>
          </p:cNvCxnSpPr>
          <p:nvPr/>
        </p:nvCxnSpPr>
        <p:spPr>
          <a:xfrm>
            <a:off x="627751" y="4278379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7">
            <a:extLst>
              <a:ext uri="{FF2B5EF4-FFF2-40B4-BE49-F238E27FC236}">
                <a16:creationId xmlns:a16="http://schemas.microsoft.com/office/drawing/2014/main" id="{814DB0B9-5CAC-304B-809A-C5F230961CC7}"/>
              </a:ext>
            </a:extLst>
          </p:cNvPr>
          <p:cNvSpPr txBox="1"/>
          <p:nvPr/>
        </p:nvSpPr>
        <p:spPr>
          <a:xfrm>
            <a:off x="523917" y="4672311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AE423BDD-E02D-7041-BED2-D2A5C920161F}"/>
              </a:ext>
            </a:extLst>
          </p:cNvPr>
          <p:cNvCxnSpPr>
            <a:cxnSpLocks/>
          </p:cNvCxnSpPr>
          <p:nvPr/>
        </p:nvCxnSpPr>
        <p:spPr>
          <a:xfrm>
            <a:off x="627751" y="5366541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Espace réservé du texte 4">
            <a:extLst>
              <a:ext uri="{FF2B5EF4-FFF2-40B4-BE49-F238E27FC236}">
                <a16:creationId xmlns:a16="http://schemas.microsoft.com/office/drawing/2014/main" id="{3B18D0DF-DAA1-AB44-8A7F-F9039A1BDA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7014" y="1578837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B27AFA48-1668-E249-8E52-01C043B09B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57014" y="2668012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1" name="Espace réservé du texte 4">
            <a:extLst>
              <a:ext uri="{FF2B5EF4-FFF2-40B4-BE49-F238E27FC236}">
                <a16:creationId xmlns:a16="http://schemas.microsoft.com/office/drawing/2014/main" id="{A913728C-8717-854F-A673-AF38A116BF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7014" y="3757172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2" name="Espace réservé du texte 4">
            <a:extLst>
              <a:ext uri="{FF2B5EF4-FFF2-40B4-BE49-F238E27FC236}">
                <a16:creationId xmlns:a16="http://schemas.microsoft.com/office/drawing/2014/main" id="{6F5BBA87-A35F-1245-8237-52C43484C5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57014" y="4846348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32" name="Espace réservé pour une image  27">
            <a:extLst>
              <a:ext uri="{FF2B5EF4-FFF2-40B4-BE49-F238E27FC236}">
                <a16:creationId xmlns:a16="http://schemas.microsoft.com/office/drawing/2014/main" id="{03667FE9-E980-B541-954B-E1A9B234446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16871" y="0"/>
            <a:ext cx="6578304" cy="68595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5DD90C45-67C6-F34A-A964-BAECD8E120D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8455DD69-37BD-CF47-AFC5-24C35AA65E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16871" y="9"/>
            <a:ext cx="6578304" cy="6093229"/>
          </a:xfrm>
          <a:prstGeom prst="rect">
            <a:avLst/>
          </a:prstGeom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DC7E5D76-878D-4F42-93EC-99CADE1B6DCA}"/>
              </a:ext>
            </a:extLst>
          </p:cNvPr>
          <p:cNvSpPr txBox="1"/>
          <p:nvPr/>
        </p:nvSpPr>
        <p:spPr>
          <a:xfrm>
            <a:off x="523917" y="216062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cxnSp>
        <p:nvCxnSpPr>
          <p:cNvPr id="21" name="Straight Connector 9">
            <a:extLst>
              <a:ext uri="{FF2B5EF4-FFF2-40B4-BE49-F238E27FC236}">
                <a16:creationId xmlns:a16="http://schemas.microsoft.com/office/drawing/2014/main" id="{C1ECD389-94C5-674D-9A79-38FF282EED19}"/>
              </a:ext>
            </a:extLst>
          </p:cNvPr>
          <p:cNvCxnSpPr>
            <a:cxnSpLocks/>
          </p:cNvCxnSpPr>
          <p:nvPr/>
        </p:nvCxnSpPr>
        <p:spPr>
          <a:xfrm>
            <a:off x="627751" y="2854853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7">
            <a:extLst>
              <a:ext uri="{FF2B5EF4-FFF2-40B4-BE49-F238E27FC236}">
                <a16:creationId xmlns:a16="http://schemas.microsoft.com/office/drawing/2014/main" id="{41734CDA-463A-704B-B960-4C08202D5DC3}"/>
              </a:ext>
            </a:extLst>
          </p:cNvPr>
          <p:cNvSpPr txBox="1"/>
          <p:nvPr/>
        </p:nvSpPr>
        <p:spPr>
          <a:xfrm>
            <a:off x="523917" y="1258196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cxnSp>
        <p:nvCxnSpPr>
          <p:cNvPr id="35" name="Straight Connector 9">
            <a:extLst>
              <a:ext uri="{FF2B5EF4-FFF2-40B4-BE49-F238E27FC236}">
                <a16:creationId xmlns:a16="http://schemas.microsoft.com/office/drawing/2014/main" id="{A5EFA574-310E-484D-83BE-AB822B4D7639}"/>
              </a:ext>
            </a:extLst>
          </p:cNvPr>
          <p:cNvCxnSpPr>
            <a:cxnSpLocks/>
          </p:cNvCxnSpPr>
          <p:nvPr/>
        </p:nvCxnSpPr>
        <p:spPr>
          <a:xfrm>
            <a:off x="627751" y="1952426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7">
            <a:extLst>
              <a:ext uri="{FF2B5EF4-FFF2-40B4-BE49-F238E27FC236}">
                <a16:creationId xmlns:a16="http://schemas.microsoft.com/office/drawing/2014/main" id="{41BC5020-F174-1C46-9CD4-C37E15F78A46}"/>
              </a:ext>
            </a:extLst>
          </p:cNvPr>
          <p:cNvSpPr txBox="1"/>
          <p:nvPr/>
        </p:nvSpPr>
        <p:spPr>
          <a:xfrm>
            <a:off x="523917" y="3063041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cxnSp>
        <p:nvCxnSpPr>
          <p:cNvPr id="39" name="Straight Connector 9">
            <a:extLst>
              <a:ext uri="{FF2B5EF4-FFF2-40B4-BE49-F238E27FC236}">
                <a16:creationId xmlns:a16="http://schemas.microsoft.com/office/drawing/2014/main" id="{EB694DBA-A8A8-A149-B065-B10F1B946238}"/>
              </a:ext>
            </a:extLst>
          </p:cNvPr>
          <p:cNvCxnSpPr>
            <a:cxnSpLocks/>
          </p:cNvCxnSpPr>
          <p:nvPr/>
        </p:nvCxnSpPr>
        <p:spPr>
          <a:xfrm>
            <a:off x="627751" y="375728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7">
            <a:extLst>
              <a:ext uri="{FF2B5EF4-FFF2-40B4-BE49-F238E27FC236}">
                <a16:creationId xmlns:a16="http://schemas.microsoft.com/office/drawing/2014/main" id="{814DB0B9-5CAC-304B-809A-C5F230961CC7}"/>
              </a:ext>
            </a:extLst>
          </p:cNvPr>
          <p:cNvSpPr txBox="1"/>
          <p:nvPr/>
        </p:nvSpPr>
        <p:spPr>
          <a:xfrm>
            <a:off x="523917" y="3965477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AE423BDD-E02D-7041-BED2-D2A5C920161F}"/>
              </a:ext>
            </a:extLst>
          </p:cNvPr>
          <p:cNvCxnSpPr>
            <a:cxnSpLocks/>
          </p:cNvCxnSpPr>
          <p:nvPr/>
        </p:nvCxnSpPr>
        <p:spPr>
          <a:xfrm>
            <a:off x="627751" y="4659707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7">
            <a:extLst>
              <a:ext uri="{FF2B5EF4-FFF2-40B4-BE49-F238E27FC236}">
                <a16:creationId xmlns:a16="http://schemas.microsoft.com/office/drawing/2014/main" id="{45DB5584-80BF-5745-9202-890C31C6190C}"/>
              </a:ext>
            </a:extLst>
          </p:cNvPr>
          <p:cNvSpPr txBox="1"/>
          <p:nvPr/>
        </p:nvSpPr>
        <p:spPr>
          <a:xfrm>
            <a:off x="523917" y="4867905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cxnSp>
        <p:nvCxnSpPr>
          <p:cNvPr id="42" name="Straight Connector 9">
            <a:extLst>
              <a:ext uri="{FF2B5EF4-FFF2-40B4-BE49-F238E27FC236}">
                <a16:creationId xmlns:a16="http://schemas.microsoft.com/office/drawing/2014/main" id="{C2701C96-25DF-0C4F-9A25-D4B9CBB5FB95}"/>
              </a:ext>
            </a:extLst>
          </p:cNvPr>
          <p:cNvCxnSpPr>
            <a:cxnSpLocks/>
          </p:cNvCxnSpPr>
          <p:nvPr/>
        </p:nvCxnSpPr>
        <p:spPr>
          <a:xfrm>
            <a:off x="627751" y="5562135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F9638B30-161E-2A45-89B4-58DFDDCBCD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7014" y="1426255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8" name="Espace réservé du texte 4">
            <a:extLst>
              <a:ext uri="{FF2B5EF4-FFF2-40B4-BE49-F238E27FC236}">
                <a16:creationId xmlns:a16="http://schemas.microsoft.com/office/drawing/2014/main" id="{17554962-1708-A543-A3AC-550442A737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57014" y="2330177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9" name="Espace réservé du texte 4">
            <a:extLst>
              <a:ext uri="{FF2B5EF4-FFF2-40B4-BE49-F238E27FC236}">
                <a16:creationId xmlns:a16="http://schemas.microsoft.com/office/drawing/2014/main" id="{F70AB251-D89C-DD4C-BB35-FCED543C1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7014" y="3234099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0" name="Espace réservé du texte 4">
            <a:extLst>
              <a:ext uri="{FF2B5EF4-FFF2-40B4-BE49-F238E27FC236}">
                <a16:creationId xmlns:a16="http://schemas.microsoft.com/office/drawing/2014/main" id="{6F81B708-9C58-6D49-ABCE-BCE401EE4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57014" y="4138021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1" name="Espace réservé du texte 4">
            <a:extLst>
              <a:ext uri="{FF2B5EF4-FFF2-40B4-BE49-F238E27FC236}">
                <a16:creationId xmlns:a16="http://schemas.microsoft.com/office/drawing/2014/main" id="{0824F1E5-9035-8945-93EF-633C02F022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57014" y="5041942"/>
            <a:ext cx="3409789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2" name="Text Placeholder 30">
            <a:extLst>
              <a:ext uri="{FF2B5EF4-FFF2-40B4-BE49-F238E27FC236}">
                <a16:creationId xmlns:a16="http://schemas.microsoft.com/office/drawing/2014/main" id="{4FD7AA8A-C843-6543-9E04-8318BC9BFB5F}"/>
              </a:ext>
            </a:extLst>
          </p:cNvPr>
          <p:cNvSpPr txBox="1">
            <a:spLocks/>
          </p:cNvSpPr>
          <p:nvPr/>
        </p:nvSpPr>
        <p:spPr>
          <a:xfrm>
            <a:off x="523917" y="137367"/>
            <a:ext cx="4708441" cy="92333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pt-BR" altLang="pt-PT" sz="5398" b="1" dirty="0">
                <a:solidFill>
                  <a:srgbClr val="00915A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</a:p>
        </p:txBody>
      </p:sp>
      <p:sp>
        <p:nvSpPr>
          <p:cNvPr id="31" name="Espace réservé pour une image  27">
            <a:extLst>
              <a:ext uri="{FF2B5EF4-FFF2-40B4-BE49-F238E27FC236}">
                <a16:creationId xmlns:a16="http://schemas.microsoft.com/office/drawing/2014/main" id="{0AD22887-9766-9C45-B138-5A561937858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616871" y="0"/>
            <a:ext cx="6578304" cy="68595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37D7B7A0-7CA6-2048-ACE8-54FA2D433F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03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8455DD69-37BD-CF47-AFC5-24C35AA65E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09428" y="0"/>
            <a:ext cx="3185748" cy="68595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52" name="Text Placeholder 30">
            <a:extLst>
              <a:ext uri="{FF2B5EF4-FFF2-40B4-BE49-F238E27FC236}">
                <a16:creationId xmlns:a16="http://schemas.microsoft.com/office/drawing/2014/main" id="{4FD7AA8A-C843-6543-9E04-8318BC9BFB5F}"/>
              </a:ext>
            </a:extLst>
          </p:cNvPr>
          <p:cNvSpPr txBox="1">
            <a:spLocks/>
          </p:cNvSpPr>
          <p:nvPr/>
        </p:nvSpPr>
        <p:spPr>
          <a:xfrm>
            <a:off x="523917" y="137367"/>
            <a:ext cx="4708441" cy="92333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pt-BR" altLang="pt-PT" sz="5398" b="1" dirty="0">
                <a:solidFill>
                  <a:srgbClr val="00915A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471B066B-111D-7D4F-82DD-82B9B9D8A649}"/>
              </a:ext>
            </a:extLst>
          </p:cNvPr>
          <p:cNvSpPr txBox="1"/>
          <p:nvPr/>
        </p:nvSpPr>
        <p:spPr>
          <a:xfrm>
            <a:off x="523917" y="2917974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cxnSp>
        <p:nvCxnSpPr>
          <p:cNvPr id="23" name="Straight Connector 9">
            <a:extLst>
              <a:ext uri="{FF2B5EF4-FFF2-40B4-BE49-F238E27FC236}">
                <a16:creationId xmlns:a16="http://schemas.microsoft.com/office/drawing/2014/main" id="{6E174AF2-8CA6-FE47-BA79-FC00527BA6ED}"/>
              </a:ext>
            </a:extLst>
          </p:cNvPr>
          <p:cNvCxnSpPr>
            <a:cxnSpLocks/>
          </p:cNvCxnSpPr>
          <p:nvPr/>
        </p:nvCxnSpPr>
        <p:spPr>
          <a:xfrm>
            <a:off x="627751" y="3612204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>
            <a:extLst>
              <a:ext uri="{FF2B5EF4-FFF2-40B4-BE49-F238E27FC236}">
                <a16:creationId xmlns:a16="http://schemas.microsoft.com/office/drawing/2014/main" id="{1C06FD8D-A7C7-BE47-B53C-7F6F6F44AA72}"/>
              </a:ext>
            </a:extLst>
          </p:cNvPr>
          <p:cNvSpPr txBox="1"/>
          <p:nvPr/>
        </p:nvSpPr>
        <p:spPr>
          <a:xfrm>
            <a:off x="523917" y="1732021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3DBB09C8-1ACD-CC4B-823F-83F59204014B}"/>
              </a:ext>
            </a:extLst>
          </p:cNvPr>
          <p:cNvCxnSpPr>
            <a:cxnSpLocks/>
          </p:cNvCxnSpPr>
          <p:nvPr/>
        </p:nvCxnSpPr>
        <p:spPr>
          <a:xfrm>
            <a:off x="627751" y="2426251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7">
            <a:extLst>
              <a:ext uri="{FF2B5EF4-FFF2-40B4-BE49-F238E27FC236}">
                <a16:creationId xmlns:a16="http://schemas.microsoft.com/office/drawing/2014/main" id="{918BDCBB-2D6B-C74C-B3CC-571869EE063B}"/>
              </a:ext>
            </a:extLst>
          </p:cNvPr>
          <p:cNvSpPr txBox="1"/>
          <p:nvPr/>
        </p:nvSpPr>
        <p:spPr>
          <a:xfrm>
            <a:off x="523917" y="4103927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cxnSp>
        <p:nvCxnSpPr>
          <p:cNvPr id="34" name="Straight Connector 9">
            <a:extLst>
              <a:ext uri="{FF2B5EF4-FFF2-40B4-BE49-F238E27FC236}">
                <a16:creationId xmlns:a16="http://schemas.microsoft.com/office/drawing/2014/main" id="{DE85B3DA-0757-0343-B5BA-F6A01C5E8894}"/>
              </a:ext>
            </a:extLst>
          </p:cNvPr>
          <p:cNvCxnSpPr>
            <a:cxnSpLocks/>
          </p:cNvCxnSpPr>
          <p:nvPr/>
        </p:nvCxnSpPr>
        <p:spPr>
          <a:xfrm>
            <a:off x="627751" y="4798157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space réservé du texte 4">
            <a:extLst>
              <a:ext uri="{FF2B5EF4-FFF2-40B4-BE49-F238E27FC236}">
                <a16:creationId xmlns:a16="http://schemas.microsoft.com/office/drawing/2014/main" id="{DA9465DC-04A3-4C4F-B2C5-26A3B691B1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7014" y="1903034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089BFFC6-F9BB-2C4F-B865-F6F6600BC9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57014" y="309201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1" name="Espace réservé du texte 4">
            <a:extLst>
              <a:ext uri="{FF2B5EF4-FFF2-40B4-BE49-F238E27FC236}">
                <a16:creationId xmlns:a16="http://schemas.microsoft.com/office/drawing/2014/main" id="{AFA946EF-3D6E-8347-BCC9-DCA51BE68D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7014" y="4274437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4" name="TextBox 7">
            <a:extLst>
              <a:ext uri="{FF2B5EF4-FFF2-40B4-BE49-F238E27FC236}">
                <a16:creationId xmlns:a16="http://schemas.microsoft.com/office/drawing/2014/main" id="{264EE1E6-CA8D-ED49-8360-002E97B75C8A}"/>
              </a:ext>
            </a:extLst>
          </p:cNvPr>
          <p:cNvSpPr txBox="1"/>
          <p:nvPr/>
        </p:nvSpPr>
        <p:spPr>
          <a:xfrm>
            <a:off x="4803570" y="2917974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cxnSp>
        <p:nvCxnSpPr>
          <p:cNvPr id="45" name="Straight Connector 9">
            <a:extLst>
              <a:ext uri="{FF2B5EF4-FFF2-40B4-BE49-F238E27FC236}">
                <a16:creationId xmlns:a16="http://schemas.microsoft.com/office/drawing/2014/main" id="{061EFCE0-C4F5-0B43-9CDB-3FEB35A5375C}"/>
              </a:ext>
            </a:extLst>
          </p:cNvPr>
          <p:cNvCxnSpPr>
            <a:cxnSpLocks/>
          </p:cNvCxnSpPr>
          <p:nvPr/>
        </p:nvCxnSpPr>
        <p:spPr>
          <a:xfrm>
            <a:off x="4907403" y="3612204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7">
            <a:extLst>
              <a:ext uri="{FF2B5EF4-FFF2-40B4-BE49-F238E27FC236}">
                <a16:creationId xmlns:a16="http://schemas.microsoft.com/office/drawing/2014/main" id="{07C83364-79B0-1942-8557-6FB4C2591CB5}"/>
              </a:ext>
            </a:extLst>
          </p:cNvPr>
          <p:cNvSpPr txBox="1"/>
          <p:nvPr/>
        </p:nvSpPr>
        <p:spPr>
          <a:xfrm>
            <a:off x="4803570" y="1732021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cxnSp>
        <p:nvCxnSpPr>
          <p:cNvPr id="47" name="Straight Connector 9">
            <a:extLst>
              <a:ext uri="{FF2B5EF4-FFF2-40B4-BE49-F238E27FC236}">
                <a16:creationId xmlns:a16="http://schemas.microsoft.com/office/drawing/2014/main" id="{EE598AA2-F335-4B4E-89AF-708D3022315A}"/>
              </a:ext>
            </a:extLst>
          </p:cNvPr>
          <p:cNvCxnSpPr>
            <a:cxnSpLocks/>
          </p:cNvCxnSpPr>
          <p:nvPr/>
        </p:nvCxnSpPr>
        <p:spPr>
          <a:xfrm>
            <a:off x="4907403" y="2426251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7">
            <a:extLst>
              <a:ext uri="{FF2B5EF4-FFF2-40B4-BE49-F238E27FC236}">
                <a16:creationId xmlns:a16="http://schemas.microsoft.com/office/drawing/2014/main" id="{CCAFD61C-35E5-F642-A901-4D17133BD881}"/>
              </a:ext>
            </a:extLst>
          </p:cNvPr>
          <p:cNvSpPr txBox="1"/>
          <p:nvPr/>
        </p:nvSpPr>
        <p:spPr>
          <a:xfrm>
            <a:off x="4803570" y="4103927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cxnSp>
        <p:nvCxnSpPr>
          <p:cNvPr id="54" name="Straight Connector 9">
            <a:extLst>
              <a:ext uri="{FF2B5EF4-FFF2-40B4-BE49-F238E27FC236}">
                <a16:creationId xmlns:a16="http://schemas.microsoft.com/office/drawing/2014/main" id="{427E34A8-38C8-E448-8184-1F30EE1A019A}"/>
              </a:ext>
            </a:extLst>
          </p:cNvPr>
          <p:cNvCxnSpPr>
            <a:cxnSpLocks/>
          </p:cNvCxnSpPr>
          <p:nvPr/>
        </p:nvCxnSpPr>
        <p:spPr>
          <a:xfrm>
            <a:off x="4907403" y="4798157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Espace réservé du texte 4">
            <a:extLst>
              <a:ext uri="{FF2B5EF4-FFF2-40B4-BE49-F238E27FC236}">
                <a16:creationId xmlns:a16="http://schemas.microsoft.com/office/drawing/2014/main" id="{38604BCF-82CC-564C-8983-5668B9FA24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6667" y="1903034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BE2E484B-1964-6146-9805-277D858DCF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36667" y="309201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7" name="Espace réservé du texte 4">
            <a:extLst>
              <a:ext uri="{FF2B5EF4-FFF2-40B4-BE49-F238E27FC236}">
                <a16:creationId xmlns:a16="http://schemas.microsoft.com/office/drawing/2014/main" id="{DC066CA9-D911-A145-8052-2F60F1D0BF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6667" y="4274437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8A382A3B-F665-114B-8CFF-5387D6BE6C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74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pour une image  27">
            <a:extLst>
              <a:ext uri="{FF2B5EF4-FFF2-40B4-BE49-F238E27FC236}">
                <a16:creationId xmlns:a16="http://schemas.microsoft.com/office/drawing/2014/main" id="{8455DD69-37BD-CF47-AFC5-24C35AA65E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09428" y="9"/>
            <a:ext cx="3185748" cy="6093229"/>
          </a:xfrm>
          <a:prstGeom prst="rect">
            <a:avLst/>
          </a:prstGeom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sp>
        <p:nvSpPr>
          <p:cNvPr id="52" name="Text Placeholder 30">
            <a:extLst>
              <a:ext uri="{FF2B5EF4-FFF2-40B4-BE49-F238E27FC236}">
                <a16:creationId xmlns:a16="http://schemas.microsoft.com/office/drawing/2014/main" id="{4FD7AA8A-C843-6543-9E04-8318BC9BFB5F}"/>
              </a:ext>
            </a:extLst>
          </p:cNvPr>
          <p:cNvSpPr txBox="1">
            <a:spLocks/>
          </p:cNvSpPr>
          <p:nvPr/>
        </p:nvSpPr>
        <p:spPr>
          <a:xfrm>
            <a:off x="523917" y="137367"/>
            <a:ext cx="4708441" cy="92333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pt-BR" altLang="pt-PT" sz="5398" b="1" dirty="0">
                <a:solidFill>
                  <a:srgbClr val="00915A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471B066B-111D-7D4F-82DD-82B9B9D8A649}"/>
              </a:ext>
            </a:extLst>
          </p:cNvPr>
          <p:cNvSpPr txBox="1"/>
          <p:nvPr/>
        </p:nvSpPr>
        <p:spPr>
          <a:xfrm>
            <a:off x="523917" y="2615540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cxnSp>
        <p:nvCxnSpPr>
          <p:cNvPr id="23" name="Straight Connector 9">
            <a:extLst>
              <a:ext uri="{FF2B5EF4-FFF2-40B4-BE49-F238E27FC236}">
                <a16:creationId xmlns:a16="http://schemas.microsoft.com/office/drawing/2014/main" id="{6E174AF2-8CA6-FE47-BA79-FC00527BA6ED}"/>
              </a:ext>
            </a:extLst>
          </p:cNvPr>
          <p:cNvCxnSpPr>
            <a:cxnSpLocks/>
          </p:cNvCxnSpPr>
          <p:nvPr/>
        </p:nvCxnSpPr>
        <p:spPr>
          <a:xfrm>
            <a:off x="627751" y="33097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>
            <a:extLst>
              <a:ext uri="{FF2B5EF4-FFF2-40B4-BE49-F238E27FC236}">
                <a16:creationId xmlns:a16="http://schemas.microsoft.com/office/drawing/2014/main" id="{1C06FD8D-A7C7-BE47-B53C-7F6F6F44AA72}"/>
              </a:ext>
            </a:extLst>
          </p:cNvPr>
          <p:cNvSpPr txBox="1"/>
          <p:nvPr/>
        </p:nvSpPr>
        <p:spPr>
          <a:xfrm>
            <a:off x="523917" y="1533936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3DBB09C8-1ACD-CC4B-823F-83F59204014B}"/>
              </a:ext>
            </a:extLst>
          </p:cNvPr>
          <p:cNvCxnSpPr>
            <a:cxnSpLocks/>
          </p:cNvCxnSpPr>
          <p:nvPr/>
        </p:nvCxnSpPr>
        <p:spPr>
          <a:xfrm>
            <a:off x="627751" y="22281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7">
            <a:extLst>
              <a:ext uri="{FF2B5EF4-FFF2-40B4-BE49-F238E27FC236}">
                <a16:creationId xmlns:a16="http://schemas.microsoft.com/office/drawing/2014/main" id="{918BDCBB-2D6B-C74C-B3CC-571869EE063B}"/>
              </a:ext>
            </a:extLst>
          </p:cNvPr>
          <p:cNvSpPr txBox="1"/>
          <p:nvPr/>
        </p:nvSpPr>
        <p:spPr>
          <a:xfrm>
            <a:off x="523917" y="368894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cxnSp>
        <p:nvCxnSpPr>
          <p:cNvPr id="34" name="Straight Connector 9">
            <a:extLst>
              <a:ext uri="{FF2B5EF4-FFF2-40B4-BE49-F238E27FC236}">
                <a16:creationId xmlns:a16="http://schemas.microsoft.com/office/drawing/2014/main" id="{DE85B3DA-0757-0343-B5BA-F6A01C5E8894}"/>
              </a:ext>
            </a:extLst>
          </p:cNvPr>
          <p:cNvCxnSpPr>
            <a:cxnSpLocks/>
          </p:cNvCxnSpPr>
          <p:nvPr/>
        </p:nvCxnSpPr>
        <p:spPr>
          <a:xfrm>
            <a:off x="627751" y="438318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space réservé du texte 4">
            <a:extLst>
              <a:ext uri="{FF2B5EF4-FFF2-40B4-BE49-F238E27FC236}">
                <a16:creationId xmlns:a16="http://schemas.microsoft.com/office/drawing/2014/main" id="{DA9465DC-04A3-4C4F-B2C5-26A3B691B1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7014" y="17049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089BFFC6-F9BB-2C4F-B865-F6F6600BC9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57014" y="2789577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1" name="Espace réservé du texte 4">
            <a:extLst>
              <a:ext uri="{FF2B5EF4-FFF2-40B4-BE49-F238E27FC236}">
                <a16:creationId xmlns:a16="http://schemas.microsoft.com/office/drawing/2014/main" id="{AFA946EF-3D6E-8347-BCC9-DCA51BE68D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7014" y="38594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4" name="TextBox 7">
            <a:extLst>
              <a:ext uri="{FF2B5EF4-FFF2-40B4-BE49-F238E27FC236}">
                <a16:creationId xmlns:a16="http://schemas.microsoft.com/office/drawing/2014/main" id="{264EE1E6-CA8D-ED49-8360-002E97B75C8A}"/>
              </a:ext>
            </a:extLst>
          </p:cNvPr>
          <p:cNvSpPr txBox="1"/>
          <p:nvPr/>
        </p:nvSpPr>
        <p:spPr>
          <a:xfrm>
            <a:off x="4803570" y="2615540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cxnSp>
        <p:nvCxnSpPr>
          <p:cNvPr id="45" name="Straight Connector 9">
            <a:extLst>
              <a:ext uri="{FF2B5EF4-FFF2-40B4-BE49-F238E27FC236}">
                <a16:creationId xmlns:a16="http://schemas.microsoft.com/office/drawing/2014/main" id="{061EFCE0-C4F5-0B43-9CDB-3FEB35A5375C}"/>
              </a:ext>
            </a:extLst>
          </p:cNvPr>
          <p:cNvCxnSpPr>
            <a:cxnSpLocks/>
          </p:cNvCxnSpPr>
          <p:nvPr/>
        </p:nvCxnSpPr>
        <p:spPr>
          <a:xfrm>
            <a:off x="4907403" y="33097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7">
            <a:extLst>
              <a:ext uri="{FF2B5EF4-FFF2-40B4-BE49-F238E27FC236}">
                <a16:creationId xmlns:a16="http://schemas.microsoft.com/office/drawing/2014/main" id="{07C83364-79B0-1942-8557-6FB4C2591CB5}"/>
              </a:ext>
            </a:extLst>
          </p:cNvPr>
          <p:cNvSpPr txBox="1"/>
          <p:nvPr/>
        </p:nvSpPr>
        <p:spPr>
          <a:xfrm>
            <a:off x="4803570" y="1533936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cxnSp>
        <p:nvCxnSpPr>
          <p:cNvPr id="47" name="Straight Connector 9">
            <a:extLst>
              <a:ext uri="{FF2B5EF4-FFF2-40B4-BE49-F238E27FC236}">
                <a16:creationId xmlns:a16="http://schemas.microsoft.com/office/drawing/2014/main" id="{EE598AA2-F335-4B4E-89AF-708D3022315A}"/>
              </a:ext>
            </a:extLst>
          </p:cNvPr>
          <p:cNvCxnSpPr>
            <a:cxnSpLocks/>
          </p:cNvCxnSpPr>
          <p:nvPr/>
        </p:nvCxnSpPr>
        <p:spPr>
          <a:xfrm>
            <a:off x="4907403" y="22281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7">
            <a:extLst>
              <a:ext uri="{FF2B5EF4-FFF2-40B4-BE49-F238E27FC236}">
                <a16:creationId xmlns:a16="http://schemas.microsoft.com/office/drawing/2014/main" id="{CCAFD61C-35E5-F642-A901-4D17133BD881}"/>
              </a:ext>
            </a:extLst>
          </p:cNvPr>
          <p:cNvSpPr txBox="1"/>
          <p:nvPr/>
        </p:nvSpPr>
        <p:spPr>
          <a:xfrm>
            <a:off x="4803570" y="368894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07</a:t>
            </a:r>
          </a:p>
        </p:txBody>
      </p:sp>
      <p:cxnSp>
        <p:nvCxnSpPr>
          <p:cNvPr id="54" name="Straight Connector 9">
            <a:extLst>
              <a:ext uri="{FF2B5EF4-FFF2-40B4-BE49-F238E27FC236}">
                <a16:creationId xmlns:a16="http://schemas.microsoft.com/office/drawing/2014/main" id="{427E34A8-38C8-E448-8184-1F30EE1A019A}"/>
              </a:ext>
            </a:extLst>
          </p:cNvPr>
          <p:cNvCxnSpPr>
            <a:cxnSpLocks/>
          </p:cNvCxnSpPr>
          <p:nvPr/>
        </p:nvCxnSpPr>
        <p:spPr>
          <a:xfrm>
            <a:off x="4907403" y="438318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Espace réservé du texte 4">
            <a:extLst>
              <a:ext uri="{FF2B5EF4-FFF2-40B4-BE49-F238E27FC236}">
                <a16:creationId xmlns:a16="http://schemas.microsoft.com/office/drawing/2014/main" id="{38604BCF-82CC-564C-8983-5668B9FA24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6667" y="17049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BE2E484B-1964-6146-9805-277D858DCF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36667" y="2789577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7" name="Espace réservé du texte 4">
            <a:extLst>
              <a:ext uri="{FF2B5EF4-FFF2-40B4-BE49-F238E27FC236}">
                <a16:creationId xmlns:a16="http://schemas.microsoft.com/office/drawing/2014/main" id="{DC066CA9-D911-A145-8052-2F60F1D0BF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6667" y="38594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50DDD1A7-09EA-5A4D-8FC5-A41D34E57FB7}"/>
              </a:ext>
            </a:extLst>
          </p:cNvPr>
          <p:cNvSpPr txBox="1"/>
          <p:nvPr/>
        </p:nvSpPr>
        <p:spPr>
          <a:xfrm>
            <a:off x="523917" y="475883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cxnSp>
        <p:nvCxnSpPr>
          <p:cNvPr id="33" name="Straight Connector 9">
            <a:extLst>
              <a:ext uri="{FF2B5EF4-FFF2-40B4-BE49-F238E27FC236}">
                <a16:creationId xmlns:a16="http://schemas.microsoft.com/office/drawing/2014/main" id="{EBDE844D-0D0D-4D4D-95A4-4AB6C4DEEE6E}"/>
              </a:ext>
            </a:extLst>
          </p:cNvPr>
          <p:cNvCxnSpPr>
            <a:cxnSpLocks/>
          </p:cNvCxnSpPr>
          <p:nvPr/>
        </p:nvCxnSpPr>
        <p:spPr>
          <a:xfrm>
            <a:off x="627751" y="5453063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Espace réservé du texte 4">
            <a:extLst>
              <a:ext uri="{FF2B5EF4-FFF2-40B4-BE49-F238E27FC236}">
                <a16:creationId xmlns:a16="http://schemas.microsoft.com/office/drawing/2014/main" id="{2529C1A5-92A6-C242-8564-91E626F5DE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57014" y="4929343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0" name="Espace réservé pour une image  27">
            <a:extLst>
              <a:ext uri="{FF2B5EF4-FFF2-40B4-BE49-F238E27FC236}">
                <a16:creationId xmlns:a16="http://schemas.microsoft.com/office/drawing/2014/main" id="{8CF2E120-D4C7-8A4D-8792-89D6B34DC5A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09428" y="0"/>
            <a:ext cx="3185748" cy="68595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C3EFBBD2-705A-0242-A28B-DD87CA3847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2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30">
            <a:extLst>
              <a:ext uri="{FF2B5EF4-FFF2-40B4-BE49-F238E27FC236}">
                <a16:creationId xmlns:a16="http://schemas.microsoft.com/office/drawing/2014/main" id="{4FD7AA8A-C843-6543-9E04-8318BC9BFB5F}"/>
              </a:ext>
            </a:extLst>
          </p:cNvPr>
          <p:cNvSpPr txBox="1">
            <a:spLocks/>
          </p:cNvSpPr>
          <p:nvPr/>
        </p:nvSpPr>
        <p:spPr>
          <a:xfrm>
            <a:off x="523917" y="137367"/>
            <a:ext cx="4708441" cy="92333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pt-BR" altLang="pt-PT" sz="5398" b="1" dirty="0">
                <a:solidFill>
                  <a:srgbClr val="00915A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471B066B-111D-7D4F-82DD-82B9B9D8A649}"/>
              </a:ext>
            </a:extLst>
          </p:cNvPr>
          <p:cNvSpPr txBox="1"/>
          <p:nvPr/>
        </p:nvSpPr>
        <p:spPr>
          <a:xfrm>
            <a:off x="523917" y="2615540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cxnSp>
        <p:nvCxnSpPr>
          <p:cNvPr id="23" name="Straight Connector 9">
            <a:extLst>
              <a:ext uri="{FF2B5EF4-FFF2-40B4-BE49-F238E27FC236}">
                <a16:creationId xmlns:a16="http://schemas.microsoft.com/office/drawing/2014/main" id="{6E174AF2-8CA6-FE47-BA79-FC00527BA6ED}"/>
              </a:ext>
            </a:extLst>
          </p:cNvPr>
          <p:cNvCxnSpPr>
            <a:cxnSpLocks/>
          </p:cNvCxnSpPr>
          <p:nvPr/>
        </p:nvCxnSpPr>
        <p:spPr>
          <a:xfrm>
            <a:off x="627751" y="33097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>
            <a:extLst>
              <a:ext uri="{FF2B5EF4-FFF2-40B4-BE49-F238E27FC236}">
                <a16:creationId xmlns:a16="http://schemas.microsoft.com/office/drawing/2014/main" id="{1C06FD8D-A7C7-BE47-B53C-7F6F6F44AA72}"/>
              </a:ext>
            </a:extLst>
          </p:cNvPr>
          <p:cNvSpPr txBox="1"/>
          <p:nvPr/>
        </p:nvSpPr>
        <p:spPr>
          <a:xfrm>
            <a:off x="523917" y="1533936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3DBB09C8-1ACD-CC4B-823F-83F59204014B}"/>
              </a:ext>
            </a:extLst>
          </p:cNvPr>
          <p:cNvCxnSpPr>
            <a:cxnSpLocks/>
          </p:cNvCxnSpPr>
          <p:nvPr/>
        </p:nvCxnSpPr>
        <p:spPr>
          <a:xfrm>
            <a:off x="627751" y="22281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7">
            <a:extLst>
              <a:ext uri="{FF2B5EF4-FFF2-40B4-BE49-F238E27FC236}">
                <a16:creationId xmlns:a16="http://schemas.microsoft.com/office/drawing/2014/main" id="{918BDCBB-2D6B-C74C-B3CC-571869EE063B}"/>
              </a:ext>
            </a:extLst>
          </p:cNvPr>
          <p:cNvSpPr txBox="1"/>
          <p:nvPr/>
        </p:nvSpPr>
        <p:spPr>
          <a:xfrm>
            <a:off x="523917" y="368894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cxnSp>
        <p:nvCxnSpPr>
          <p:cNvPr id="34" name="Straight Connector 9">
            <a:extLst>
              <a:ext uri="{FF2B5EF4-FFF2-40B4-BE49-F238E27FC236}">
                <a16:creationId xmlns:a16="http://schemas.microsoft.com/office/drawing/2014/main" id="{DE85B3DA-0757-0343-B5BA-F6A01C5E8894}"/>
              </a:ext>
            </a:extLst>
          </p:cNvPr>
          <p:cNvCxnSpPr>
            <a:cxnSpLocks/>
          </p:cNvCxnSpPr>
          <p:nvPr/>
        </p:nvCxnSpPr>
        <p:spPr>
          <a:xfrm>
            <a:off x="627751" y="438318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space réservé du texte 4">
            <a:extLst>
              <a:ext uri="{FF2B5EF4-FFF2-40B4-BE49-F238E27FC236}">
                <a16:creationId xmlns:a16="http://schemas.microsoft.com/office/drawing/2014/main" id="{DA9465DC-04A3-4C4F-B2C5-26A3B691B1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7014" y="17049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38" name="Espace réservé du texte 4">
            <a:extLst>
              <a:ext uri="{FF2B5EF4-FFF2-40B4-BE49-F238E27FC236}">
                <a16:creationId xmlns:a16="http://schemas.microsoft.com/office/drawing/2014/main" id="{089BFFC6-F9BB-2C4F-B865-F6F6600BC9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57014" y="2789577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1" name="Espace réservé du texte 4">
            <a:extLst>
              <a:ext uri="{FF2B5EF4-FFF2-40B4-BE49-F238E27FC236}">
                <a16:creationId xmlns:a16="http://schemas.microsoft.com/office/drawing/2014/main" id="{AFA946EF-3D6E-8347-BCC9-DCA51BE68D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7014" y="38594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4" name="TextBox 7">
            <a:extLst>
              <a:ext uri="{FF2B5EF4-FFF2-40B4-BE49-F238E27FC236}">
                <a16:creationId xmlns:a16="http://schemas.microsoft.com/office/drawing/2014/main" id="{264EE1E6-CA8D-ED49-8360-002E97B75C8A}"/>
              </a:ext>
            </a:extLst>
          </p:cNvPr>
          <p:cNvSpPr txBox="1"/>
          <p:nvPr/>
        </p:nvSpPr>
        <p:spPr>
          <a:xfrm>
            <a:off x="4803570" y="2615540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cxnSp>
        <p:nvCxnSpPr>
          <p:cNvPr id="45" name="Straight Connector 9">
            <a:extLst>
              <a:ext uri="{FF2B5EF4-FFF2-40B4-BE49-F238E27FC236}">
                <a16:creationId xmlns:a16="http://schemas.microsoft.com/office/drawing/2014/main" id="{061EFCE0-C4F5-0B43-9CDB-3FEB35A5375C}"/>
              </a:ext>
            </a:extLst>
          </p:cNvPr>
          <p:cNvCxnSpPr>
            <a:cxnSpLocks/>
          </p:cNvCxnSpPr>
          <p:nvPr/>
        </p:nvCxnSpPr>
        <p:spPr>
          <a:xfrm>
            <a:off x="4907403" y="33097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7">
            <a:extLst>
              <a:ext uri="{FF2B5EF4-FFF2-40B4-BE49-F238E27FC236}">
                <a16:creationId xmlns:a16="http://schemas.microsoft.com/office/drawing/2014/main" id="{07C83364-79B0-1942-8557-6FB4C2591CB5}"/>
              </a:ext>
            </a:extLst>
          </p:cNvPr>
          <p:cNvSpPr txBox="1"/>
          <p:nvPr/>
        </p:nvSpPr>
        <p:spPr>
          <a:xfrm>
            <a:off x="4803570" y="1533936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cxnSp>
        <p:nvCxnSpPr>
          <p:cNvPr id="47" name="Straight Connector 9">
            <a:extLst>
              <a:ext uri="{FF2B5EF4-FFF2-40B4-BE49-F238E27FC236}">
                <a16:creationId xmlns:a16="http://schemas.microsoft.com/office/drawing/2014/main" id="{EE598AA2-F335-4B4E-89AF-708D3022315A}"/>
              </a:ext>
            </a:extLst>
          </p:cNvPr>
          <p:cNvCxnSpPr>
            <a:cxnSpLocks/>
          </p:cNvCxnSpPr>
          <p:nvPr/>
        </p:nvCxnSpPr>
        <p:spPr>
          <a:xfrm>
            <a:off x="4907403" y="222817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7">
            <a:extLst>
              <a:ext uri="{FF2B5EF4-FFF2-40B4-BE49-F238E27FC236}">
                <a16:creationId xmlns:a16="http://schemas.microsoft.com/office/drawing/2014/main" id="{CCAFD61C-35E5-F642-A901-4D17133BD881}"/>
              </a:ext>
            </a:extLst>
          </p:cNvPr>
          <p:cNvSpPr txBox="1"/>
          <p:nvPr/>
        </p:nvSpPr>
        <p:spPr>
          <a:xfrm>
            <a:off x="4803570" y="368894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07</a:t>
            </a:r>
          </a:p>
        </p:txBody>
      </p:sp>
      <p:cxnSp>
        <p:nvCxnSpPr>
          <p:cNvPr id="54" name="Straight Connector 9">
            <a:extLst>
              <a:ext uri="{FF2B5EF4-FFF2-40B4-BE49-F238E27FC236}">
                <a16:creationId xmlns:a16="http://schemas.microsoft.com/office/drawing/2014/main" id="{427E34A8-38C8-E448-8184-1F30EE1A019A}"/>
              </a:ext>
            </a:extLst>
          </p:cNvPr>
          <p:cNvCxnSpPr>
            <a:cxnSpLocks/>
          </p:cNvCxnSpPr>
          <p:nvPr/>
        </p:nvCxnSpPr>
        <p:spPr>
          <a:xfrm>
            <a:off x="4907403" y="4383180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Espace réservé du texte 4">
            <a:extLst>
              <a:ext uri="{FF2B5EF4-FFF2-40B4-BE49-F238E27FC236}">
                <a16:creationId xmlns:a16="http://schemas.microsoft.com/office/drawing/2014/main" id="{38604BCF-82CC-564C-8983-5668B9FA24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6667" y="17049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6" name="Espace réservé du texte 4">
            <a:extLst>
              <a:ext uri="{FF2B5EF4-FFF2-40B4-BE49-F238E27FC236}">
                <a16:creationId xmlns:a16="http://schemas.microsoft.com/office/drawing/2014/main" id="{BE2E484B-1964-6146-9805-277D858DCF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36667" y="2789577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57" name="Espace réservé du texte 4">
            <a:extLst>
              <a:ext uri="{FF2B5EF4-FFF2-40B4-BE49-F238E27FC236}">
                <a16:creationId xmlns:a16="http://schemas.microsoft.com/office/drawing/2014/main" id="{DC066CA9-D911-A145-8052-2F60F1D0BF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6667" y="3859451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50DDD1A7-09EA-5A4D-8FC5-A41D34E57FB7}"/>
              </a:ext>
            </a:extLst>
          </p:cNvPr>
          <p:cNvSpPr txBox="1"/>
          <p:nvPr/>
        </p:nvSpPr>
        <p:spPr>
          <a:xfrm>
            <a:off x="523917" y="475883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cxnSp>
        <p:nvCxnSpPr>
          <p:cNvPr id="33" name="Straight Connector 9">
            <a:extLst>
              <a:ext uri="{FF2B5EF4-FFF2-40B4-BE49-F238E27FC236}">
                <a16:creationId xmlns:a16="http://schemas.microsoft.com/office/drawing/2014/main" id="{EBDE844D-0D0D-4D4D-95A4-4AB6C4DEEE6E}"/>
              </a:ext>
            </a:extLst>
          </p:cNvPr>
          <p:cNvCxnSpPr>
            <a:cxnSpLocks/>
          </p:cNvCxnSpPr>
          <p:nvPr/>
        </p:nvCxnSpPr>
        <p:spPr>
          <a:xfrm>
            <a:off x="627751" y="5453063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Espace réservé du texte 4">
            <a:extLst>
              <a:ext uri="{FF2B5EF4-FFF2-40B4-BE49-F238E27FC236}">
                <a16:creationId xmlns:a16="http://schemas.microsoft.com/office/drawing/2014/main" id="{2529C1A5-92A6-C242-8564-91E626F5DE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57014" y="4929343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9EAF09C6-0316-4B48-9D73-A6C94B0FAF4D}"/>
              </a:ext>
            </a:extLst>
          </p:cNvPr>
          <p:cNvSpPr txBox="1"/>
          <p:nvPr/>
        </p:nvSpPr>
        <p:spPr>
          <a:xfrm>
            <a:off x="4803570" y="4758833"/>
            <a:ext cx="984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668"/>
            <a:r>
              <a:rPr lang="pt-PT" sz="4398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08</a:t>
            </a:r>
          </a:p>
        </p:txBody>
      </p:sp>
      <p:cxnSp>
        <p:nvCxnSpPr>
          <p:cNvPr id="39" name="Straight Connector 9">
            <a:extLst>
              <a:ext uri="{FF2B5EF4-FFF2-40B4-BE49-F238E27FC236}">
                <a16:creationId xmlns:a16="http://schemas.microsoft.com/office/drawing/2014/main" id="{A2DFBF24-F084-1947-9989-C5698BBA0555}"/>
              </a:ext>
            </a:extLst>
          </p:cNvPr>
          <p:cNvCxnSpPr>
            <a:cxnSpLocks/>
          </p:cNvCxnSpPr>
          <p:nvPr/>
        </p:nvCxnSpPr>
        <p:spPr>
          <a:xfrm>
            <a:off x="4907403" y="5453063"/>
            <a:ext cx="639013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C8163F51-ECEE-184C-87F4-2477C295E6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36667" y="4929343"/>
            <a:ext cx="2799303" cy="307777"/>
          </a:xfrm>
        </p:spPr>
        <p:txBody>
          <a:bodyPr wrap="square">
            <a:spAutoFit/>
          </a:bodyPr>
          <a:lstStyle>
            <a:lvl1pPr algn="l">
              <a:spcAft>
                <a:spcPts val="0"/>
              </a:spcAft>
              <a:defRPr sz="1400" b="0" cap="none" baseline="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8" name="Espace réservé pour une image  27">
            <a:extLst>
              <a:ext uri="{FF2B5EF4-FFF2-40B4-BE49-F238E27FC236}">
                <a16:creationId xmlns:a16="http://schemas.microsoft.com/office/drawing/2014/main" id="{A8C5BD87-3AD5-5042-9848-C21A83599F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09428" y="0"/>
            <a:ext cx="3185748" cy="68595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12117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Tx/>
              <a:buNone/>
              <a:tabLst/>
              <a:defRPr/>
            </a:pPr>
            <a:r>
              <a:rPr lang="fr-FR" dirty="0"/>
              <a:t>click </a:t>
            </a:r>
            <a:r>
              <a:rPr lang="fr-FR" dirty="0" err="1"/>
              <a:t>icon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image to </a:t>
            </a:r>
            <a:r>
              <a:rPr lang="fr-FR" dirty="0" err="1"/>
              <a:t>placeholder</a:t>
            </a:r>
            <a:endParaRPr lang="fr-FR" dirty="0"/>
          </a:p>
          <a:p>
            <a:endParaRPr lang="fr-FR" dirty="0"/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F1BDE3DD-BB55-2841-8961-F0AC1CEA12D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35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2.jpe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numéro de diapositiv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75881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tx1"/>
                </a:solidFill>
              </a:defRPr>
            </a:lvl1pPr>
          </a:lstStyle>
          <a:p>
            <a:pPr defTabSz="1211790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790"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Espace réservé du titre 2">
            <a:extLst>
              <a:ext uri="{FF2B5EF4-FFF2-40B4-BE49-F238E27FC236}">
                <a16:creationId xmlns:a16="http://schemas.microsoft.com/office/drawing/2014/main" id="{F0E63F95-12BE-A74A-B116-E99974B07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54" y="142198"/>
            <a:ext cx="10518259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2CA2368-4876-9745-B159-9A588DFE0E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00" cap="all" spc="3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B1B060F-686C-A844-B2DB-C67456408F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354" y="1197546"/>
            <a:ext cx="10518259" cy="3836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 dirty="0" err="1"/>
              <a:t>Text</a:t>
            </a:r>
            <a:r>
              <a:rPr lang="fr-FR" dirty="0"/>
              <a:t> 1</a:t>
            </a:r>
          </a:p>
          <a:p>
            <a:pPr lvl="1"/>
            <a:r>
              <a:rPr lang="fr-FR" dirty="0" err="1"/>
              <a:t>Text</a:t>
            </a:r>
            <a:r>
              <a:rPr lang="fr-FR" dirty="0"/>
              <a:t> 2</a:t>
            </a:r>
          </a:p>
          <a:p>
            <a:pPr lvl="2"/>
            <a:r>
              <a:rPr lang="fr-FR" dirty="0" err="1"/>
              <a:t>Text</a:t>
            </a:r>
            <a:r>
              <a:rPr lang="fr-FR" dirty="0"/>
              <a:t> 3</a:t>
            </a:r>
          </a:p>
          <a:p>
            <a:pPr lvl="3"/>
            <a:r>
              <a:rPr lang="fr-FR" dirty="0" err="1"/>
              <a:t>Text</a:t>
            </a:r>
            <a:r>
              <a:rPr lang="fr-FR" dirty="0"/>
              <a:t> 4</a:t>
            </a:r>
          </a:p>
        </p:txBody>
      </p:sp>
      <p:cxnSp>
        <p:nvCxnSpPr>
          <p:cNvPr id="9" name="Connecteur droit 14">
            <a:extLst>
              <a:ext uri="{FF2B5EF4-FFF2-40B4-BE49-F238E27FC236}">
                <a16:creationId xmlns:a16="http://schemas.microsoft.com/office/drawing/2014/main" id="{56293D0F-42A2-D644-A111-0B8878608675}"/>
              </a:ext>
            </a:extLst>
          </p:cNvPr>
          <p:cNvCxnSpPr/>
          <p:nvPr/>
        </p:nvCxnSpPr>
        <p:spPr>
          <a:xfrm>
            <a:off x="456891" y="6235236"/>
            <a:ext cx="11282938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B8664862-3E1B-024E-A003-5F0C32A17FB0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92" y="6380045"/>
            <a:ext cx="1576184" cy="33040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0354A71-E083-9647-ADAD-F6681BBB0E99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551" y="6292680"/>
            <a:ext cx="2855368" cy="505132"/>
          </a:xfrm>
          <a:prstGeom prst="rect">
            <a:avLst/>
          </a:prstGeom>
        </p:spPr>
      </p:pic>
      <p:cxnSp>
        <p:nvCxnSpPr>
          <p:cNvPr id="20" name="Straight Connector 205" hidden="1">
            <a:extLst>
              <a:ext uri="{FF2B5EF4-FFF2-40B4-BE49-F238E27FC236}">
                <a16:creationId xmlns:a16="http://schemas.microsoft.com/office/drawing/2014/main" id="{5EF0FBEC-33B5-C94A-BB08-17825DC2FD3C}"/>
              </a:ext>
            </a:extLst>
          </p:cNvPr>
          <p:cNvCxnSpPr/>
          <p:nvPr/>
        </p:nvCxnSpPr>
        <p:spPr>
          <a:xfrm>
            <a:off x="11468027" y="6473246"/>
            <a:ext cx="0" cy="1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998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19" r:id="rId2"/>
    <p:sldLayoutId id="2147483843" r:id="rId3"/>
    <p:sldLayoutId id="2147483844" r:id="rId4"/>
    <p:sldLayoutId id="2147483846" r:id="rId5"/>
    <p:sldLayoutId id="2147483847" r:id="rId6"/>
    <p:sldLayoutId id="2147483852" r:id="rId7"/>
    <p:sldLayoutId id="2147483854" r:id="rId8"/>
    <p:sldLayoutId id="2147483853" r:id="rId9"/>
    <p:sldLayoutId id="2147483845" r:id="rId10"/>
    <p:sldLayoutId id="2147483855" r:id="rId11"/>
    <p:sldLayoutId id="2147483840" r:id="rId12"/>
    <p:sldLayoutId id="2147483864" r:id="rId13"/>
    <p:sldLayoutId id="2147483874" r:id="rId14"/>
    <p:sldLayoutId id="2147483858" r:id="rId15"/>
    <p:sldLayoutId id="2147483859" r:id="rId16"/>
    <p:sldLayoutId id="2147483860" r:id="rId17"/>
    <p:sldLayoutId id="2147483861" r:id="rId18"/>
    <p:sldLayoutId id="2147483865" r:id="rId19"/>
    <p:sldLayoutId id="2147483866" r:id="rId20"/>
    <p:sldLayoutId id="2147483867" r:id="rId21"/>
    <p:sldLayoutId id="2147483871" r:id="rId22"/>
    <p:sldLayoutId id="2147483848" r:id="rId23"/>
    <p:sldLayoutId id="2147483849" r:id="rId24"/>
    <p:sldLayoutId id="2147483850" r:id="rId25"/>
    <p:sldLayoutId id="2147483851" r:id="rId26"/>
    <p:sldLayoutId id="2147483868" r:id="rId27"/>
    <p:sldLayoutId id="2147483869" r:id="rId28"/>
    <p:sldLayoutId id="2147483870" r:id="rId29"/>
    <p:sldLayoutId id="2147483862" r:id="rId30"/>
    <p:sldLayoutId id="2147483863" r:id="rId31"/>
    <p:sldLayoutId id="2147483836" r:id="rId32"/>
    <p:sldLayoutId id="2147483857" r:id="rId33"/>
    <p:sldLayoutId id="2147483828" r:id="rId34"/>
    <p:sldLayoutId id="2147483872" r:id="rId35"/>
    <p:sldLayoutId id="2147483873" r:id="rId36"/>
  </p:sldLayoutIdLst>
  <p:hf hdr="0" dt="0"/>
  <p:txStyles>
    <p:titleStyle>
      <a:lvl1pPr algn="l" defTabSz="1211790" rtl="0" eaLnBrk="1" latinLnBrk="0" hangingPunct="1">
        <a:spcBef>
          <a:spcPct val="0"/>
        </a:spcBef>
        <a:buNone/>
        <a:defRPr sz="2400" b="1" kern="1200" cap="all" spc="300" baseline="0">
          <a:solidFill>
            <a:schemeClr val="tx2"/>
          </a:solidFill>
          <a:latin typeface="+mn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121179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Arial" panose="020B0604020202020204" pitchFamily="34" charset="0"/>
        <a:buNone/>
        <a:defRPr sz="1400" b="1" kern="1200" cap="all" baseline="0">
          <a:solidFill>
            <a:schemeClr val="tx2"/>
          </a:solidFill>
          <a:latin typeface="+mn-lt"/>
          <a:ea typeface="+mn-ea"/>
          <a:cs typeface="+mn-cs"/>
        </a:defRPr>
      </a:lvl1pPr>
      <a:lvl2pPr marL="6350" indent="0" algn="l" defTabSz="1211790" rtl="0" eaLnBrk="1" latinLnBrk="0" hangingPunct="1">
        <a:lnSpc>
          <a:spcPct val="100000"/>
        </a:lnSpc>
        <a:spcBef>
          <a:spcPts val="266"/>
        </a:spcBef>
        <a:buClr>
          <a:schemeClr val="accent1"/>
        </a:buClr>
        <a:buSzPct val="90000"/>
        <a:buFontTx/>
        <a:buNone/>
        <a:tabLst/>
        <a:defRPr sz="14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138103" indent="-138103" algn="l" defTabSz="1211790" rtl="0" eaLnBrk="1" latinLnBrk="0" hangingPunct="1">
        <a:lnSpc>
          <a:spcPct val="100000"/>
        </a:lnSpc>
        <a:spcBef>
          <a:spcPts val="266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271444" indent="-136515" algn="l" defTabSz="1211790" rtl="0" eaLnBrk="1" latinLnBrk="0" hangingPunct="1">
        <a:spcBef>
          <a:spcPts val="266"/>
        </a:spcBef>
        <a:buFont typeface="Arial" panose="020B0604020202020204" pitchFamily="34" charset="0"/>
        <a:buChar char="•"/>
        <a:tabLst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211790" rtl="0" eaLnBrk="1" latinLnBrk="0" hangingPunct="1">
        <a:spcBef>
          <a:spcPts val="266"/>
        </a:spcBef>
        <a:buFontTx/>
        <a:buNone/>
        <a:defRPr sz="1300" kern="1200">
          <a:solidFill>
            <a:schemeClr val="tx2"/>
          </a:solidFill>
          <a:latin typeface="+mn-lt"/>
          <a:ea typeface="+mn-ea"/>
          <a:cs typeface="+mn-cs"/>
        </a:defRPr>
      </a:lvl5pPr>
      <a:lvl6pPr marL="3332424" indent="-302948" algn="l" defTabSz="12117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38314" indent="-302948" algn="l" defTabSz="12117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44209" indent="-302948" algn="l" defTabSz="12117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50106" indent="-302948" algn="l" defTabSz="12117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5897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1790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17688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3581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29477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35368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41265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47158" algn="l" defTabSz="12117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1">
          <p15:clr>
            <a:srgbClr val="F26B43"/>
          </p15:clr>
        </p15:guide>
        <p15:guide id="3" pos="28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5" Type="http://schemas.openxmlformats.org/officeDocument/2006/relationships/image" Target="../media/image22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36" Type="http://schemas.openxmlformats.org/officeDocument/2006/relationships/chart" Target="../charts/chart7.xml"/><Relationship Id="rId35" Type="http://schemas.openxmlformats.org/officeDocument/2006/relationships/image" Target="../media/image100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Relationship Id="rId4" Type="http://schemas.openxmlformats.org/officeDocument/2006/relationships/chart" Target="../charts/char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1" Type="http://schemas.openxmlformats.org/officeDocument/2006/relationships/image" Target="../media/image989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Relationship Id="rId22" Type="http://schemas.openxmlformats.org/officeDocument/2006/relationships/chart" Target="../charts/char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9.png"/><Relationship Id="rId4" Type="http://schemas.openxmlformats.org/officeDocument/2006/relationships/image" Target="../media/image3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99" Type="http://schemas.openxmlformats.org/officeDocument/2006/relationships/image" Target="../media/image901.svg"/><Relationship Id="rId100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15" Type="http://schemas.openxmlformats.org/officeDocument/2006/relationships/image" Target="../media/image983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4" Type="http://schemas.openxmlformats.org/officeDocument/2006/relationships/chart" Target="../charts/chart5.xml"/><Relationship Id="rId43" Type="http://schemas.openxmlformats.org/officeDocument/2006/relationships/image" Target="../media/image101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32" Type="http://schemas.openxmlformats.org/officeDocument/2006/relationships/chart" Target="../charts/chart6.xml"/><Relationship Id="rId31" Type="http://schemas.openxmlformats.org/officeDocument/2006/relationships/image" Target="../media/image83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20411" y="529214"/>
            <a:ext cx="10673102" cy="1138773"/>
          </a:xfrm>
        </p:spPr>
        <p:txBody>
          <a:bodyPr/>
          <a:lstStyle/>
          <a:p>
            <a:r>
              <a:rPr lang="fr-FR" dirty="0" smtClean="0"/>
              <a:t>LUXEMBOURG OFFICE </a:t>
            </a:r>
            <a:br>
              <a:rPr lang="fr-FR" dirty="0" smtClean="0"/>
            </a:br>
            <a:r>
              <a:rPr lang="fr-FR" dirty="0" smtClean="0"/>
              <a:t>MARKET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20406" y="1718396"/>
            <a:ext cx="10671916" cy="369332"/>
          </a:xfrm>
        </p:spPr>
        <p:txBody>
          <a:bodyPr/>
          <a:lstStyle/>
          <a:p>
            <a:r>
              <a:rPr lang="fr-FR" sz="1800" b="0" dirty="0" err="1" smtClean="0"/>
              <a:t>Market</a:t>
            </a:r>
            <a:r>
              <a:rPr lang="fr-FR" sz="1800" b="0" dirty="0" smtClean="0"/>
              <a:t> </a:t>
            </a:r>
            <a:r>
              <a:rPr lang="fr-FR" sz="1800" b="0" dirty="0" err="1" smtClean="0"/>
              <a:t>Presentation</a:t>
            </a:r>
            <a:r>
              <a:rPr lang="fr-FR" sz="1800" b="0" dirty="0" smtClean="0"/>
              <a:t> - Q4 2020</a:t>
            </a:r>
            <a:endParaRPr lang="fr-FR" sz="1800" b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fr-FR" dirty="0" smtClean="0"/>
              <a:t>RESEARCH 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fr-FR" dirty="0" smtClean="0"/>
              <a:t>LUXEMBOURG, JANUARY 2021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016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68" y="1431814"/>
            <a:ext cx="1965171" cy="1349907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017"/>
          <a:stretch/>
        </p:blipFill>
        <p:spPr>
          <a:xfrm flipH="1">
            <a:off x="-1" y="1967893"/>
            <a:ext cx="12195175" cy="3869640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54" y="126809"/>
            <a:ext cx="10518259" cy="477054"/>
          </a:xfrm>
        </p:spPr>
        <p:txBody>
          <a:bodyPr/>
          <a:lstStyle/>
          <a:p>
            <a:r>
              <a:rPr lang="fr-BE" dirty="0"/>
              <a:t>FUTURE SPECULATIVE </a:t>
            </a:r>
            <a:r>
              <a:rPr lang="fr-BE" dirty="0" smtClean="0"/>
              <a:t>SUPPLY </a:t>
            </a:r>
            <a:r>
              <a:rPr lang="fr-BE" sz="1200" b="0" dirty="0">
                <a:solidFill>
                  <a:srgbClr val="009159"/>
                </a:solidFill>
              </a:rPr>
              <a:t>(2020 – H1 2021)</a:t>
            </a:r>
            <a:endParaRPr lang="pt-PT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63449" y="6455225"/>
            <a:ext cx="240063" cy="180042"/>
          </a:xfrm>
        </p:spPr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10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67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445227"/>
            <a:ext cx="2794462" cy="200055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8455823" y="2881393"/>
            <a:ext cx="1967616" cy="481908"/>
            <a:chOff x="4878685" y="-1178718"/>
            <a:chExt cx="1967616" cy="481908"/>
          </a:xfrm>
        </p:grpSpPr>
        <p:cxnSp>
          <p:nvCxnSpPr>
            <p:cNvPr id="104" name="Straight Connector 103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05" name="Straight Connector 104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pic>
        <p:nvPicPr>
          <p:cNvPr id="98" name="Picture Placeholder 4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r="14287" b="5525"/>
          <a:stretch/>
        </p:blipFill>
        <p:spPr>
          <a:xfrm>
            <a:off x="1282749" y="4306631"/>
            <a:ext cx="1904193" cy="1368152"/>
          </a:xfrm>
          <a:prstGeom prst="rect">
            <a:avLst/>
          </a:prstGeom>
        </p:spPr>
      </p:pic>
      <p:sp>
        <p:nvSpPr>
          <p:cNvPr id="99" name="TextBox 59"/>
          <p:cNvSpPr txBox="1">
            <a:spLocks noChangeArrowheads="1"/>
          </p:cNvSpPr>
          <p:nvPr/>
        </p:nvSpPr>
        <p:spPr bwMode="auto">
          <a:xfrm>
            <a:off x="1280458" y="4052225"/>
            <a:ext cx="197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chemeClr val="accent1"/>
                </a:solidFill>
                <a:latin typeface="+mn-lt"/>
                <a:ea typeface="+mn-ea"/>
              </a:rPr>
              <a:t>LOT 47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ESCH-BELVAL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endParaRPr lang="en-US" altLang="pt-PT" sz="1200" i="1" cap="all" dirty="0" smtClean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algn="ctr" defTabSz="121179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</a:pPr>
            <a:endParaRPr lang="en-US" altLang="pt-PT" sz="1200" b="1" cap="all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100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2758245" y="5141831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2,400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grpSp>
        <p:nvGrpSpPr>
          <p:cNvPr id="102" name="Group 101"/>
          <p:cNvGrpSpPr/>
          <p:nvPr/>
        </p:nvGrpSpPr>
        <p:grpSpPr>
          <a:xfrm rot="10800000">
            <a:off x="1210373" y="3463194"/>
            <a:ext cx="1967616" cy="481908"/>
            <a:chOff x="4878685" y="-1178718"/>
            <a:chExt cx="1967616" cy="481908"/>
          </a:xfrm>
        </p:grpSpPr>
        <p:cxnSp>
          <p:nvCxnSpPr>
            <p:cNvPr id="113" name="Straight Connector 112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14" name="Straight Connector 113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82" name="TextBox 59"/>
          <p:cNvSpPr txBox="1">
            <a:spLocks noChangeArrowheads="1"/>
          </p:cNvSpPr>
          <p:nvPr/>
        </p:nvSpPr>
        <p:spPr bwMode="auto">
          <a:xfrm>
            <a:off x="8329835" y="1159164"/>
            <a:ext cx="23044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THE ARC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STATION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</p:txBody>
      </p:sp>
      <p:sp>
        <p:nvSpPr>
          <p:cNvPr id="83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9939101" y="2250478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3,100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6"/>
          <a:srcRect l="13754" t="6061" r="12146" b="3582"/>
          <a:stretch/>
        </p:blipFill>
        <p:spPr>
          <a:xfrm>
            <a:off x="975082" y="1432098"/>
            <a:ext cx="1967616" cy="1349624"/>
          </a:xfrm>
          <a:prstGeom prst="rect">
            <a:avLst/>
          </a:prstGeom>
        </p:spPr>
      </p:pic>
      <p:sp>
        <p:nvSpPr>
          <p:cNvPr id="64" name="TextBox 59"/>
          <p:cNvSpPr txBox="1">
            <a:spLocks noChangeArrowheads="1"/>
          </p:cNvSpPr>
          <p:nvPr/>
        </p:nvSpPr>
        <p:spPr bwMode="auto">
          <a:xfrm>
            <a:off x="841003" y="1174438"/>
            <a:ext cx="23044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WELL 22 </a:t>
            </a:r>
            <a:r>
              <a:rPr lang="en-US" altLang="pt-PT" sz="800" i="1" cap="all" dirty="0" err="1" smtClean="0">
                <a:solidFill>
                  <a:srgbClr val="1D2C38"/>
                </a:solidFill>
                <a:latin typeface="Arial" panose="020B0604020202020204"/>
                <a:ea typeface="+mn-ea"/>
              </a:rPr>
              <a:t>HoWALD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975082" y="2871848"/>
            <a:ext cx="1967616" cy="481908"/>
            <a:chOff x="4878685" y="-1178718"/>
            <a:chExt cx="1967616" cy="481908"/>
          </a:xfrm>
        </p:grpSpPr>
        <p:cxnSp>
          <p:nvCxnSpPr>
            <p:cNvPr id="79" name="Straight Connector 78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81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2450269" y="2264044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5,000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 rotWithShape="1">
          <a:blip r:embed="rId7"/>
          <a:srcRect l="14732" t="916" r="7051" b="-916"/>
          <a:stretch/>
        </p:blipFill>
        <p:spPr>
          <a:xfrm>
            <a:off x="4489112" y="1465046"/>
            <a:ext cx="1967616" cy="1370119"/>
          </a:xfrm>
          <a:prstGeom prst="rect">
            <a:avLst/>
          </a:prstGeom>
        </p:spPr>
      </p:pic>
      <p:sp>
        <p:nvSpPr>
          <p:cNvPr id="96" name="TextBox 59"/>
          <p:cNvSpPr txBox="1">
            <a:spLocks noChangeArrowheads="1"/>
          </p:cNvSpPr>
          <p:nvPr/>
        </p:nvSpPr>
        <p:spPr bwMode="auto">
          <a:xfrm>
            <a:off x="4365277" y="1212608"/>
            <a:ext cx="23044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SHOW </a:t>
            </a:r>
            <a:r>
              <a:rPr lang="en-US" altLang="pt-PT" sz="800" i="1" cap="all" dirty="0" err="1" smtClean="0">
                <a:solidFill>
                  <a:srgbClr val="1D2C38"/>
                </a:solidFill>
                <a:latin typeface="Arial" panose="020B0604020202020204"/>
                <a:ea typeface="+mn-ea"/>
              </a:rPr>
              <a:t>Howald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4499356" y="2910018"/>
            <a:ext cx="1967616" cy="481908"/>
            <a:chOff x="4878685" y="-1178718"/>
            <a:chExt cx="1967616" cy="481908"/>
          </a:xfrm>
        </p:grpSpPr>
        <p:cxnSp>
          <p:nvCxnSpPr>
            <p:cNvPr id="106" name="Straight Connector 105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122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5974543" y="2302214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6,147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pic>
        <p:nvPicPr>
          <p:cNvPr id="123" name="Picture 1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0" t="3899" r="18599" b="3599"/>
          <a:stretch/>
        </p:blipFill>
        <p:spPr>
          <a:xfrm>
            <a:off x="5469459" y="4339537"/>
            <a:ext cx="1901140" cy="1332177"/>
          </a:xfrm>
          <a:prstGeom prst="rect">
            <a:avLst/>
          </a:prstGeom>
        </p:spPr>
      </p:pic>
      <p:grpSp>
        <p:nvGrpSpPr>
          <p:cNvPr id="124" name="Group 123"/>
          <p:cNvGrpSpPr/>
          <p:nvPr/>
        </p:nvGrpSpPr>
        <p:grpSpPr>
          <a:xfrm rot="10800000">
            <a:off x="5354275" y="3527234"/>
            <a:ext cx="1967616" cy="481908"/>
            <a:chOff x="4878685" y="-1178718"/>
            <a:chExt cx="1967616" cy="481908"/>
          </a:xfrm>
        </p:grpSpPr>
        <p:cxnSp>
          <p:nvCxnSpPr>
            <p:cNvPr id="125" name="Straight Connector 124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127" name="TextBox 59"/>
          <p:cNvSpPr txBox="1">
            <a:spLocks noChangeArrowheads="1"/>
          </p:cNvSpPr>
          <p:nvPr/>
        </p:nvSpPr>
        <p:spPr bwMode="auto">
          <a:xfrm>
            <a:off x="5253435" y="4041192"/>
            <a:ext cx="23044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Arlon 23-25 </a:t>
            </a:r>
            <a:r>
              <a:rPr lang="en-US" altLang="pt-PT" sz="800" i="1" cap="all" dirty="0" err="1" smtClean="0">
                <a:solidFill>
                  <a:srgbClr val="1D2C38"/>
                </a:solidFill>
                <a:latin typeface="Arial" panose="020B0604020202020204"/>
                <a:ea typeface="+mn-ea"/>
              </a:rPr>
              <a:t>strassen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28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6862701" y="5130798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2,400 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65367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Headline prime </a:t>
            </a:r>
            <a:r>
              <a:rPr lang="fr-FR" dirty="0" err="1" smtClean="0"/>
              <a:t>rents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54" y="126809"/>
            <a:ext cx="10518259" cy="477054"/>
          </a:xfrm>
        </p:spPr>
        <p:txBody>
          <a:bodyPr/>
          <a:lstStyle/>
          <a:p>
            <a:r>
              <a:rPr lang="fr-BE" dirty="0" smtClean="0"/>
              <a:t>RENTAL VALUES</a:t>
            </a:r>
            <a:endParaRPr lang="pt-PT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11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C5B9B61-F788-5B49-AF84-E2B56FAFB846}"/>
              </a:ext>
            </a:extLst>
          </p:cNvPr>
          <p:cNvSpPr/>
          <p:nvPr/>
        </p:nvSpPr>
        <p:spPr>
          <a:xfrm>
            <a:off x="7582958" y="0"/>
            <a:ext cx="4612217" cy="624205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fr-FR" sz="1400" dirty="0"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29" name="Graphique 36">
            <a:extLst>
              <a:ext uri="{FF2B5EF4-FFF2-40B4-BE49-F238E27FC236}">
                <a16:creationId xmlns:a16="http://schemas.microsoft.com/office/drawing/2014/main" id="{E42047A7-18C5-ED4B-BE38-20F67FFFC2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940535" y="259579"/>
            <a:ext cx="2034566" cy="2034566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EEAEA019-4190-D14E-AAE5-18A1C29F7A13}"/>
              </a:ext>
            </a:extLst>
          </p:cNvPr>
          <p:cNvSpPr/>
          <p:nvPr/>
        </p:nvSpPr>
        <p:spPr>
          <a:xfrm>
            <a:off x="7962191" y="2060166"/>
            <a:ext cx="4232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8000" b="1" dirty="0" smtClean="0">
                <a:solidFill>
                  <a:schemeClr val="bg1"/>
                </a:solidFill>
                <a:cs typeface="Arial" pitchFamily="34" charset="0"/>
              </a:rPr>
              <a:t>€50</a:t>
            </a:r>
            <a:r>
              <a:rPr lang="fr-FR" sz="2000" b="1" dirty="0" smtClean="0">
                <a:solidFill>
                  <a:srgbClr val="FFFFFF"/>
                </a:solidFill>
                <a:cs typeface="Arial" pitchFamily="34" charset="0"/>
              </a:rPr>
              <a:t>sq.m/ </a:t>
            </a:r>
            <a:r>
              <a:rPr lang="fr-FR" sz="2000" b="1" dirty="0" err="1" smtClean="0">
                <a:solidFill>
                  <a:srgbClr val="FFFFFF"/>
                </a:solidFill>
                <a:cs typeface="Arial" pitchFamily="34" charset="0"/>
              </a:rPr>
              <a:t>month</a:t>
            </a:r>
            <a:endParaRPr lang="fr-FR" sz="8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098081" y="3861842"/>
            <a:ext cx="38676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a typeface="MS PGothic" pitchFamily="34" charset="-128"/>
              </a:rPr>
              <a:t>Thanks to a low level of supply, the headline </a:t>
            </a:r>
            <a:r>
              <a:rPr lang="en-US" sz="2000" dirty="0" smtClean="0">
                <a:solidFill>
                  <a:srgbClr val="A3C339"/>
                </a:solidFill>
                <a:ea typeface="MS PGothic" pitchFamily="34" charset="-128"/>
              </a:rPr>
              <a:t>prime rents </a:t>
            </a:r>
            <a:r>
              <a:rPr lang="en-US" sz="2000" dirty="0" smtClean="0">
                <a:solidFill>
                  <a:srgbClr val="FFFFFF"/>
                </a:solidFill>
                <a:ea typeface="MS PGothic" pitchFamily="34" charset="-128"/>
              </a:rPr>
              <a:t>remained </a:t>
            </a:r>
            <a:r>
              <a:rPr lang="en-US" sz="2000" dirty="0" smtClean="0">
                <a:solidFill>
                  <a:srgbClr val="A3C339"/>
                </a:solidFill>
                <a:ea typeface="MS PGothic" pitchFamily="34" charset="-128"/>
              </a:rPr>
              <a:t>unchanged</a:t>
            </a:r>
            <a:r>
              <a:rPr lang="en-US" sz="2000" dirty="0" smtClean="0">
                <a:solidFill>
                  <a:srgbClr val="FFFFFF"/>
                </a:solidFill>
                <a:ea typeface="MS PGothic" pitchFamily="34" charset="-128"/>
              </a:rPr>
              <a:t> across all office submarkets</a:t>
            </a:r>
            <a:endParaRPr lang="en-GB" sz="2000" dirty="0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id="{96972766-1C30-344F-9C05-A440C4D7CA0C}"/>
              </a:ext>
            </a:extLst>
          </p:cNvPr>
          <p:cNvSpPr>
            <a:spLocks noEditPoints="1"/>
          </p:cNvSpPr>
          <p:nvPr/>
        </p:nvSpPr>
        <p:spPr bwMode="auto">
          <a:xfrm>
            <a:off x="7897787" y="3886573"/>
            <a:ext cx="200295" cy="178001"/>
          </a:xfrm>
          <a:custGeom>
            <a:avLst/>
            <a:gdLst>
              <a:gd name="T0" fmla="*/ 72 w 216"/>
              <a:gd name="T1" fmla="*/ 11 h 187"/>
              <a:gd name="T2" fmla="*/ 8 w 216"/>
              <a:gd name="T3" fmla="*/ 35 h 187"/>
              <a:gd name="T4" fmla="*/ 0 w 216"/>
              <a:gd name="T5" fmla="*/ 73 h 187"/>
              <a:gd name="T6" fmla="*/ 4 w 216"/>
              <a:gd name="T7" fmla="*/ 109 h 187"/>
              <a:gd name="T8" fmla="*/ 44 w 216"/>
              <a:gd name="T9" fmla="*/ 169 h 187"/>
              <a:gd name="T10" fmla="*/ 60 w 216"/>
              <a:gd name="T11" fmla="*/ 179 h 187"/>
              <a:gd name="T12" fmla="*/ 77 w 216"/>
              <a:gd name="T13" fmla="*/ 184 h 187"/>
              <a:gd name="T14" fmla="*/ 77 w 216"/>
              <a:gd name="T15" fmla="*/ 170 h 187"/>
              <a:gd name="T16" fmla="*/ 60 w 216"/>
              <a:gd name="T17" fmla="*/ 160 h 187"/>
              <a:gd name="T18" fmla="*/ 17 w 216"/>
              <a:gd name="T19" fmla="*/ 89 h 187"/>
              <a:gd name="T20" fmla="*/ 85 w 216"/>
              <a:gd name="T21" fmla="*/ 92 h 187"/>
              <a:gd name="T22" fmla="*/ 97 w 216"/>
              <a:gd name="T23" fmla="*/ 34 h 187"/>
              <a:gd name="T24" fmla="*/ 72 w 216"/>
              <a:gd name="T25" fmla="*/ 11 h 187"/>
              <a:gd name="T26" fmla="*/ 207 w 216"/>
              <a:gd name="T27" fmla="*/ 34 h 187"/>
              <a:gd name="T28" fmla="*/ 182 w 216"/>
              <a:gd name="T29" fmla="*/ 11 h 187"/>
              <a:gd name="T30" fmla="*/ 118 w 216"/>
              <a:gd name="T31" fmla="*/ 35 h 187"/>
              <a:gd name="T32" fmla="*/ 110 w 216"/>
              <a:gd name="T33" fmla="*/ 73 h 187"/>
              <a:gd name="T34" fmla="*/ 114 w 216"/>
              <a:gd name="T35" fmla="*/ 109 h 187"/>
              <a:gd name="T36" fmla="*/ 154 w 216"/>
              <a:gd name="T37" fmla="*/ 169 h 187"/>
              <a:gd name="T38" fmla="*/ 170 w 216"/>
              <a:gd name="T39" fmla="*/ 179 h 187"/>
              <a:gd name="T40" fmla="*/ 187 w 216"/>
              <a:gd name="T41" fmla="*/ 184 h 187"/>
              <a:gd name="T42" fmla="*/ 187 w 216"/>
              <a:gd name="T43" fmla="*/ 170 h 187"/>
              <a:gd name="T44" fmla="*/ 170 w 216"/>
              <a:gd name="T45" fmla="*/ 160 h 187"/>
              <a:gd name="T46" fmla="*/ 127 w 216"/>
              <a:gd name="T47" fmla="*/ 89 h 187"/>
              <a:gd name="T48" fmla="*/ 195 w 216"/>
              <a:gd name="T49" fmla="*/ 92 h 187"/>
              <a:gd name="T50" fmla="*/ 207 w 216"/>
              <a:gd name="T51" fmla="*/ 3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" h="187">
                <a:moveTo>
                  <a:pt x="72" y="11"/>
                </a:moveTo>
                <a:cubicBezTo>
                  <a:pt x="48" y="0"/>
                  <a:pt x="19" y="11"/>
                  <a:pt x="8" y="35"/>
                </a:cubicBezTo>
                <a:cubicBezTo>
                  <a:pt x="3" y="46"/>
                  <a:pt x="1" y="60"/>
                  <a:pt x="0" y="73"/>
                </a:cubicBezTo>
                <a:cubicBezTo>
                  <a:pt x="0" y="85"/>
                  <a:pt x="1" y="97"/>
                  <a:pt x="4" y="109"/>
                </a:cubicBezTo>
                <a:cubicBezTo>
                  <a:pt x="11" y="132"/>
                  <a:pt x="25" y="153"/>
                  <a:pt x="44" y="169"/>
                </a:cubicBezTo>
                <a:cubicBezTo>
                  <a:pt x="49" y="173"/>
                  <a:pt x="54" y="176"/>
                  <a:pt x="60" y="179"/>
                </a:cubicBezTo>
                <a:cubicBezTo>
                  <a:pt x="64" y="182"/>
                  <a:pt x="71" y="187"/>
                  <a:pt x="77" y="184"/>
                </a:cubicBezTo>
                <a:cubicBezTo>
                  <a:pt x="82" y="181"/>
                  <a:pt x="83" y="173"/>
                  <a:pt x="77" y="170"/>
                </a:cubicBezTo>
                <a:cubicBezTo>
                  <a:pt x="72" y="167"/>
                  <a:pt x="65" y="164"/>
                  <a:pt x="60" y="160"/>
                </a:cubicBezTo>
                <a:cubicBezTo>
                  <a:pt x="36" y="144"/>
                  <a:pt x="20" y="118"/>
                  <a:pt x="17" y="89"/>
                </a:cubicBezTo>
                <a:cubicBezTo>
                  <a:pt x="35" y="108"/>
                  <a:pt x="66" y="109"/>
                  <a:pt x="85" y="92"/>
                </a:cubicBezTo>
                <a:cubicBezTo>
                  <a:pt x="101" y="77"/>
                  <a:pt x="106" y="53"/>
                  <a:pt x="97" y="34"/>
                </a:cubicBezTo>
                <a:cubicBezTo>
                  <a:pt x="91" y="24"/>
                  <a:pt x="83" y="15"/>
                  <a:pt x="72" y="11"/>
                </a:cubicBezTo>
                <a:close/>
                <a:moveTo>
                  <a:pt x="207" y="34"/>
                </a:moveTo>
                <a:cubicBezTo>
                  <a:pt x="201" y="24"/>
                  <a:pt x="193" y="15"/>
                  <a:pt x="182" y="11"/>
                </a:cubicBezTo>
                <a:cubicBezTo>
                  <a:pt x="158" y="0"/>
                  <a:pt x="129" y="11"/>
                  <a:pt x="118" y="35"/>
                </a:cubicBezTo>
                <a:cubicBezTo>
                  <a:pt x="113" y="46"/>
                  <a:pt x="111" y="60"/>
                  <a:pt x="110" y="73"/>
                </a:cubicBezTo>
                <a:cubicBezTo>
                  <a:pt x="110" y="85"/>
                  <a:pt x="111" y="97"/>
                  <a:pt x="114" y="109"/>
                </a:cubicBezTo>
                <a:cubicBezTo>
                  <a:pt x="121" y="132"/>
                  <a:pt x="135" y="153"/>
                  <a:pt x="154" y="169"/>
                </a:cubicBezTo>
                <a:cubicBezTo>
                  <a:pt x="159" y="173"/>
                  <a:pt x="164" y="176"/>
                  <a:pt x="170" y="179"/>
                </a:cubicBezTo>
                <a:cubicBezTo>
                  <a:pt x="174" y="182"/>
                  <a:pt x="181" y="187"/>
                  <a:pt x="187" y="184"/>
                </a:cubicBezTo>
                <a:cubicBezTo>
                  <a:pt x="192" y="181"/>
                  <a:pt x="193" y="173"/>
                  <a:pt x="187" y="170"/>
                </a:cubicBezTo>
                <a:cubicBezTo>
                  <a:pt x="182" y="167"/>
                  <a:pt x="175" y="164"/>
                  <a:pt x="170" y="160"/>
                </a:cubicBezTo>
                <a:cubicBezTo>
                  <a:pt x="146" y="144"/>
                  <a:pt x="130" y="118"/>
                  <a:pt x="127" y="89"/>
                </a:cubicBezTo>
                <a:cubicBezTo>
                  <a:pt x="145" y="108"/>
                  <a:pt x="176" y="109"/>
                  <a:pt x="195" y="92"/>
                </a:cubicBezTo>
                <a:cubicBezTo>
                  <a:pt x="211" y="77"/>
                  <a:pt x="216" y="53"/>
                  <a:pt x="20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2992">
              <a:defRPr/>
            </a:pPr>
            <a:endParaRPr lang="en-GB" sz="4000" kern="0" dirty="0">
              <a:solidFill>
                <a:srgbClr val="000000"/>
              </a:solidFill>
            </a:endParaRPr>
          </a:p>
        </p:txBody>
      </p:sp>
      <p:sp>
        <p:nvSpPr>
          <p:cNvPr id="32" name="Freeform 14">
            <a:extLst>
              <a:ext uri="{FF2B5EF4-FFF2-40B4-BE49-F238E27FC236}">
                <a16:creationId xmlns:a16="http://schemas.microsoft.com/office/drawing/2014/main" id="{8B609962-6426-544A-8456-E92D820CCAEC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11144475" y="4992498"/>
            <a:ext cx="215703" cy="191694"/>
          </a:xfrm>
          <a:custGeom>
            <a:avLst/>
            <a:gdLst>
              <a:gd name="T0" fmla="*/ 72 w 216"/>
              <a:gd name="T1" fmla="*/ 11 h 187"/>
              <a:gd name="T2" fmla="*/ 8 w 216"/>
              <a:gd name="T3" fmla="*/ 35 h 187"/>
              <a:gd name="T4" fmla="*/ 0 w 216"/>
              <a:gd name="T5" fmla="*/ 73 h 187"/>
              <a:gd name="T6" fmla="*/ 4 w 216"/>
              <a:gd name="T7" fmla="*/ 109 h 187"/>
              <a:gd name="T8" fmla="*/ 44 w 216"/>
              <a:gd name="T9" fmla="*/ 169 h 187"/>
              <a:gd name="T10" fmla="*/ 60 w 216"/>
              <a:gd name="T11" fmla="*/ 179 h 187"/>
              <a:gd name="T12" fmla="*/ 77 w 216"/>
              <a:gd name="T13" fmla="*/ 184 h 187"/>
              <a:gd name="T14" fmla="*/ 77 w 216"/>
              <a:gd name="T15" fmla="*/ 170 h 187"/>
              <a:gd name="T16" fmla="*/ 60 w 216"/>
              <a:gd name="T17" fmla="*/ 160 h 187"/>
              <a:gd name="T18" fmla="*/ 17 w 216"/>
              <a:gd name="T19" fmla="*/ 89 h 187"/>
              <a:gd name="T20" fmla="*/ 85 w 216"/>
              <a:gd name="T21" fmla="*/ 92 h 187"/>
              <a:gd name="T22" fmla="*/ 97 w 216"/>
              <a:gd name="T23" fmla="*/ 34 h 187"/>
              <a:gd name="T24" fmla="*/ 72 w 216"/>
              <a:gd name="T25" fmla="*/ 11 h 187"/>
              <a:gd name="T26" fmla="*/ 207 w 216"/>
              <a:gd name="T27" fmla="*/ 34 h 187"/>
              <a:gd name="T28" fmla="*/ 182 w 216"/>
              <a:gd name="T29" fmla="*/ 11 h 187"/>
              <a:gd name="T30" fmla="*/ 118 w 216"/>
              <a:gd name="T31" fmla="*/ 35 h 187"/>
              <a:gd name="T32" fmla="*/ 110 w 216"/>
              <a:gd name="T33" fmla="*/ 73 h 187"/>
              <a:gd name="T34" fmla="*/ 114 w 216"/>
              <a:gd name="T35" fmla="*/ 109 h 187"/>
              <a:gd name="T36" fmla="*/ 154 w 216"/>
              <a:gd name="T37" fmla="*/ 169 h 187"/>
              <a:gd name="T38" fmla="*/ 170 w 216"/>
              <a:gd name="T39" fmla="*/ 179 h 187"/>
              <a:gd name="T40" fmla="*/ 187 w 216"/>
              <a:gd name="T41" fmla="*/ 184 h 187"/>
              <a:gd name="T42" fmla="*/ 187 w 216"/>
              <a:gd name="T43" fmla="*/ 170 h 187"/>
              <a:gd name="T44" fmla="*/ 170 w 216"/>
              <a:gd name="T45" fmla="*/ 160 h 187"/>
              <a:gd name="T46" fmla="*/ 127 w 216"/>
              <a:gd name="T47" fmla="*/ 89 h 187"/>
              <a:gd name="T48" fmla="*/ 195 w 216"/>
              <a:gd name="T49" fmla="*/ 92 h 187"/>
              <a:gd name="T50" fmla="*/ 207 w 216"/>
              <a:gd name="T51" fmla="*/ 3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" h="187">
                <a:moveTo>
                  <a:pt x="72" y="11"/>
                </a:moveTo>
                <a:cubicBezTo>
                  <a:pt x="48" y="0"/>
                  <a:pt x="19" y="11"/>
                  <a:pt x="8" y="35"/>
                </a:cubicBezTo>
                <a:cubicBezTo>
                  <a:pt x="3" y="46"/>
                  <a:pt x="1" y="60"/>
                  <a:pt x="0" y="73"/>
                </a:cubicBezTo>
                <a:cubicBezTo>
                  <a:pt x="0" y="85"/>
                  <a:pt x="1" y="97"/>
                  <a:pt x="4" y="109"/>
                </a:cubicBezTo>
                <a:cubicBezTo>
                  <a:pt x="11" y="132"/>
                  <a:pt x="25" y="153"/>
                  <a:pt x="44" y="169"/>
                </a:cubicBezTo>
                <a:cubicBezTo>
                  <a:pt x="49" y="173"/>
                  <a:pt x="54" y="176"/>
                  <a:pt x="60" y="179"/>
                </a:cubicBezTo>
                <a:cubicBezTo>
                  <a:pt x="64" y="182"/>
                  <a:pt x="71" y="187"/>
                  <a:pt x="77" y="184"/>
                </a:cubicBezTo>
                <a:cubicBezTo>
                  <a:pt x="82" y="181"/>
                  <a:pt x="83" y="173"/>
                  <a:pt x="77" y="170"/>
                </a:cubicBezTo>
                <a:cubicBezTo>
                  <a:pt x="72" y="167"/>
                  <a:pt x="65" y="164"/>
                  <a:pt x="60" y="160"/>
                </a:cubicBezTo>
                <a:cubicBezTo>
                  <a:pt x="36" y="144"/>
                  <a:pt x="20" y="118"/>
                  <a:pt x="17" y="89"/>
                </a:cubicBezTo>
                <a:cubicBezTo>
                  <a:pt x="35" y="108"/>
                  <a:pt x="66" y="109"/>
                  <a:pt x="85" y="92"/>
                </a:cubicBezTo>
                <a:cubicBezTo>
                  <a:pt x="101" y="77"/>
                  <a:pt x="106" y="53"/>
                  <a:pt x="97" y="34"/>
                </a:cubicBezTo>
                <a:cubicBezTo>
                  <a:pt x="91" y="24"/>
                  <a:pt x="83" y="15"/>
                  <a:pt x="72" y="11"/>
                </a:cubicBezTo>
                <a:close/>
                <a:moveTo>
                  <a:pt x="207" y="34"/>
                </a:moveTo>
                <a:cubicBezTo>
                  <a:pt x="201" y="24"/>
                  <a:pt x="193" y="15"/>
                  <a:pt x="182" y="11"/>
                </a:cubicBezTo>
                <a:cubicBezTo>
                  <a:pt x="158" y="0"/>
                  <a:pt x="129" y="11"/>
                  <a:pt x="118" y="35"/>
                </a:cubicBezTo>
                <a:cubicBezTo>
                  <a:pt x="113" y="46"/>
                  <a:pt x="111" y="60"/>
                  <a:pt x="110" y="73"/>
                </a:cubicBezTo>
                <a:cubicBezTo>
                  <a:pt x="110" y="85"/>
                  <a:pt x="111" y="97"/>
                  <a:pt x="114" y="109"/>
                </a:cubicBezTo>
                <a:cubicBezTo>
                  <a:pt x="121" y="132"/>
                  <a:pt x="135" y="153"/>
                  <a:pt x="154" y="169"/>
                </a:cubicBezTo>
                <a:cubicBezTo>
                  <a:pt x="159" y="173"/>
                  <a:pt x="164" y="176"/>
                  <a:pt x="170" y="179"/>
                </a:cubicBezTo>
                <a:cubicBezTo>
                  <a:pt x="174" y="182"/>
                  <a:pt x="181" y="187"/>
                  <a:pt x="187" y="184"/>
                </a:cubicBezTo>
                <a:cubicBezTo>
                  <a:pt x="192" y="181"/>
                  <a:pt x="193" y="173"/>
                  <a:pt x="187" y="170"/>
                </a:cubicBezTo>
                <a:cubicBezTo>
                  <a:pt x="182" y="167"/>
                  <a:pt x="175" y="164"/>
                  <a:pt x="170" y="160"/>
                </a:cubicBezTo>
                <a:cubicBezTo>
                  <a:pt x="146" y="144"/>
                  <a:pt x="130" y="118"/>
                  <a:pt x="127" y="89"/>
                </a:cubicBezTo>
                <a:cubicBezTo>
                  <a:pt x="145" y="108"/>
                  <a:pt x="176" y="109"/>
                  <a:pt x="195" y="92"/>
                </a:cubicBezTo>
                <a:cubicBezTo>
                  <a:pt x="211" y="77"/>
                  <a:pt x="216" y="53"/>
                  <a:pt x="20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2992">
              <a:defRPr/>
            </a:pPr>
            <a:endParaRPr lang="en-GB" sz="4000" kern="0" dirty="0">
              <a:solidFill>
                <a:srgbClr val="000000"/>
              </a:solidFill>
            </a:endParaRPr>
          </a:p>
        </p:txBody>
      </p:sp>
      <p:graphicFrame>
        <p:nvGraphicFramePr>
          <p:cNvPr id="33" name="Chart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575177"/>
              </p:ext>
            </p:extLst>
          </p:nvPr>
        </p:nvGraphicFramePr>
        <p:xfrm>
          <a:off x="197980" y="1228538"/>
          <a:ext cx="6877768" cy="486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6"/>
          </a:graphicData>
        </a:graphic>
      </p:graphicFrame>
    </p:spTree>
    <p:extLst>
      <p:ext uri="{BB962C8B-B14F-4D97-AF65-F5344CB8AC3E}">
        <p14:creationId xmlns:p14="http://schemas.microsoft.com/office/powerpoint/2010/main" val="219816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C:\Users\790157\Desktop\LUX_Marke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t="11719" r="14940" b="22846"/>
          <a:stretch/>
        </p:blipFill>
        <p:spPr bwMode="auto">
          <a:xfrm>
            <a:off x="8830" y="986033"/>
            <a:ext cx="12137429" cy="525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567" y="674516"/>
            <a:ext cx="10455275" cy="338554"/>
          </a:xfrm>
        </p:spPr>
        <p:txBody>
          <a:bodyPr/>
          <a:lstStyle/>
          <a:p>
            <a:r>
              <a:rPr lang="fr-FR" dirty="0" smtClean="0"/>
              <a:t>by office districts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RENTAL VALUES</a:t>
            </a:r>
            <a:endParaRPr lang="pt-PT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12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56" name="Isosceles Triangle 55"/>
          <p:cNvSpPr/>
          <p:nvPr/>
        </p:nvSpPr>
        <p:spPr>
          <a:xfrm rot="10800000">
            <a:off x="5148539" y="2637706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062" y="4934809"/>
            <a:ext cx="261367" cy="261367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Flowchart: Connector 57"/>
          <p:cNvSpPr/>
          <p:nvPr/>
        </p:nvSpPr>
        <p:spPr>
          <a:xfrm>
            <a:off x="4945459" y="2061642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CBD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50 €/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  <p:sp>
        <p:nvSpPr>
          <p:cNvPr id="59" name="Isosceles Triangle 58"/>
          <p:cNvSpPr/>
          <p:nvPr/>
        </p:nvSpPr>
        <p:spPr>
          <a:xfrm rot="10800000">
            <a:off x="7164763" y="1485578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60" name="Flowchart: Connector 59"/>
          <p:cNvSpPr/>
          <p:nvPr/>
        </p:nvSpPr>
        <p:spPr>
          <a:xfrm>
            <a:off x="6961683" y="909514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Kirchberg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39€/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0800000">
            <a:off x="5292555" y="4365897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62" name="Flowchart: Connector 61"/>
          <p:cNvSpPr/>
          <p:nvPr/>
        </p:nvSpPr>
        <p:spPr>
          <a:xfrm>
            <a:off x="5089475" y="3789833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Station</a:t>
            </a: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37 €/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135" y="3258295"/>
            <a:ext cx="30458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Isosceles Triangle 63"/>
          <p:cNvSpPr/>
          <p:nvPr/>
        </p:nvSpPr>
        <p:spPr>
          <a:xfrm rot="10800000">
            <a:off x="3593036" y="2479344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65" name="Flowchart: Connector 64"/>
          <p:cNvSpPr/>
          <p:nvPr/>
        </p:nvSpPr>
        <p:spPr>
          <a:xfrm>
            <a:off x="3389956" y="1903280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700" dirty="0" smtClean="0">
                <a:solidFill>
                  <a:schemeClr val="bg1"/>
                </a:solidFill>
              </a:rPr>
              <a:t>Route </a:t>
            </a:r>
            <a:r>
              <a:rPr lang="en-US" sz="700" dirty="0" err="1" smtClean="0">
                <a:solidFill>
                  <a:schemeClr val="bg1"/>
                </a:solidFill>
              </a:rPr>
              <a:t>D’Arlon</a:t>
            </a:r>
            <a:endParaRPr lang="en-US" sz="1100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30€/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  <p:sp>
        <p:nvSpPr>
          <p:cNvPr id="66" name="Isosceles Triangle 65"/>
          <p:cNvSpPr/>
          <p:nvPr/>
        </p:nvSpPr>
        <p:spPr>
          <a:xfrm rot="10800000">
            <a:off x="4757342" y="5745818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67" name="Flowchart: Connector 66"/>
          <p:cNvSpPr/>
          <p:nvPr/>
        </p:nvSpPr>
        <p:spPr>
          <a:xfrm>
            <a:off x="4554262" y="5169754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err="1" smtClean="0">
                <a:solidFill>
                  <a:schemeClr val="bg1"/>
                </a:solidFill>
              </a:rPr>
              <a:t>Gasperich</a:t>
            </a:r>
            <a:endParaRPr lang="en-US" sz="1100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32€/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  <p:sp>
        <p:nvSpPr>
          <p:cNvPr id="68" name="Isosceles Triangle 67"/>
          <p:cNvSpPr/>
          <p:nvPr/>
        </p:nvSpPr>
        <p:spPr>
          <a:xfrm rot="10800000">
            <a:off x="10397064" y="1796255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69" name="Flowchart: Connector 68"/>
          <p:cNvSpPr/>
          <p:nvPr/>
        </p:nvSpPr>
        <p:spPr>
          <a:xfrm>
            <a:off x="10193984" y="1220191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bg1"/>
                </a:solidFill>
              </a:rPr>
              <a:t>Airport</a:t>
            </a:r>
            <a:endParaRPr lang="en-US" sz="1100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26€/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  <p:sp>
        <p:nvSpPr>
          <p:cNvPr id="70" name="Isosceles Triangle 69"/>
          <p:cNvSpPr/>
          <p:nvPr/>
        </p:nvSpPr>
        <p:spPr>
          <a:xfrm rot="10800000">
            <a:off x="1093044" y="3373711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1" name="Flowchart: Connector 70"/>
          <p:cNvSpPr/>
          <p:nvPr/>
        </p:nvSpPr>
        <p:spPr>
          <a:xfrm>
            <a:off x="889964" y="2797647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00" dirty="0" err="1" smtClean="0">
                <a:solidFill>
                  <a:schemeClr val="bg1"/>
                </a:solidFill>
              </a:rPr>
              <a:t>Bertrange</a:t>
            </a:r>
            <a:endParaRPr lang="en-US" sz="1100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24€/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  <p:sp>
        <p:nvSpPr>
          <p:cNvPr id="72" name="Isosceles Triangle 71"/>
          <p:cNvSpPr/>
          <p:nvPr/>
        </p:nvSpPr>
        <p:spPr>
          <a:xfrm rot="10800000">
            <a:off x="3108247" y="5551433"/>
            <a:ext cx="360040" cy="360040"/>
          </a:xfrm>
          <a:prstGeom prst="triangle">
            <a:avLst/>
          </a:prstGeom>
          <a:solidFill>
            <a:srgbClr val="00936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3" name="Flowchart: Connector 72"/>
          <p:cNvSpPr/>
          <p:nvPr/>
        </p:nvSpPr>
        <p:spPr>
          <a:xfrm>
            <a:off x="2905167" y="4975369"/>
            <a:ext cx="720080" cy="720080"/>
          </a:xfrm>
          <a:prstGeom prst="flowChartConnector">
            <a:avLst/>
          </a:prstGeom>
          <a:solidFill>
            <a:srgbClr val="009366"/>
          </a:solidFill>
          <a:ln w="4445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err="1" smtClean="0">
                <a:solidFill>
                  <a:schemeClr val="bg1"/>
                </a:solidFill>
              </a:rPr>
              <a:t>Leudelange</a:t>
            </a:r>
            <a:endParaRPr lang="en-US" sz="1100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25€/</a:t>
            </a:r>
            <a:r>
              <a:rPr lang="en-US" sz="1100" b="1" dirty="0" err="1" smtClean="0">
                <a:solidFill>
                  <a:schemeClr val="bg1"/>
                </a:solidFill>
              </a:rPr>
              <a:t>sq.m</a:t>
            </a:r>
            <a:endParaRPr lang="en-US" sz="11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4079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541" y="2"/>
            <a:ext cx="12122149" cy="6888027"/>
          </a:xfrm>
          <a:prstGeom prst="rect">
            <a:avLst/>
          </a:prstGeom>
          <a:solidFill>
            <a:srgbClr val="003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073" tIns="60532" rIns="121073" bIns="60532" rtlCol="0" anchor="ctr"/>
          <a:lstStyle/>
          <a:p>
            <a:pPr algn="ctr" defTabSz="1210634"/>
            <a:endParaRPr lang="pt-PT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866" y="-17051"/>
            <a:ext cx="2500526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23414" y="-17051"/>
            <a:ext cx="2422069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99679" y="-17051"/>
            <a:ext cx="2422069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321747" y="-17051"/>
            <a:ext cx="2422069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721540" y="-17051"/>
            <a:ext cx="2437147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ZoneTexte 2"/>
          <p:cNvSpPr txBox="1"/>
          <p:nvPr/>
        </p:nvSpPr>
        <p:spPr>
          <a:xfrm>
            <a:off x="22869" y="2637713"/>
            <a:ext cx="12120721" cy="737842"/>
          </a:xfrm>
          <a:prstGeom prst="rect">
            <a:avLst/>
          </a:prstGeom>
          <a:noFill/>
        </p:spPr>
        <p:txBody>
          <a:bodyPr wrap="square" lIns="121113" tIns="60553" rIns="121113" bIns="60553" rtlCol="0">
            <a:spAutoFit/>
          </a:bodyPr>
          <a:lstStyle/>
          <a:p>
            <a:pPr algn="ctr" defTabSz="1211049"/>
            <a:r>
              <a:rPr lang="fr-FR" sz="4000" b="1" cap="all" spc="600" dirty="0" smtClean="0">
                <a:solidFill>
                  <a:srgbClr val="FFFFFF"/>
                </a:solidFill>
                <a:ea typeface="+mj-ea"/>
                <a:cs typeface="+mj-cs"/>
              </a:rPr>
              <a:t>INVESTMENT MARKET</a:t>
            </a:r>
            <a:endParaRPr lang="en-US" sz="4800" spc="600" dirty="0">
              <a:solidFill>
                <a:srgbClr val="FFFFFF"/>
              </a:solidFill>
              <a:latin typeface="BNPP Expanded Sans" pitchFamily="50" charset="0"/>
              <a:cs typeface="Arial" panose="020B0604020202020204" pitchFamily="34" charset="0"/>
            </a:endParaRPr>
          </a:p>
        </p:txBody>
      </p:sp>
      <p:sp>
        <p:nvSpPr>
          <p:cNvPr id="24" name="Subtitle 3"/>
          <p:cNvSpPr txBox="1">
            <a:spLocks/>
          </p:cNvSpPr>
          <p:nvPr/>
        </p:nvSpPr>
        <p:spPr>
          <a:xfrm>
            <a:off x="2334396" y="3768006"/>
            <a:ext cx="7526384" cy="432100"/>
          </a:xfrm>
          <a:prstGeom prst="rect">
            <a:avLst/>
          </a:prstGeom>
        </p:spPr>
        <p:txBody>
          <a:bodyPr lIns="121134" tIns="60564" rIns="121134" bIns="60564" anchor="ctr">
            <a:noAutofit/>
          </a:bodyPr>
          <a:lstStyle>
            <a:lvl1pPr marL="0" indent="0" algn="l" defTabSz="914087" rtl="0" eaLnBrk="1" latinLnBrk="0" hangingPunct="1">
              <a:spcBef>
                <a:spcPts val="200"/>
              </a:spcBef>
              <a:buClr>
                <a:schemeClr val="accent4"/>
              </a:buClr>
              <a:buSzPct val="100000"/>
              <a:buFontTx/>
              <a:buNone/>
              <a:defRPr sz="2500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044" indent="0" algn="ctr" defTabSz="914087" rtl="0" eaLnBrk="1" latinLnBrk="0" hangingPunct="1">
              <a:spcBef>
                <a:spcPts val="200"/>
              </a:spcBef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087" indent="0" algn="ctr" defTabSz="914087" rtl="0" eaLnBrk="1" latinLnBrk="0" hangingPunct="1">
              <a:spcBef>
                <a:spcPts val="200"/>
              </a:spcBef>
              <a:buFont typeface="Wingdings" panose="05000000000000000000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132" indent="0" algn="ctr" defTabSz="914087" rtl="0" eaLnBrk="1" latinLnBrk="0" hangingPunct="1">
              <a:spcBef>
                <a:spcPts val="200"/>
              </a:spcBef>
              <a:buFont typeface="Wingdings" panose="05000000000000000000" pitchFamily="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75" indent="0" algn="ctr" defTabSz="914087" rtl="0" eaLnBrk="1" latinLnBrk="0" hangingPunct="1">
              <a:spcBef>
                <a:spcPts val="200"/>
              </a:spcBef>
              <a:buFontTx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219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262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306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50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1256">
              <a:buClr>
                <a:srgbClr val="52CDC5"/>
              </a:buClr>
              <a:defRPr/>
            </a:pPr>
            <a:r>
              <a:rPr lang="en-GB" sz="2000" cap="none" spc="300" dirty="0" smtClean="0">
                <a:solidFill>
                  <a:schemeClr val="bg1"/>
                </a:solidFill>
                <a:latin typeface="+mn-lt"/>
              </a:rPr>
              <a:t>REMAINING VERY STRONG</a:t>
            </a:r>
            <a:endParaRPr lang="en-GB" sz="2000" cap="none" spc="3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5238446" y="3525827"/>
            <a:ext cx="17182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-202811" y="3525827"/>
            <a:ext cx="563115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861274" y="3525827"/>
            <a:ext cx="52973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>
            <a:extLst>
              <a:ext uri="{FF2B5EF4-FFF2-40B4-BE49-F238E27FC236}">
                <a16:creationId xmlns:a16="http://schemas.microsoft.com/office/drawing/2014/main" id="{897E44D7-FA5D-9649-8B93-360ACECEA1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1530" y="146927"/>
            <a:ext cx="1737320" cy="48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0108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94328334"/>
              </p:ext>
            </p:extLst>
          </p:nvPr>
        </p:nvGraphicFramePr>
        <p:xfrm>
          <a:off x="485227" y="1250914"/>
          <a:ext cx="6859588" cy="462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FC5B9B61-F788-5B49-AF84-E2B56FAFB846}"/>
              </a:ext>
            </a:extLst>
          </p:cNvPr>
          <p:cNvSpPr/>
          <p:nvPr/>
        </p:nvSpPr>
        <p:spPr>
          <a:xfrm>
            <a:off x="7582958" y="0"/>
            <a:ext cx="4612217" cy="624205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fr-FR" sz="140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INVESTMENT MARKET</a:t>
            </a:r>
            <a:endParaRPr lang="pt-PT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14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8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83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84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85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5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36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137" name="TextBox 15">
            <a:extLst>
              <a:ext uri="{FF2B5EF4-FFF2-40B4-BE49-F238E27FC236}">
                <a16:creationId xmlns:a16="http://schemas.microsoft.com/office/drawing/2014/main" id="{83BB5863-8D50-B546-A8AE-C5CE0516B3CF}"/>
              </a:ext>
            </a:extLst>
          </p:cNvPr>
          <p:cNvSpPr txBox="1"/>
          <p:nvPr/>
        </p:nvSpPr>
        <p:spPr>
          <a:xfrm>
            <a:off x="11028335" y="-2207248"/>
            <a:ext cx="2972772" cy="2141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04317"/>
            <a:r>
              <a:rPr lang="en-GB" sz="1392" b="1" dirty="0">
                <a:solidFill>
                  <a:srgbClr val="000000"/>
                </a:solidFill>
                <a:latin typeface="Arial" panose="020B0604020202020204"/>
              </a:rPr>
              <a:t>WE ARE YOUR GREYSCALE</a:t>
            </a:r>
          </a:p>
        </p:txBody>
      </p:sp>
      <p:sp>
        <p:nvSpPr>
          <p:cNvPr id="138" name="Rectangle 60">
            <a:extLst>
              <a:ext uri="{FF2B5EF4-FFF2-40B4-BE49-F238E27FC236}">
                <a16:creationId xmlns:a16="http://schemas.microsoft.com/office/drawing/2014/main" id="{977E15D9-3DBB-C44F-AB09-E11DE6926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00338" y="-1832600"/>
            <a:ext cx="1125386" cy="1132133"/>
          </a:xfrm>
          <a:prstGeom prst="rect">
            <a:avLst/>
          </a:prstGeom>
          <a:solidFill>
            <a:srgbClr val="FFFFFF">
              <a:lumMod val="75000"/>
            </a:srgbClr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191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191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191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#BFBFBF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DA93B9CC-C1D5-3C45-9695-D8F6EC607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6713" y="-1832600"/>
            <a:ext cx="1125386" cy="1132133"/>
          </a:xfrm>
          <a:prstGeom prst="rect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089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089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089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#595959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0" name="Rectangle 60">
            <a:extLst>
              <a:ext uri="{FF2B5EF4-FFF2-40B4-BE49-F238E27FC236}">
                <a16:creationId xmlns:a16="http://schemas.microsoft.com/office/drawing/2014/main" id="{13DDE7A1-4D04-8A4B-AC17-DBDEBE044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3963" y="-1832600"/>
            <a:ext cx="1125386" cy="1132133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217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217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217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#D9D9D9</a:t>
            </a:r>
          </a:p>
        </p:txBody>
      </p:sp>
      <p:sp>
        <p:nvSpPr>
          <p:cNvPr id="4" name="Rectangle 3"/>
          <p:cNvSpPr/>
          <p:nvPr/>
        </p:nvSpPr>
        <p:spPr>
          <a:xfrm>
            <a:off x="6688510" y="3338736"/>
            <a:ext cx="515794" cy="1934475"/>
          </a:xfrm>
          <a:prstGeom prst="rect">
            <a:avLst/>
          </a:prstGeom>
          <a:noFill/>
          <a:ln w="12700">
            <a:solidFill>
              <a:srgbClr val="BA30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BE" sz="14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20376" y="2966074"/>
            <a:ext cx="683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smtClean="0">
                <a:solidFill>
                  <a:srgbClr val="BA3075"/>
                </a:solidFill>
                <a:cs typeface="Arial" pitchFamily="34" charset="0"/>
              </a:rPr>
              <a:t>1.18</a:t>
            </a:r>
            <a:endParaRPr lang="fr-BE" sz="600" dirty="0">
              <a:solidFill>
                <a:srgbClr val="BA3075"/>
              </a:solidFill>
            </a:endParaRPr>
          </a:p>
        </p:txBody>
      </p:sp>
      <p:sp>
        <p:nvSpPr>
          <p:cNvPr id="29" name="Espace réservé du texte 3">
            <a:extLst>
              <a:ext uri="{FF2B5EF4-FFF2-40B4-BE49-F238E27FC236}">
                <a16:creationId xmlns:a16="http://schemas.microsoft.com/office/drawing/2014/main" id="{07E86D7B-6E7D-3E43-86B9-471A0DEBDA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53771" y="789300"/>
            <a:ext cx="4032448" cy="5016758"/>
          </a:xfrm>
        </p:spPr>
        <p:txBody>
          <a:bodyPr wrap="square">
            <a:noAutofit/>
          </a:bodyPr>
          <a:lstStyle/>
          <a:p>
            <a:pPr algn="ctr"/>
            <a:r>
              <a:rPr lang="en-US" sz="2800" cap="none" dirty="0">
                <a:solidFill>
                  <a:srgbClr val="A3C339"/>
                </a:solidFill>
                <a:ea typeface="MS PGothic" pitchFamily="34" charset="-128"/>
              </a:rPr>
              <a:t>LACK OF PRODUCTS </a:t>
            </a:r>
            <a:r>
              <a:rPr lang="en-US" sz="2800" cap="none" dirty="0">
                <a:solidFill>
                  <a:schemeClr val="bg1"/>
                </a:solidFill>
                <a:ea typeface="MS PGothic" pitchFamily="34" charset="-128"/>
              </a:rPr>
              <a:t>BOGGED DOWN THE INVESTMENT VOLUME BUT </a:t>
            </a:r>
            <a:r>
              <a:rPr lang="en-US" sz="2800" cap="none" dirty="0">
                <a:solidFill>
                  <a:srgbClr val="A3C339"/>
                </a:solidFill>
                <a:ea typeface="MS PGothic" pitchFamily="34" charset="-128"/>
              </a:rPr>
              <a:t>INVESTOR’S INTEREST</a:t>
            </a:r>
            <a:r>
              <a:rPr lang="en-US" sz="2800" cap="none" dirty="0">
                <a:solidFill>
                  <a:schemeClr val="bg1"/>
                </a:solidFill>
                <a:ea typeface="MS PGothic" pitchFamily="34" charset="-128"/>
              </a:rPr>
              <a:t> FOR LUXEMBOURG REMAINS </a:t>
            </a:r>
            <a:r>
              <a:rPr lang="en-US" sz="2800" cap="none" dirty="0">
                <a:solidFill>
                  <a:srgbClr val="A3C339"/>
                </a:solidFill>
                <a:ea typeface="MS PGothic" pitchFamily="34" charset="-128"/>
              </a:rPr>
              <a:t>STRONG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/>
              <a:t>CONFIRMS ITS ATTRACTIVENESS</a:t>
            </a:r>
          </a:p>
        </p:txBody>
      </p:sp>
      <p:sp>
        <p:nvSpPr>
          <p:cNvPr id="31" name="Freeform 14">
            <a:extLst>
              <a:ext uri="{FF2B5EF4-FFF2-40B4-BE49-F238E27FC236}">
                <a16:creationId xmlns:a16="http://schemas.microsoft.com/office/drawing/2014/main" id="{96972766-1C30-344F-9C05-A440C4D7CA0C}"/>
              </a:ext>
            </a:extLst>
          </p:cNvPr>
          <p:cNvSpPr>
            <a:spLocks noEditPoints="1"/>
          </p:cNvSpPr>
          <p:nvPr/>
        </p:nvSpPr>
        <p:spPr bwMode="auto">
          <a:xfrm>
            <a:off x="8258455" y="847268"/>
            <a:ext cx="341013" cy="303056"/>
          </a:xfrm>
          <a:custGeom>
            <a:avLst/>
            <a:gdLst>
              <a:gd name="T0" fmla="*/ 72 w 216"/>
              <a:gd name="T1" fmla="*/ 11 h 187"/>
              <a:gd name="T2" fmla="*/ 8 w 216"/>
              <a:gd name="T3" fmla="*/ 35 h 187"/>
              <a:gd name="T4" fmla="*/ 0 w 216"/>
              <a:gd name="T5" fmla="*/ 73 h 187"/>
              <a:gd name="T6" fmla="*/ 4 w 216"/>
              <a:gd name="T7" fmla="*/ 109 h 187"/>
              <a:gd name="T8" fmla="*/ 44 w 216"/>
              <a:gd name="T9" fmla="*/ 169 h 187"/>
              <a:gd name="T10" fmla="*/ 60 w 216"/>
              <a:gd name="T11" fmla="*/ 179 h 187"/>
              <a:gd name="T12" fmla="*/ 77 w 216"/>
              <a:gd name="T13" fmla="*/ 184 h 187"/>
              <a:gd name="T14" fmla="*/ 77 w 216"/>
              <a:gd name="T15" fmla="*/ 170 h 187"/>
              <a:gd name="T16" fmla="*/ 60 w 216"/>
              <a:gd name="T17" fmla="*/ 160 h 187"/>
              <a:gd name="T18" fmla="*/ 17 w 216"/>
              <a:gd name="T19" fmla="*/ 89 h 187"/>
              <a:gd name="T20" fmla="*/ 85 w 216"/>
              <a:gd name="T21" fmla="*/ 92 h 187"/>
              <a:gd name="T22" fmla="*/ 97 w 216"/>
              <a:gd name="T23" fmla="*/ 34 h 187"/>
              <a:gd name="T24" fmla="*/ 72 w 216"/>
              <a:gd name="T25" fmla="*/ 11 h 187"/>
              <a:gd name="T26" fmla="*/ 207 w 216"/>
              <a:gd name="T27" fmla="*/ 34 h 187"/>
              <a:gd name="T28" fmla="*/ 182 w 216"/>
              <a:gd name="T29" fmla="*/ 11 h 187"/>
              <a:gd name="T30" fmla="*/ 118 w 216"/>
              <a:gd name="T31" fmla="*/ 35 h 187"/>
              <a:gd name="T32" fmla="*/ 110 w 216"/>
              <a:gd name="T33" fmla="*/ 73 h 187"/>
              <a:gd name="T34" fmla="*/ 114 w 216"/>
              <a:gd name="T35" fmla="*/ 109 h 187"/>
              <a:gd name="T36" fmla="*/ 154 w 216"/>
              <a:gd name="T37" fmla="*/ 169 h 187"/>
              <a:gd name="T38" fmla="*/ 170 w 216"/>
              <a:gd name="T39" fmla="*/ 179 h 187"/>
              <a:gd name="T40" fmla="*/ 187 w 216"/>
              <a:gd name="T41" fmla="*/ 184 h 187"/>
              <a:gd name="T42" fmla="*/ 187 w 216"/>
              <a:gd name="T43" fmla="*/ 170 h 187"/>
              <a:gd name="T44" fmla="*/ 170 w 216"/>
              <a:gd name="T45" fmla="*/ 160 h 187"/>
              <a:gd name="T46" fmla="*/ 127 w 216"/>
              <a:gd name="T47" fmla="*/ 89 h 187"/>
              <a:gd name="T48" fmla="*/ 195 w 216"/>
              <a:gd name="T49" fmla="*/ 92 h 187"/>
              <a:gd name="T50" fmla="*/ 207 w 216"/>
              <a:gd name="T51" fmla="*/ 3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" h="187">
                <a:moveTo>
                  <a:pt x="72" y="11"/>
                </a:moveTo>
                <a:cubicBezTo>
                  <a:pt x="48" y="0"/>
                  <a:pt x="19" y="11"/>
                  <a:pt x="8" y="35"/>
                </a:cubicBezTo>
                <a:cubicBezTo>
                  <a:pt x="3" y="46"/>
                  <a:pt x="1" y="60"/>
                  <a:pt x="0" y="73"/>
                </a:cubicBezTo>
                <a:cubicBezTo>
                  <a:pt x="0" y="85"/>
                  <a:pt x="1" y="97"/>
                  <a:pt x="4" y="109"/>
                </a:cubicBezTo>
                <a:cubicBezTo>
                  <a:pt x="11" y="132"/>
                  <a:pt x="25" y="153"/>
                  <a:pt x="44" y="169"/>
                </a:cubicBezTo>
                <a:cubicBezTo>
                  <a:pt x="49" y="173"/>
                  <a:pt x="54" y="176"/>
                  <a:pt x="60" y="179"/>
                </a:cubicBezTo>
                <a:cubicBezTo>
                  <a:pt x="64" y="182"/>
                  <a:pt x="71" y="187"/>
                  <a:pt x="77" y="184"/>
                </a:cubicBezTo>
                <a:cubicBezTo>
                  <a:pt x="82" y="181"/>
                  <a:pt x="83" y="173"/>
                  <a:pt x="77" y="170"/>
                </a:cubicBezTo>
                <a:cubicBezTo>
                  <a:pt x="72" y="167"/>
                  <a:pt x="65" y="164"/>
                  <a:pt x="60" y="160"/>
                </a:cubicBezTo>
                <a:cubicBezTo>
                  <a:pt x="36" y="144"/>
                  <a:pt x="20" y="118"/>
                  <a:pt x="17" y="89"/>
                </a:cubicBezTo>
                <a:cubicBezTo>
                  <a:pt x="35" y="108"/>
                  <a:pt x="66" y="109"/>
                  <a:pt x="85" y="92"/>
                </a:cubicBezTo>
                <a:cubicBezTo>
                  <a:pt x="101" y="77"/>
                  <a:pt x="106" y="53"/>
                  <a:pt x="97" y="34"/>
                </a:cubicBezTo>
                <a:cubicBezTo>
                  <a:pt x="91" y="24"/>
                  <a:pt x="83" y="15"/>
                  <a:pt x="72" y="11"/>
                </a:cubicBezTo>
                <a:close/>
                <a:moveTo>
                  <a:pt x="207" y="34"/>
                </a:moveTo>
                <a:cubicBezTo>
                  <a:pt x="201" y="24"/>
                  <a:pt x="193" y="15"/>
                  <a:pt x="182" y="11"/>
                </a:cubicBezTo>
                <a:cubicBezTo>
                  <a:pt x="158" y="0"/>
                  <a:pt x="129" y="11"/>
                  <a:pt x="118" y="35"/>
                </a:cubicBezTo>
                <a:cubicBezTo>
                  <a:pt x="113" y="46"/>
                  <a:pt x="111" y="60"/>
                  <a:pt x="110" y="73"/>
                </a:cubicBezTo>
                <a:cubicBezTo>
                  <a:pt x="110" y="85"/>
                  <a:pt x="111" y="97"/>
                  <a:pt x="114" y="109"/>
                </a:cubicBezTo>
                <a:cubicBezTo>
                  <a:pt x="121" y="132"/>
                  <a:pt x="135" y="153"/>
                  <a:pt x="154" y="169"/>
                </a:cubicBezTo>
                <a:cubicBezTo>
                  <a:pt x="159" y="173"/>
                  <a:pt x="164" y="176"/>
                  <a:pt x="170" y="179"/>
                </a:cubicBezTo>
                <a:cubicBezTo>
                  <a:pt x="174" y="182"/>
                  <a:pt x="181" y="187"/>
                  <a:pt x="187" y="184"/>
                </a:cubicBezTo>
                <a:cubicBezTo>
                  <a:pt x="192" y="181"/>
                  <a:pt x="193" y="173"/>
                  <a:pt x="187" y="170"/>
                </a:cubicBezTo>
                <a:cubicBezTo>
                  <a:pt x="182" y="167"/>
                  <a:pt x="175" y="164"/>
                  <a:pt x="170" y="160"/>
                </a:cubicBezTo>
                <a:cubicBezTo>
                  <a:pt x="146" y="144"/>
                  <a:pt x="130" y="118"/>
                  <a:pt x="127" y="89"/>
                </a:cubicBezTo>
                <a:cubicBezTo>
                  <a:pt x="145" y="108"/>
                  <a:pt x="176" y="109"/>
                  <a:pt x="195" y="92"/>
                </a:cubicBezTo>
                <a:cubicBezTo>
                  <a:pt x="211" y="77"/>
                  <a:pt x="216" y="53"/>
                  <a:pt x="20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2992">
              <a:defRPr/>
            </a:pPr>
            <a:endParaRPr lang="en-GB" sz="4000" kern="0" dirty="0">
              <a:solidFill>
                <a:srgbClr val="000000"/>
              </a:solidFill>
            </a:endParaRPr>
          </a:p>
        </p:txBody>
      </p:sp>
      <p:sp>
        <p:nvSpPr>
          <p:cNvPr id="32" name="Freeform 14">
            <a:extLst>
              <a:ext uri="{FF2B5EF4-FFF2-40B4-BE49-F238E27FC236}">
                <a16:creationId xmlns:a16="http://schemas.microsoft.com/office/drawing/2014/main" id="{8B609962-6426-544A-8456-E92D820CCAEC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10796206" y="5140733"/>
            <a:ext cx="341013" cy="303056"/>
          </a:xfrm>
          <a:custGeom>
            <a:avLst/>
            <a:gdLst>
              <a:gd name="T0" fmla="*/ 72 w 216"/>
              <a:gd name="T1" fmla="*/ 11 h 187"/>
              <a:gd name="T2" fmla="*/ 8 w 216"/>
              <a:gd name="T3" fmla="*/ 35 h 187"/>
              <a:gd name="T4" fmla="*/ 0 w 216"/>
              <a:gd name="T5" fmla="*/ 73 h 187"/>
              <a:gd name="T6" fmla="*/ 4 w 216"/>
              <a:gd name="T7" fmla="*/ 109 h 187"/>
              <a:gd name="T8" fmla="*/ 44 w 216"/>
              <a:gd name="T9" fmla="*/ 169 h 187"/>
              <a:gd name="T10" fmla="*/ 60 w 216"/>
              <a:gd name="T11" fmla="*/ 179 h 187"/>
              <a:gd name="T12" fmla="*/ 77 w 216"/>
              <a:gd name="T13" fmla="*/ 184 h 187"/>
              <a:gd name="T14" fmla="*/ 77 w 216"/>
              <a:gd name="T15" fmla="*/ 170 h 187"/>
              <a:gd name="T16" fmla="*/ 60 w 216"/>
              <a:gd name="T17" fmla="*/ 160 h 187"/>
              <a:gd name="T18" fmla="*/ 17 w 216"/>
              <a:gd name="T19" fmla="*/ 89 h 187"/>
              <a:gd name="T20" fmla="*/ 85 w 216"/>
              <a:gd name="T21" fmla="*/ 92 h 187"/>
              <a:gd name="T22" fmla="*/ 97 w 216"/>
              <a:gd name="T23" fmla="*/ 34 h 187"/>
              <a:gd name="T24" fmla="*/ 72 w 216"/>
              <a:gd name="T25" fmla="*/ 11 h 187"/>
              <a:gd name="T26" fmla="*/ 207 w 216"/>
              <a:gd name="T27" fmla="*/ 34 h 187"/>
              <a:gd name="T28" fmla="*/ 182 w 216"/>
              <a:gd name="T29" fmla="*/ 11 h 187"/>
              <a:gd name="T30" fmla="*/ 118 w 216"/>
              <a:gd name="T31" fmla="*/ 35 h 187"/>
              <a:gd name="T32" fmla="*/ 110 w 216"/>
              <a:gd name="T33" fmla="*/ 73 h 187"/>
              <a:gd name="T34" fmla="*/ 114 w 216"/>
              <a:gd name="T35" fmla="*/ 109 h 187"/>
              <a:gd name="T36" fmla="*/ 154 w 216"/>
              <a:gd name="T37" fmla="*/ 169 h 187"/>
              <a:gd name="T38" fmla="*/ 170 w 216"/>
              <a:gd name="T39" fmla="*/ 179 h 187"/>
              <a:gd name="T40" fmla="*/ 187 w 216"/>
              <a:gd name="T41" fmla="*/ 184 h 187"/>
              <a:gd name="T42" fmla="*/ 187 w 216"/>
              <a:gd name="T43" fmla="*/ 170 h 187"/>
              <a:gd name="T44" fmla="*/ 170 w 216"/>
              <a:gd name="T45" fmla="*/ 160 h 187"/>
              <a:gd name="T46" fmla="*/ 127 w 216"/>
              <a:gd name="T47" fmla="*/ 89 h 187"/>
              <a:gd name="T48" fmla="*/ 195 w 216"/>
              <a:gd name="T49" fmla="*/ 92 h 187"/>
              <a:gd name="T50" fmla="*/ 207 w 216"/>
              <a:gd name="T51" fmla="*/ 3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" h="187">
                <a:moveTo>
                  <a:pt x="72" y="11"/>
                </a:moveTo>
                <a:cubicBezTo>
                  <a:pt x="48" y="0"/>
                  <a:pt x="19" y="11"/>
                  <a:pt x="8" y="35"/>
                </a:cubicBezTo>
                <a:cubicBezTo>
                  <a:pt x="3" y="46"/>
                  <a:pt x="1" y="60"/>
                  <a:pt x="0" y="73"/>
                </a:cubicBezTo>
                <a:cubicBezTo>
                  <a:pt x="0" y="85"/>
                  <a:pt x="1" y="97"/>
                  <a:pt x="4" y="109"/>
                </a:cubicBezTo>
                <a:cubicBezTo>
                  <a:pt x="11" y="132"/>
                  <a:pt x="25" y="153"/>
                  <a:pt x="44" y="169"/>
                </a:cubicBezTo>
                <a:cubicBezTo>
                  <a:pt x="49" y="173"/>
                  <a:pt x="54" y="176"/>
                  <a:pt x="60" y="179"/>
                </a:cubicBezTo>
                <a:cubicBezTo>
                  <a:pt x="64" y="182"/>
                  <a:pt x="71" y="187"/>
                  <a:pt x="77" y="184"/>
                </a:cubicBezTo>
                <a:cubicBezTo>
                  <a:pt x="82" y="181"/>
                  <a:pt x="83" y="173"/>
                  <a:pt x="77" y="170"/>
                </a:cubicBezTo>
                <a:cubicBezTo>
                  <a:pt x="72" y="167"/>
                  <a:pt x="65" y="164"/>
                  <a:pt x="60" y="160"/>
                </a:cubicBezTo>
                <a:cubicBezTo>
                  <a:pt x="36" y="144"/>
                  <a:pt x="20" y="118"/>
                  <a:pt x="17" y="89"/>
                </a:cubicBezTo>
                <a:cubicBezTo>
                  <a:pt x="35" y="108"/>
                  <a:pt x="66" y="109"/>
                  <a:pt x="85" y="92"/>
                </a:cubicBezTo>
                <a:cubicBezTo>
                  <a:pt x="101" y="77"/>
                  <a:pt x="106" y="53"/>
                  <a:pt x="97" y="34"/>
                </a:cubicBezTo>
                <a:cubicBezTo>
                  <a:pt x="91" y="24"/>
                  <a:pt x="83" y="15"/>
                  <a:pt x="72" y="11"/>
                </a:cubicBezTo>
                <a:close/>
                <a:moveTo>
                  <a:pt x="207" y="34"/>
                </a:moveTo>
                <a:cubicBezTo>
                  <a:pt x="201" y="24"/>
                  <a:pt x="193" y="15"/>
                  <a:pt x="182" y="11"/>
                </a:cubicBezTo>
                <a:cubicBezTo>
                  <a:pt x="158" y="0"/>
                  <a:pt x="129" y="11"/>
                  <a:pt x="118" y="35"/>
                </a:cubicBezTo>
                <a:cubicBezTo>
                  <a:pt x="113" y="46"/>
                  <a:pt x="111" y="60"/>
                  <a:pt x="110" y="73"/>
                </a:cubicBezTo>
                <a:cubicBezTo>
                  <a:pt x="110" y="85"/>
                  <a:pt x="111" y="97"/>
                  <a:pt x="114" y="109"/>
                </a:cubicBezTo>
                <a:cubicBezTo>
                  <a:pt x="121" y="132"/>
                  <a:pt x="135" y="153"/>
                  <a:pt x="154" y="169"/>
                </a:cubicBezTo>
                <a:cubicBezTo>
                  <a:pt x="159" y="173"/>
                  <a:pt x="164" y="176"/>
                  <a:pt x="170" y="179"/>
                </a:cubicBezTo>
                <a:cubicBezTo>
                  <a:pt x="174" y="182"/>
                  <a:pt x="181" y="187"/>
                  <a:pt x="187" y="184"/>
                </a:cubicBezTo>
                <a:cubicBezTo>
                  <a:pt x="192" y="181"/>
                  <a:pt x="193" y="173"/>
                  <a:pt x="187" y="170"/>
                </a:cubicBezTo>
                <a:cubicBezTo>
                  <a:pt x="182" y="167"/>
                  <a:pt x="175" y="164"/>
                  <a:pt x="170" y="160"/>
                </a:cubicBezTo>
                <a:cubicBezTo>
                  <a:pt x="146" y="144"/>
                  <a:pt x="130" y="118"/>
                  <a:pt x="127" y="89"/>
                </a:cubicBezTo>
                <a:cubicBezTo>
                  <a:pt x="145" y="108"/>
                  <a:pt x="176" y="109"/>
                  <a:pt x="195" y="92"/>
                </a:cubicBezTo>
                <a:cubicBezTo>
                  <a:pt x="211" y="77"/>
                  <a:pt x="216" y="53"/>
                  <a:pt x="20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2992">
              <a:defRPr/>
            </a:pPr>
            <a:endParaRPr lang="en-GB" sz="4000" kern="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227" y="5991885"/>
            <a:ext cx="4676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85415"/>
            <a:r>
              <a:rPr lang="fr-BE" sz="1000" i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/>
              </a:rPr>
              <a:t>Excluding</a:t>
            </a:r>
            <a:r>
              <a:rPr lang="fr-BE" sz="1000" i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/>
              </a:rPr>
              <a:t> </a:t>
            </a:r>
            <a:r>
              <a:rPr lang="fr-BE" sz="1000" i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cs typeface="Arial"/>
              </a:rPr>
              <a:t>owner</a:t>
            </a:r>
            <a:r>
              <a:rPr lang="fr-BE" sz="1000" i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/>
              </a:rPr>
              <a:t> occupation transactions and land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114400" y="2095851"/>
            <a:ext cx="583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1.86</a:t>
            </a:r>
            <a:endParaRPr lang="fr-BE" sz="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665539" y="1890348"/>
            <a:ext cx="470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2.0</a:t>
            </a:r>
            <a:endParaRPr lang="fr-BE" sz="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6259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548359667"/>
              </p:ext>
            </p:extLst>
          </p:nvPr>
        </p:nvGraphicFramePr>
        <p:xfrm>
          <a:off x="2374410" y="1330912"/>
          <a:ext cx="8591125" cy="4698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INVESTMENT MARKET</a:t>
            </a:r>
            <a:endParaRPr lang="pt-PT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15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8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83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84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85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5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36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137" name="TextBox 15">
            <a:extLst>
              <a:ext uri="{FF2B5EF4-FFF2-40B4-BE49-F238E27FC236}">
                <a16:creationId xmlns:a16="http://schemas.microsoft.com/office/drawing/2014/main" id="{83BB5863-8D50-B546-A8AE-C5CE0516B3CF}"/>
              </a:ext>
            </a:extLst>
          </p:cNvPr>
          <p:cNvSpPr txBox="1"/>
          <p:nvPr/>
        </p:nvSpPr>
        <p:spPr>
          <a:xfrm>
            <a:off x="11028335" y="-2207248"/>
            <a:ext cx="2972772" cy="2141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04317"/>
            <a:r>
              <a:rPr lang="en-GB" sz="1392" b="1" dirty="0">
                <a:solidFill>
                  <a:srgbClr val="000000"/>
                </a:solidFill>
                <a:latin typeface="Arial" panose="020B0604020202020204"/>
              </a:rPr>
              <a:t>WE ARE YOUR GREYSCALE</a:t>
            </a:r>
          </a:p>
        </p:txBody>
      </p:sp>
      <p:sp>
        <p:nvSpPr>
          <p:cNvPr id="138" name="Rectangle 60">
            <a:extLst>
              <a:ext uri="{FF2B5EF4-FFF2-40B4-BE49-F238E27FC236}">
                <a16:creationId xmlns:a16="http://schemas.microsoft.com/office/drawing/2014/main" id="{977E15D9-3DBB-C44F-AB09-E11DE6926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00338" y="-1832600"/>
            <a:ext cx="1125386" cy="1132133"/>
          </a:xfrm>
          <a:prstGeom prst="rect">
            <a:avLst/>
          </a:prstGeom>
          <a:solidFill>
            <a:srgbClr val="FFFFFF">
              <a:lumMod val="75000"/>
            </a:srgbClr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191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191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191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#BFBFBF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DA93B9CC-C1D5-3C45-9695-D8F6EC607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6713" y="-1832600"/>
            <a:ext cx="1125386" cy="1132133"/>
          </a:xfrm>
          <a:prstGeom prst="rect">
            <a:avLst/>
          </a:prstGeom>
          <a:solidFill>
            <a:srgbClr val="000000">
              <a:lumMod val="65000"/>
              <a:lumOff val="35000"/>
            </a:srgbClr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089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089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089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#595959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0" name="Rectangle 60">
            <a:extLst>
              <a:ext uri="{FF2B5EF4-FFF2-40B4-BE49-F238E27FC236}">
                <a16:creationId xmlns:a16="http://schemas.microsoft.com/office/drawing/2014/main" id="{13DDE7A1-4D04-8A4B-AC17-DBDEBE044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3963" y="-1832600"/>
            <a:ext cx="1125386" cy="1132133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217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217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217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#D9D9D9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 smtClean="0"/>
              <a:t>BY segment</a:t>
            </a:r>
            <a:endParaRPr lang="fr-BE" dirty="0"/>
          </a:p>
        </p:txBody>
      </p:sp>
      <p:sp>
        <p:nvSpPr>
          <p:cNvPr id="31" name="Freeform 14">
            <a:extLst>
              <a:ext uri="{FF2B5EF4-FFF2-40B4-BE49-F238E27FC236}">
                <a16:creationId xmlns:a16="http://schemas.microsoft.com/office/drawing/2014/main" id="{96972766-1C30-344F-9C05-A440C4D7CA0C}"/>
              </a:ext>
            </a:extLst>
          </p:cNvPr>
          <p:cNvSpPr>
            <a:spLocks noEditPoints="1"/>
          </p:cNvSpPr>
          <p:nvPr/>
        </p:nvSpPr>
        <p:spPr bwMode="auto">
          <a:xfrm>
            <a:off x="9015233" y="1413570"/>
            <a:ext cx="341013" cy="303056"/>
          </a:xfrm>
          <a:custGeom>
            <a:avLst/>
            <a:gdLst>
              <a:gd name="T0" fmla="*/ 72 w 216"/>
              <a:gd name="T1" fmla="*/ 11 h 187"/>
              <a:gd name="T2" fmla="*/ 8 w 216"/>
              <a:gd name="T3" fmla="*/ 35 h 187"/>
              <a:gd name="T4" fmla="*/ 0 w 216"/>
              <a:gd name="T5" fmla="*/ 73 h 187"/>
              <a:gd name="T6" fmla="*/ 4 w 216"/>
              <a:gd name="T7" fmla="*/ 109 h 187"/>
              <a:gd name="T8" fmla="*/ 44 w 216"/>
              <a:gd name="T9" fmla="*/ 169 h 187"/>
              <a:gd name="T10" fmla="*/ 60 w 216"/>
              <a:gd name="T11" fmla="*/ 179 h 187"/>
              <a:gd name="T12" fmla="*/ 77 w 216"/>
              <a:gd name="T13" fmla="*/ 184 h 187"/>
              <a:gd name="T14" fmla="*/ 77 w 216"/>
              <a:gd name="T15" fmla="*/ 170 h 187"/>
              <a:gd name="T16" fmla="*/ 60 w 216"/>
              <a:gd name="T17" fmla="*/ 160 h 187"/>
              <a:gd name="T18" fmla="*/ 17 w 216"/>
              <a:gd name="T19" fmla="*/ 89 h 187"/>
              <a:gd name="T20" fmla="*/ 85 w 216"/>
              <a:gd name="T21" fmla="*/ 92 h 187"/>
              <a:gd name="T22" fmla="*/ 97 w 216"/>
              <a:gd name="T23" fmla="*/ 34 h 187"/>
              <a:gd name="T24" fmla="*/ 72 w 216"/>
              <a:gd name="T25" fmla="*/ 11 h 187"/>
              <a:gd name="T26" fmla="*/ 207 w 216"/>
              <a:gd name="T27" fmla="*/ 34 h 187"/>
              <a:gd name="T28" fmla="*/ 182 w 216"/>
              <a:gd name="T29" fmla="*/ 11 h 187"/>
              <a:gd name="T30" fmla="*/ 118 w 216"/>
              <a:gd name="T31" fmla="*/ 35 h 187"/>
              <a:gd name="T32" fmla="*/ 110 w 216"/>
              <a:gd name="T33" fmla="*/ 73 h 187"/>
              <a:gd name="T34" fmla="*/ 114 w 216"/>
              <a:gd name="T35" fmla="*/ 109 h 187"/>
              <a:gd name="T36" fmla="*/ 154 w 216"/>
              <a:gd name="T37" fmla="*/ 169 h 187"/>
              <a:gd name="T38" fmla="*/ 170 w 216"/>
              <a:gd name="T39" fmla="*/ 179 h 187"/>
              <a:gd name="T40" fmla="*/ 187 w 216"/>
              <a:gd name="T41" fmla="*/ 184 h 187"/>
              <a:gd name="T42" fmla="*/ 187 w 216"/>
              <a:gd name="T43" fmla="*/ 170 h 187"/>
              <a:gd name="T44" fmla="*/ 170 w 216"/>
              <a:gd name="T45" fmla="*/ 160 h 187"/>
              <a:gd name="T46" fmla="*/ 127 w 216"/>
              <a:gd name="T47" fmla="*/ 89 h 187"/>
              <a:gd name="T48" fmla="*/ 195 w 216"/>
              <a:gd name="T49" fmla="*/ 92 h 187"/>
              <a:gd name="T50" fmla="*/ 207 w 216"/>
              <a:gd name="T51" fmla="*/ 3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" h="187">
                <a:moveTo>
                  <a:pt x="72" y="11"/>
                </a:moveTo>
                <a:cubicBezTo>
                  <a:pt x="48" y="0"/>
                  <a:pt x="19" y="11"/>
                  <a:pt x="8" y="35"/>
                </a:cubicBezTo>
                <a:cubicBezTo>
                  <a:pt x="3" y="46"/>
                  <a:pt x="1" y="60"/>
                  <a:pt x="0" y="73"/>
                </a:cubicBezTo>
                <a:cubicBezTo>
                  <a:pt x="0" y="85"/>
                  <a:pt x="1" y="97"/>
                  <a:pt x="4" y="109"/>
                </a:cubicBezTo>
                <a:cubicBezTo>
                  <a:pt x="11" y="132"/>
                  <a:pt x="25" y="153"/>
                  <a:pt x="44" y="169"/>
                </a:cubicBezTo>
                <a:cubicBezTo>
                  <a:pt x="49" y="173"/>
                  <a:pt x="54" y="176"/>
                  <a:pt x="60" y="179"/>
                </a:cubicBezTo>
                <a:cubicBezTo>
                  <a:pt x="64" y="182"/>
                  <a:pt x="71" y="187"/>
                  <a:pt x="77" y="184"/>
                </a:cubicBezTo>
                <a:cubicBezTo>
                  <a:pt x="82" y="181"/>
                  <a:pt x="83" y="173"/>
                  <a:pt x="77" y="170"/>
                </a:cubicBezTo>
                <a:cubicBezTo>
                  <a:pt x="72" y="167"/>
                  <a:pt x="65" y="164"/>
                  <a:pt x="60" y="160"/>
                </a:cubicBezTo>
                <a:cubicBezTo>
                  <a:pt x="36" y="144"/>
                  <a:pt x="20" y="118"/>
                  <a:pt x="17" y="89"/>
                </a:cubicBezTo>
                <a:cubicBezTo>
                  <a:pt x="35" y="108"/>
                  <a:pt x="66" y="109"/>
                  <a:pt x="85" y="92"/>
                </a:cubicBezTo>
                <a:cubicBezTo>
                  <a:pt x="101" y="77"/>
                  <a:pt x="106" y="53"/>
                  <a:pt x="97" y="34"/>
                </a:cubicBezTo>
                <a:cubicBezTo>
                  <a:pt x="91" y="24"/>
                  <a:pt x="83" y="15"/>
                  <a:pt x="72" y="11"/>
                </a:cubicBezTo>
                <a:close/>
                <a:moveTo>
                  <a:pt x="207" y="34"/>
                </a:moveTo>
                <a:cubicBezTo>
                  <a:pt x="201" y="24"/>
                  <a:pt x="193" y="15"/>
                  <a:pt x="182" y="11"/>
                </a:cubicBezTo>
                <a:cubicBezTo>
                  <a:pt x="158" y="0"/>
                  <a:pt x="129" y="11"/>
                  <a:pt x="118" y="35"/>
                </a:cubicBezTo>
                <a:cubicBezTo>
                  <a:pt x="113" y="46"/>
                  <a:pt x="111" y="60"/>
                  <a:pt x="110" y="73"/>
                </a:cubicBezTo>
                <a:cubicBezTo>
                  <a:pt x="110" y="85"/>
                  <a:pt x="111" y="97"/>
                  <a:pt x="114" y="109"/>
                </a:cubicBezTo>
                <a:cubicBezTo>
                  <a:pt x="121" y="132"/>
                  <a:pt x="135" y="153"/>
                  <a:pt x="154" y="169"/>
                </a:cubicBezTo>
                <a:cubicBezTo>
                  <a:pt x="159" y="173"/>
                  <a:pt x="164" y="176"/>
                  <a:pt x="170" y="179"/>
                </a:cubicBezTo>
                <a:cubicBezTo>
                  <a:pt x="174" y="182"/>
                  <a:pt x="181" y="187"/>
                  <a:pt x="187" y="184"/>
                </a:cubicBezTo>
                <a:cubicBezTo>
                  <a:pt x="192" y="181"/>
                  <a:pt x="193" y="173"/>
                  <a:pt x="187" y="170"/>
                </a:cubicBezTo>
                <a:cubicBezTo>
                  <a:pt x="182" y="167"/>
                  <a:pt x="175" y="164"/>
                  <a:pt x="170" y="160"/>
                </a:cubicBezTo>
                <a:cubicBezTo>
                  <a:pt x="146" y="144"/>
                  <a:pt x="130" y="118"/>
                  <a:pt x="127" y="89"/>
                </a:cubicBezTo>
                <a:cubicBezTo>
                  <a:pt x="145" y="108"/>
                  <a:pt x="176" y="109"/>
                  <a:pt x="195" y="92"/>
                </a:cubicBezTo>
                <a:cubicBezTo>
                  <a:pt x="211" y="77"/>
                  <a:pt x="216" y="53"/>
                  <a:pt x="20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2992">
              <a:defRPr/>
            </a:pPr>
            <a:endParaRPr lang="en-GB" sz="4000" kern="0" dirty="0">
              <a:solidFill>
                <a:srgbClr val="000000"/>
              </a:solidFill>
            </a:endParaRPr>
          </a:p>
        </p:txBody>
      </p:sp>
      <p:graphicFrame>
        <p:nvGraphicFramePr>
          <p:cNvPr id="27" name="object 1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356179"/>
              </p:ext>
            </p:extLst>
          </p:nvPr>
        </p:nvGraphicFramePr>
        <p:xfrm>
          <a:off x="382587" y="3622675"/>
          <a:ext cx="2483485" cy="21392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1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6344">
                <a:tc gridSpan="2">
                  <a:txBody>
                    <a:bodyPr/>
                    <a:lstStyle/>
                    <a:p>
                      <a:pPr marL="591820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lang="nl-BE" sz="1100" b="1" spc="-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BREAKDOWN</a:t>
                      </a:r>
                      <a:r>
                        <a:rPr lang="nl-BE" sz="1100" b="1" spc="-5" baseline="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nl-BE" sz="1100" b="1" spc="-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2020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111125" marB="0">
                    <a:solidFill>
                      <a:srgbClr val="1D2C3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n-US" sz="750" spc="300" dirty="0" smtClean="0">
                        <a:latin typeface="Times New Roman"/>
                        <a:cs typeface="Times New Roman"/>
                      </a:endParaRPr>
                    </a:p>
                    <a:p>
                      <a:pPr marL="107950" algn="l" defTabSz="121179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800" kern="1200" spc="300" dirty="0" smtClean="0">
                          <a:solidFill>
                            <a:srgbClr val="7E7E7E"/>
                          </a:solidFill>
                          <a:latin typeface="Arial"/>
                          <a:ea typeface="+mn-ea"/>
                          <a:cs typeface="Arial"/>
                        </a:rPr>
                        <a:t>OFFICES</a:t>
                      </a:r>
                      <a:endParaRPr lang="en-US" sz="800" kern="1200" spc="300" dirty="0">
                        <a:solidFill>
                          <a:srgbClr val="7E7E7E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L="61594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nl-BE" sz="1100" b="1" spc="-5" dirty="0" smtClean="0">
                          <a:solidFill>
                            <a:srgbClr val="1D2C38"/>
                          </a:solidFill>
                          <a:latin typeface="Arial"/>
                          <a:cs typeface="Arial"/>
                        </a:rPr>
                        <a:t>87%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7937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7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n-US" sz="750" spc="300" dirty="0" smtClean="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lang="en-US" sz="800" spc="300" dirty="0" smtClean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RETAIL</a:t>
                      </a:r>
                      <a:endParaRPr lang="en-US" sz="800" spc="300" dirty="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1594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nl-BE" sz="1100" b="1" spc="-5" dirty="0" smtClean="0">
                          <a:solidFill>
                            <a:srgbClr val="1D2C38"/>
                          </a:solidFill>
                          <a:latin typeface="Arial"/>
                          <a:cs typeface="Arial"/>
                        </a:rPr>
                        <a:t>11%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7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n-US" sz="750" spc="300" dirty="0" smtClean="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lang="en-US" sz="800" spc="300" dirty="0" smtClean="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INDUSTRIAL</a:t>
                      </a:r>
                      <a:endParaRPr lang="en-US" sz="800" spc="300" dirty="0">
                        <a:latin typeface="Arial"/>
                        <a:cs typeface="Arial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 marL="61594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nl-BE" sz="1100" b="1" spc="-5" dirty="0" smtClean="0">
                          <a:solidFill>
                            <a:srgbClr val="1D2C38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7937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1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n-US" sz="900" spc="300" dirty="0" smtClean="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lang="en-US" sz="800" spc="300" dirty="0" smtClean="0">
                          <a:solidFill>
                            <a:srgbClr val="7E7E7E"/>
                          </a:solidFill>
                          <a:latin typeface="+mn-lt"/>
                          <a:cs typeface="Arial"/>
                        </a:rPr>
                        <a:t>HOTEL</a:t>
                      </a:r>
                      <a:endParaRPr lang="en-US" sz="800" spc="300" dirty="0">
                        <a:latin typeface="+mn-lt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286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nl-BE" sz="1100" b="1" spc="-5" dirty="0" smtClean="0">
                          <a:solidFill>
                            <a:srgbClr val="1D2C38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99695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n-US" sz="900" spc="300" dirty="0" smtClean="0">
                        <a:latin typeface="Times New Roman"/>
                        <a:cs typeface="Times New Roman"/>
                      </a:endParaRPr>
                    </a:p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lang="en-US" sz="800" spc="300" dirty="0" smtClean="0">
                          <a:solidFill>
                            <a:srgbClr val="7E7E7E"/>
                          </a:solidFill>
                          <a:latin typeface="+mn-lt"/>
                          <a:cs typeface="Arial"/>
                        </a:rPr>
                        <a:t>RESIDENTIAL</a:t>
                      </a:r>
                      <a:endParaRPr lang="en-US" sz="800" spc="300" dirty="0">
                        <a:latin typeface="+mn-lt"/>
                        <a:cs typeface="Arial"/>
                      </a:endParaRPr>
                    </a:p>
                  </a:txBody>
                  <a:tcPr marL="0" marR="0" marT="2540" marB="0"/>
                </a:tc>
                <a:tc>
                  <a:txBody>
                    <a:bodyPr/>
                    <a:lstStyle/>
                    <a:p>
                      <a:pPr marL="6286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nl-BE" sz="1100" b="1" spc="-5" dirty="0" smtClean="0">
                          <a:solidFill>
                            <a:srgbClr val="1D2C38"/>
                          </a:solidFill>
                          <a:latin typeface="Arial"/>
                          <a:cs typeface="Arial"/>
                        </a:rPr>
                        <a:t>2%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9969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8" name="object 82"/>
          <p:cNvSpPr txBox="1"/>
          <p:nvPr/>
        </p:nvSpPr>
        <p:spPr>
          <a:xfrm>
            <a:off x="6068345" y="3344176"/>
            <a:ext cx="2046247" cy="856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nl-BE" sz="1800" b="1" i="1" spc="-5" dirty="0" smtClean="0">
                <a:solidFill>
                  <a:srgbClr val="1D2C38"/>
                </a:solidFill>
                <a:latin typeface="Arial"/>
                <a:cs typeface="Arial"/>
              </a:rPr>
              <a:t>INVESTMENT VOLUME 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nl-BE" sz="1800" b="1" i="1" dirty="0" smtClean="0">
                <a:solidFill>
                  <a:srgbClr val="1D2C38"/>
                </a:solidFill>
                <a:latin typeface="Arial"/>
                <a:cs typeface="Arial"/>
              </a:rPr>
              <a:t>€1,175 Million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5317483" y="1139538"/>
            <a:ext cx="722627" cy="600581"/>
            <a:chOff x="4070603" y="3543300"/>
            <a:chExt cx="722627" cy="600581"/>
          </a:xfrm>
        </p:grpSpPr>
        <p:sp>
          <p:nvSpPr>
            <p:cNvPr id="34" name="object 122"/>
            <p:cNvSpPr/>
            <p:nvPr/>
          </p:nvSpPr>
          <p:spPr>
            <a:xfrm>
              <a:off x="4421126" y="3659123"/>
              <a:ext cx="89916" cy="17678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123"/>
            <p:cNvSpPr/>
            <p:nvPr/>
          </p:nvSpPr>
          <p:spPr>
            <a:xfrm>
              <a:off x="4070603" y="3660647"/>
              <a:ext cx="297180" cy="483234"/>
            </a:xfrm>
            <a:custGeom>
              <a:avLst/>
              <a:gdLst/>
              <a:ahLst/>
              <a:cxnLst/>
              <a:rect l="l" t="t" r="r" b="b"/>
              <a:pathLst>
                <a:path w="297179" h="483235">
                  <a:moveTo>
                    <a:pt x="293255" y="0"/>
                  </a:moveTo>
                  <a:lnTo>
                    <a:pt x="2616" y="0"/>
                  </a:lnTo>
                  <a:lnTo>
                    <a:pt x="0" y="3289"/>
                  </a:lnTo>
                  <a:lnTo>
                    <a:pt x="0" y="480910"/>
                  </a:lnTo>
                  <a:lnTo>
                    <a:pt x="2616" y="483107"/>
                  </a:lnTo>
                  <a:lnTo>
                    <a:pt x="238264" y="483107"/>
                  </a:lnTo>
                  <a:lnTo>
                    <a:pt x="242188" y="480910"/>
                  </a:lnTo>
                  <a:lnTo>
                    <a:pt x="242188" y="473252"/>
                  </a:lnTo>
                  <a:lnTo>
                    <a:pt x="238264" y="469963"/>
                  </a:lnTo>
                  <a:lnTo>
                    <a:pt x="15709" y="469963"/>
                  </a:lnTo>
                  <a:lnTo>
                    <a:pt x="15709" y="13144"/>
                  </a:lnTo>
                  <a:lnTo>
                    <a:pt x="293255" y="13144"/>
                  </a:lnTo>
                  <a:lnTo>
                    <a:pt x="297180" y="9855"/>
                  </a:lnTo>
                  <a:lnTo>
                    <a:pt x="297180" y="3289"/>
                  </a:lnTo>
                  <a:lnTo>
                    <a:pt x="2932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24"/>
            <p:cNvSpPr/>
            <p:nvPr/>
          </p:nvSpPr>
          <p:spPr>
            <a:xfrm>
              <a:off x="4070603" y="3660647"/>
              <a:ext cx="297180" cy="483234"/>
            </a:xfrm>
            <a:custGeom>
              <a:avLst/>
              <a:gdLst/>
              <a:ahLst/>
              <a:cxnLst/>
              <a:rect l="l" t="t" r="r" b="b"/>
              <a:pathLst>
                <a:path w="297179" h="483235">
                  <a:moveTo>
                    <a:pt x="234340" y="483107"/>
                  </a:moveTo>
                  <a:lnTo>
                    <a:pt x="7861" y="483107"/>
                  </a:lnTo>
                  <a:lnTo>
                    <a:pt x="2616" y="483107"/>
                  </a:lnTo>
                  <a:lnTo>
                    <a:pt x="0" y="480910"/>
                  </a:lnTo>
                  <a:lnTo>
                    <a:pt x="0" y="476529"/>
                  </a:lnTo>
                  <a:lnTo>
                    <a:pt x="0" y="6578"/>
                  </a:lnTo>
                  <a:lnTo>
                    <a:pt x="0" y="3289"/>
                  </a:lnTo>
                  <a:lnTo>
                    <a:pt x="2616" y="0"/>
                  </a:lnTo>
                  <a:lnTo>
                    <a:pt x="7861" y="0"/>
                  </a:lnTo>
                  <a:lnTo>
                    <a:pt x="289318" y="0"/>
                  </a:lnTo>
                  <a:lnTo>
                    <a:pt x="293255" y="0"/>
                  </a:lnTo>
                  <a:lnTo>
                    <a:pt x="297180" y="3289"/>
                  </a:lnTo>
                  <a:lnTo>
                    <a:pt x="297180" y="6578"/>
                  </a:lnTo>
                  <a:lnTo>
                    <a:pt x="297180" y="9855"/>
                  </a:lnTo>
                  <a:lnTo>
                    <a:pt x="293255" y="13144"/>
                  </a:lnTo>
                  <a:lnTo>
                    <a:pt x="289318" y="13144"/>
                  </a:lnTo>
                  <a:lnTo>
                    <a:pt x="15709" y="13144"/>
                  </a:lnTo>
                  <a:lnTo>
                    <a:pt x="15709" y="469963"/>
                  </a:lnTo>
                  <a:lnTo>
                    <a:pt x="234340" y="469963"/>
                  </a:lnTo>
                  <a:lnTo>
                    <a:pt x="238264" y="469963"/>
                  </a:lnTo>
                  <a:lnTo>
                    <a:pt x="242188" y="473252"/>
                  </a:lnTo>
                  <a:lnTo>
                    <a:pt x="242188" y="476529"/>
                  </a:lnTo>
                  <a:lnTo>
                    <a:pt x="242188" y="480910"/>
                  </a:lnTo>
                  <a:lnTo>
                    <a:pt x="238264" y="483107"/>
                  </a:lnTo>
                  <a:lnTo>
                    <a:pt x="234340" y="483107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25"/>
            <p:cNvSpPr/>
            <p:nvPr/>
          </p:nvSpPr>
          <p:spPr>
            <a:xfrm>
              <a:off x="4352540" y="3846576"/>
              <a:ext cx="440690" cy="297180"/>
            </a:xfrm>
            <a:custGeom>
              <a:avLst/>
              <a:gdLst/>
              <a:ahLst/>
              <a:cxnLst/>
              <a:rect l="l" t="t" r="r" b="b"/>
              <a:pathLst>
                <a:path w="440689" h="297179">
                  <a:moveTo>
                    <a:pt x="11798" y="36182"/>
                  </a:moveTo>
                  <a:lnTo>
                    <a:pt x="3936" y="36182"/>
                  </a:lnTo>
                  <a:lnTo>
                    <a:pt x="0" y="38379"/>
                  </a:lnTo>
                  <a:lnTo>
                    <a:pt x="0" y="294982"/>
                  </a:lnTo>
                  <a:lnTo>
                    <a:pt x="3936" y="297180"/>
                  </a:lnTo>
                  <a:lnTo>
                    <a:pt x="436511" y="297180"/>
                  </a:lnTo>
                  <a:lnTo>
                    <a:pt x="440435" y="294982"/>
                  </a:lnTo>
                  <a:lnTo>
                    <a:pt x="440435" y="284022"/>
                  </a:lnTo>
                  <a:lnTo>
                    <a:pt x="15735" y="284022"/>
                  </a:lnTo>
                  <a:lnTo>
                    <a:pt x="15735" y="38379"/>
                  </a:lnTo>
                  <a:lnTo>
                    <a:pt x="11798" y="36182"/>
                  </a:lnTo>
                  <a:close/>
                </a:path>
                <a:path w="440689" h="297179">
                  <a:moveTo>
                    <a:pt x="436511" y="0"/>
                  </a:moveTo>
                  <a:lnTo>
                    <a:pt x="36702" y="0"/>
                  </a:lnTo>
                  <a:lnTo>
                    <a:pt x="32778" y="3289"/>
                  </a:lnTo>
                  <a:lnTo>
                    <a:pt x="32778" y="10960"/>
                  </a:lnTo>
                  <a:lnTo>
                    <a:pt x="36702" y="13157"/>
                  </a:lnTo>
                  <a:lnTo>
                    <a:pt x="424713" y="13157"/>
                  </a:lnTo>
                  <a:lnTo>
                    <a:pt x="424713" y="284022"/>
                  </a:lnTo>
                  <a:lnTo>
                    <a:pt x="440435" y="284022"/>
                  </a:lnTo>
                  <a:lnTo>
                    <a:pt x="440435" y="3289"/>
                  </a:lnTo>
                  <a:lnTo>
                    <a:pt x="4365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126"/>
            <p:cNvSpPr/>
            <p:nvPr/>
          </p:nvSpPr>
          <p:spPr>
            <a:xfrm>
              <a:off x="4352540" y="3846576"/>
              <a:ext cx="440690" cy="297180"/>
            </a:xfrm>
            <a:custGeom>
              <a:avLst/>
              <a:gdLst/>
              <a:ahLst/>
              <a:cxnLst/>
              <a:rect l="l" t="t" r="r" b="b"/>
              <a:pathLst>
                <a:path w="440689" h="297179">
                  <a:moveTo>
                    <a:pt x="432574" y="297180"/>
                  </a:moveTo>
                  <a:lnTo>
                    <a:pt x="7873" y="297180"/>
                  </a:lnTo>
                  <a:lnTo>
                    <a:pt x="3936" y="297180"/>
                  </a:lnTo>
                  <a:lnTo>
                    <a:pt x="0" y="294982"/>
                  </a:lnTo>
                  <a:lnTo>
                    <a:pt x="0" y="290601"/>
                  </a:lnTo>
                  <a:lnTo>
                    <a:pt x="0" y="42773"/>
                  </a:lnTo>
                  <a:lnTo>
                    <a:pt x="0" y="38379"/>
                  </a:lnTo>
                  <a:lnTo>
                    <a:pt x="3936" y="36182"/>
                  </a:lnTo>
                  <a:lnTo>
                    <a:pt x="7873" y="36182"/>
                  </a:lnTo>
                  <a:lnTo>
                    <a:pt x="11798" y="36182"/>
                  </a:lnTo>
                  <a:lnTo>
                    <a:pt x="15735" y="38379"/>
                  </a:lnTo>
                  <a:lnTo>
                    <a:pt x="15735" y="42773"/>
                  </a:lnTo>
                  <a:lnTo>
                    <a:pt x="15735" y="284022"/>
                  </a:lnTo>
                  <a:lnTo>
                    <a:pt x="424713" y="284022"/>
                  </a:lnTo>
                  <a:lnTo>
                    <a:pt x="424713" y="13157"/>
                  </a:lnTo>
                  <a:lnTo>
                    <a:pt x="40639" y="13157"/>
                  </a:lnTo>
                  <a:lnTo>
                    <a:pt x="36702" y="13157"/>
                  </a:lnTo>
                  <a:lnTo>
                    <a:pt x="32778" y="10960"/>
                  </a:lnTo>
                  <a:lnTo>
                    <a:pt x="32778" y="6578"/>
                  </a:lnTo>
                  <a:lnTo>
                    <a:pt x="32778" y="3289"/>
                  </a:lnTo>
                  <a:lnTo>
                    <a:pt x="36702" y="0"/>
                  </a:lnTo>
                  <a:lnTo>
                    <a:pt x="40639" y="0"/>
                  </a:lnTo>
                  <a:lnTo>
                    <a:pt x="432574" y="0"/>
                  </a:lnTo>
                  <a:lnTo>
                    <a:pt x="436511" y="0"/>
                  </a:lnTo>
                  <a:lnTo>
                    <a:pt x="440435" y="3289"/>
                  </a:lnTo>
                  <a:lnTo>
                    <a:pt x="440435" y="6578"/>
                  </a:lnTo>
                  <a:lnTo>
                    <a:pt x="440435" y="290601"/>
                  </a:lnTo>
                  <a:lnTo>
                    <a:pt x="440435" y="294982"/>
                  </a:lnTo>
                  <a:lnTo>
                    <a:pt x="436511" y="297180"/>
                  </a:lnTo>
                  <a:lnTo>
                    <a:pt x="432574" y="29718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27"/>
            <p:cNvSpPr/>
            <p:nvPr/>
          </p:nvSpPr>
          <p:spPr>
            <a:xfrm>
              <a:off x="4149852" y="3681983"/>
              <a:ext cx="59690" cy="50800"/>
            </a:xfrm>
            <a:custGeom>
              <a:avLst/>
              <a:gdLst/>
              <a:ahLst/>
              <a:cxnLst/>
              <a:rect l="l" t="t" r="r" b="b"/>
              <a:pathLst>
                <a:path w="59689" h="50800">
                  <a:moveTo>
                    <a:pt x="29717" y="0"/>
                  </a:moveTo>
                  <a:lnTo>
                    <a:pt x="17986" y="2084"/>
                  </a:lnTo>
                  <a:lnTo>
                    <a:pt x="8558" y="7653"/>
                  </a:lnTo>
                  <a:lnTo>
                    <a:pt x="2280" y="15682"/>
                  </a:lnTo>
                  <a:lnTo>
                    <a:pt x="0" y="25146"/>
                  </a:lnTo>
                  <a:lnTo>
                    <a:pt x="2280" y="35070"/>
                  </a:lnTo>
                  <a:lnTo>
                    <a:pt x="8558" y="43048"/>
                  </a:lnTo>
                  <a:lnTo>
                    <a:pt x="17986" y="48361"/>
                  </a:lnTo>
                  <a:lnTo>
                    <a:pt x="29717" y="50292"/>
                  </a:lnTo>
                  <a:lnTo>
                    <a:pt x="41449" y="48361"/>
                  </a:lnTo>
                  <a:lnTo>
                    <a:pt x="50877" y="43048"/>
                  </a:lnTo>
                  <a:lnTo>
                    <a:pt x="55500" y="37172"/>
                  </a:lnTo>
                  <a:lnTo>
                    <a:pt x="21970" y="37172"/>
                  </a:lnTo>
                  <a:lnTo>
                    <a:pt x="15506" y="31711"/>
                  </a:lnTo>
                  <a:lnTo>
                    <a:pt x="15506" y="18580"/>
                  </a:lnTo>
                  <a:lnTo>
                    <a:pt x="21970" y="13119"/>
                  </a:lnTo>
                  <a:lnTo>
                    <a:pt x="55151" y="13119"/>
                  </a:lnTo>
                  <a:lnTo>
                    <a:pt x="50877" y="7653"/>
                  </a:lnTo>
                  <a:lnTo>
                    <a:pt x="41449" y="2084"/>
                  </a:lnTo>
                  <a:lnTo>
                    <a:pt x="29717" y="0"/>
                  </a:lnTo>
                  <a:close/>
                </a:path>
                <a:path w="59689" h="50800">
                  <a:moveTo>
                    <a:pt x="55151" y="13119"/>
                  </a:moveTo>
                  <a:lnTo>
                    <a:pt x="37464" y="13119"/>
                  </a:lnTo>
                  <a:lnTo>
                    <a:pt x="43929" y="18580"/>
                  </a:lnTo>
                  <a:lnTo>
                    <a:pt x="43929" y="31711"/>
                  </a:lnTo>
                  <a:lnTo>
                    <a:pt x="37464" y="37172"/>
                  </a:lnTo>
                  <a:lnTo>
                    <a:pt x="55500" y="37172"/>
                  </a:lnTo>
                  <a:lnTo>
                    <a:pt x="57155" y="35070"/>
                  </a:lnTo>
                  <a:lnTo>
                    <a:pt x="59435" y="25146"/>
                  </a:lnTo>
                  <a:lnTo>
                    <a:pt x="57155" y="15682"/>
                  </a:lnTo>
                  <a:lnTo>
                    <a:pt x="55151" y="131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28"/>
            <p:cNvSpPr/>
            <p:nvPr/>
          </p:nvSpPr>
          <p:spPr>
            <a:xfrm>
              <a:off x="4149852" y="3681983"/>
              <a:ext cx="59690" cy="50800"/>
            </a:xfrm>
            <a:custGeom>
              <a:avLst/>
              <a:gdLst/>
              <a:ahLst/>
              <a:cxnLst/>
              <a:rect l="l" t="t" r="r" b="b"/>
              <a:pathLst>
                <a:path w="59689" h="50800">
                  <a:moveTo>
                    <a:pt x="29717" y="50292"/>
                  </a:moveTo>
                  <a:lnTo>
                    <a:pt x="17986" y="48361"/>
                  </a:lnTo>
                  <a:lnTo>
                    <a:pt x="8558" y="43048"/>
                  </a:lnTo>
                  <a:lnTo>
                    <a:pt x="2280" y="35070"/>
                  </a:lnTo>
                  <a:lnTo>
                    <a:pt x="0" y="25146"/>
                  </a:lnTo>
                  <a:lnTo>
                    <a:pt x="2280" y="15682"/>
                  </a:lnTo>
                  <a:lnTo>
                    <a:pt x="8558" y="7653"/>
                  </a:lnTo>
                  <a:lnTo>
                    <a:pt x="17986" y="2084"/>
                  </a:lnTo>
                  <a:lnTo>
                    <a:pt x="29717" y="0"/>
                  </a:lnTo>
                  <a:lnTo>
                    <a:pt x="41449" y="2084"/>
                  </a:lnTo>
                  <a:lnTo>
                    <a:pt x="50877" y="7653"/>
                  </a:lnTo>
                  <a:lnTo>
                    <a:pt x="57155" y="15682"/>
                  </a:lnTo>
                  <a:lnTo>
                    <a:pt x="59435" y="25146"/>
                  </a:lnTo>
                  <a:lnTo>
                    <a:pt x="57155" y="35070"/>
                  </a:lnTo>
                  <a:lnTo>
                    <a:pt x="50877" y="43048"/>
                  </a:lnTo>
                  <a:lnTo>
                    <a:pt x="41449" y="48361"/>
                  </a:lnTo>
                  <a:lnTo>
                    <a:pt x="29717" y="50292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29"/>
            <p:cNvSpPr/>
            <p:nvPr/>
          </p:nvSpPr>
          <p:spPr>
            <a:xfrm>
              <a:off x="4165358" y="3695103"/>
              <a:ext cx="28575" cy="24130"/>
            </a:xfrm>
            <a:custGeom>
              <a:avLst/>
              <a:gdLst/>
              <a:ahLst/>
              <a:cxnLst/>
              <a:rect l="l" t="t" r="r" b="b"/>
              <a:pathLst>
                <a:path w="28575" h="24129">
                  <a:moveTo>
                    <a:pt x="14211" y="0"/>
                  </a:moveTo>
                  <a:lnTo>
                    <a:pt x="6464" y="0"/>
                  </a:lnTo>
                  <a:lnTo>
                    <a:pt x="0" y="5461"/>
                  </a:lnTo>
                  <a:lnTo>
                    <a:pt x="0" y="12026"/>
                  </a:lnTo>
                  <a:lnTo>
                    <a:pt x="0" y="18592"/>
                  </a:lnTo>
                  <a:lnTo>
                    <a:pt x="6464" y="24053"/>
                  </a:lnTo>
                  <a:lnTo>
                    <a:pt x="14211" y="24053"/>
                  </a:lnTo>
                  <a:lnTo>
                    <a:pt x="21958" y="24053"/>
                  </a:lnTo>
                  <a:lnTo>
                    <a:pt x="28422" y="18592"/>
                  </a:lnTo>
                  <a:lnTo>
                    <a:pt x="28422" y="12026"/>
                  </a:lnTo>
                  <a:lnTo>
                    <a:pt x="28422" y="5461"/>
                  </a:lnTo>
                  <a:lnTo>
                    <a:pt x="21958" y="0"/>
                  </a:lnTo>
                  <a:lnTo>
                    <a:pt x="14211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30"/>
            <p:cNvSpPr/>
            <p:nvPr/>
          </p:nvSpPr>
          <p:spPr>
            <a:xfrm>
              <a:off x="4363211" y="3681983"/>
              <a:ext cx="59690" cy="50800"/>
            </a:xfrm>
            <a:custGeom>
              <a:avLst/>
              <a:gdLst/>
              <a:ahLst/>
              <a:cxnLst/>
              <a:rect l="l" t="t" r="r" b="b"/>
              <a:pathLst>
                <a:path w="59689" h="50800">
                  <a:moveTo>
                    <a:pt x="29717" y="0"/>
                  </a:moveTo>
                  <a:lnTo>
                    <a:pt x="18532" y="2084"/>
                  </a:lnTo>
                  <a:lnTo>
                    <a:pt x="9043" y="7653"/>
                  </a:lnTo>
                  <a:lnTo>
                    <a:pt x="2462" y="15682"/>
                  </a:lnTo>
                  <a:lnTo>
                    <a:pt x="0" y="25146"/>
                  </a:lnTo>
                  <a:lnTo>
                    <a:pt x="2462" y="35070"/>
                  </a:lnTo>
                  <a:lnTo>
                    <a:pt x="9043" y="43048"/>
                  </a:lnTo>
                  <a:lnTo>
                    <a:pt x="18532" y="48361"/>
                  </a:lnTo>
                  <a:lnTo>
                    <a:pt x="29717" y="50292"/>
                  </a:lnTo>
                  <a:lnTo>
                    <a:pt x="41449" y="48361"/>
                  </a:lnTo>
                  <a:lnTo>
                    <a:pt x="50877" y="43048"/>
                  </a:lnTo>
                  <a:lnTo>
                    <a:pt x="55500" y="37172"/>
                  </a:lnTo>
                  <a:lnTo>
                    <a:pt x="21970" y="37172"/>
                  </a:lnTo>
                  <a:lnTo>
                    <a:pt x="15506" y="31711"/>
                  </a:lnTo>
                  <a:lnTo>
                    <a:pt x="15506" y="18580"/>
                  </a:lnTo>
                  <a:lnTo>
                    <a:pt x="21970" y="13119"/>
                  </a:lnTo>
                  <a:lnTo>
                    <a:pt x="55151" y="13119"/>
                  </a:lnTo>
                  <a:lnTo>
                    <a:pt x="50877" y="7653"/>
                  </a:lnTo>
                  <a:lnTo>
                    <a:pt x="41449" y="2084"/>
                  </a:lnTo>
                  <a:lnTo>
                    <a:pt x="29717" y="0"/>
                  </a:lnTo>
                  <a:close/>
                </a:path>
                <a:path w="59689" h="50800">
                  <a:moveTo>
                    <a:pt x="55151" y="13119"/>
                  </a:moveTo>
                  <a:lnTo>
                    <a:pt x="38760" y="13119"/>
                  </a:lnTo>
                  <a:lnTo>
                    <a:pt x="43929" y="18580"/>
                  </a:lnTo>
                  <a:lnTo>
                    <a:pt x="43929" y="31711"/>
                  </a:lnTo>
                  <a:lnTo>
                    <a:pt x="38760" y="37172"/>
                  </a:lnTo>
                  <a:lnTo>
                    <a:pt x="55500" y="37172"/>
                  </a:lnTo>
                  <a:lnTo>
                    <a:pt x="57155" y="35070"/>
                  </a:lnTo>
                  <a:lnTo>
                    <a:pt x="59435" y="25146"/>
                  </a:lnTo>
                  <a:lnTo>
                    <a:pt x="57155" y="15682"/>
                  </a:lnTo>
                  <a:lnTo>
                    <a:pt x="55151" y="131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31"/>
            <p:cNvSpPr/>
            <p:nvPr/>
          </p:nvSpPr>
          <p:spPr>
            <a:xfrm>
              <a:off x="4363211" y="3681983"/>
              <a:ext cx="59690" cy="50800"/>
            </a:xfrm>
            <a:custGeom>
              <a:avLst/>
              <a:gdLst/>
              <a:ahLst/>
              <a:cxnLst/>
              <a:rect l="l" t="t" r="r" b="b"/>
              <a:pathLst>
                <a:path w="59689" h="50800">
                  <a:moveTo>
                    <a:pt x="29717" y="50292"/>
                  </a:moveTo>
                  <a:lnTo>
                    <a:pt x="18532" y="48361"/>
                  </a:lnTo>
                  <a:lnTo>
                    <a:pt x="9043" y="43048"/>
                  </a:lnTo>
                  <a:lnTo>
                    <a:pt x="2462" y="35070"/>
                  </a:lnTo>
                  <a:lnTo>
                    <a:pt x="0" y="25146"/>
                  </a:lnTo>
                  <a:lnTo>
                    <a:pt x="2462" y="15682"/>
                  </a:lnTo>
                  <a:lnTo>
                    <a:pt x="9043" y="7653"/>
                  </a:lnTo>
                  <a:lnTo>
                    <a:pt x="18532" y="2084"/>
                  </a:lnTo>
                  <a:lnTo>
                    <a:pt x="29717" y="0"/>
                  </a:lnTo>
                  <a:lnTo>
                    <a:pt x="41449" y="2084"/>
                  </a:lnTo>
                  <a:lnTo>
                    <a:pt x="50877" y="7653"/>
                  </a:lnTo>
                  <a:lnTo>
                    <a:pt x="57155" y="15682"/>
                  </a:lnTo>
                  <a:lnTo>
                    <a:pt x="59435" y="25146"/>
                  </a:lnTo>
                  <a:lnTo>
                    <a:pt x="57155" y="35070"/>
                  </a:lnTo>
                  <a:lnTo>
                    <a:pt x="50877" y="43048"/>
                  </a:lnTo>
                  <a:lnTo>
                    <a:pt x="41449" y="48361"/>
                  </a:lnTo>
                  <a:lnTo>
                    <a:pt x="29717" y="50292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32"/>
            <p:cNvSpPr/>
            <p:nvPr/>
          </p:nvSpPr>
          <p:spPr>
            <a:xfrm>
              <a:off x="4378718" y="3695103"/>
              <a:ext cx="28575" cy="24130"/>
            </a:xfrm>
            <a:custGeom>
              <a:avLst/>
              <a:gdLst/>
              <a:ahLst/>
              <a:cxnLst/>
              <a:rect l="l" t="t" r="r" b="b"/>
              <a:pathLst>
                <a:path w="28575" h="24129">
                  <a:moveTo>
                    <a:pt x="14211" y="0"/>
                  </a:moveTo>
                  <a:lnTo>
                    <a:pt x="6464" y="0"/>
                  </a:lnTo>
                  <a:lnTo>
                    <a:pt x="0" y="5461"/>
                  </a:lnTo>
                  <a:lnTo>
                    <a:pt x="0" y="12026"/>
                  </a:lnTo>
                  <a:lnTo>
                    <a:pt x="0" y="18592"/>
                  </a:lnTo>
                  <a:lnTo>
                    <a:pt x="6464" y="24053"/>
                  </a:lnTo>
                  <a:lnTo>
                    <a:pt x="14211" y="24053"/>
                  </a:lnTo>
                  <a:lnTo>
                    <a:pt x="23253" y="24053"/>
                  </a:lnTo>
                  <a:lnTo>
                    <a:pt x="28422" y="18592"/>
                  </a:lnTo>
                  <a:lnTo>
                    <a:pt x="28422" y="12026"/>
                  </a:lnTo>
                  <a:lnTo>
                    <a:pt x="28422" y="5461"/>
                  </a:lnTo>
                  <a:lnTo>
                    <a:pt x="23253" y="0"/>
                  </a:lnTo>
                  <a:lnTo>
                    <a:pt x="14211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33"/>
            <p:cNvSpPr/>
            <p:nvPr/>
          </p:nvSpPr>
          <p:spPr>
            <a:xfrm>
              <a:off x="4434840" y="3869435"/>
              <a:ext cx="275843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34"/>
            <p:cNvSpPr/>
            <p:nvPr/>
          </p:nvSpPr>
          <p:spPr>
            <a:xfrm>
              <a:off x="4172714" y="3543300"/>
              <a:ext cx="231775" cy="170815"/>
            </a:xfrm>
            <a:custGeom>
              <a:avLst/>
              <a:gdLst/>
              <a:ahLst/>
              <a:cxnLst/>
              <a:rect l="l" t="t" r="r" b="b"/>
              <a:pathLst>
                <a:path w="231775" h="170814">
                  <a:moveTo>
                    <a:pt x="115823" y="0"/>
                  </a:moveTo>
                  <a:lnTo>
                    <a:pt x="71071" y="7658"/>
                  </a:lnTo>
                  <a:lnTo>
                    <a:pt x="34218" y="28447"/>
                  </a:lnTo>
                  <a:lnTo>
                    <a:pt x="9212" y="59085"/>
                  </a:lnTo>
                  <a:lnTo>
                    <a:pt x="0" y="96291"/>
                  </a:lnTo>
                  <a:lnTo>
                    <a:pt x="0" y="167411"/>
                  </a:lnTo>
                  <a:lnTo>
                    <a:pt x="3949" y="170687"/>
                  </a:lnTo>
                  <a:lnTo>
                    <a:pt x="11849" y="170687"/>
                  </a:lnTo>
                  <a:lnTo>
                    <a:pt x="15786" y="167411"/>
                  </a:lnTo>
                  <a:lnTo>
                    <a:pt x="15786" y="96291"/>
                  </a:lnTo>
                  <a:lnTo>
                    <a:pt x="23642" y="63907"/>
                  </a:lnTo>
                  <a:lnTo>
                    <a:pt x="45073" y="37476"/>
                  </a:lnTo>
                  <a:lnTo>
                    <a:pt x="76870" y="19662"/>
                  </a:lnTo>
                  <a:lnTo>
                    <a:pt x="115823" y="13131"/>
                  </a:lnTo>
                  <a:lnTo>
                    <a:pt x="170273" y="13131"/>
                  </a:lnTo>
                  <a:lnTo>
                    <a:pt x="160571" y="7658"/>
                  </a:lnTo>
                  <a:lnTo>
                    <a:pt x="115823" y="0"/>
                  </a:lnTo>
                  <a:close/>
                </a:path>
                <a:path w="231775" h="170814">
                  <a:moveTo>
                    <a:pt x="170273" y="13131"/>
                  </a:moveTo>
                  <a:lnTo>
                    <a:pt x="115823" y="13131"/>
                  </a:lnTo>
                  <a:lnTo>
                    <a:pt x="154775" y="19662"/>
                  </a:lnTo>
                  <a:lnTo>
                    <a:pt x="186567" y="37476"/>
                  </a:lnTo>
                  <a:lnTo>
                    <a:pt x="207994" y="63907"/>
                  </a:lnTo>
                  <a:lnTo>
                    <a:pt x="215849" y="96291"/>
                  </a:lnTo>
                  <a:lnTo>
                    <a:pt x="215849" y="167411"/>
                  </a:lnTo>
                  <a:lnTo>
                    <a:pt x="218478" y="170687"/>
                  </a:lnTo>
                  <a:lnTo>
                    <a:pt x="227698" y="170687"/>
                  </a:lnTo>
                  <a:lnTo>
                    <a:pt x="231647" y="167411"/>
                  </a:lnTo>
                  <a:lnTo>
                    <a:pt x="231647" y="96291"/>
                  </a:lnTo>
                  <a:lnTo>
                    <a:pt x="222433" y="59085"/>
                  </a:lnTo>
                  <a:lnTo>
                    <a:pt x="197424" y="28447"/>
                  </a:lnTo>
                  <a:lnTo>
                    <a:pt x="170273" y="1313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35"/>
            <p:cNvSpPr/>
            <p:nvPr/>
          </p:nvSpPr>
          <p:spPr>
            <a:xfrm>
              <a:off x="4172714" y="3543300"/>
              <a:ext cx="231775" cy="170815"/>
            </a:xfrm>
            <a:custGeom>
              <a:avLst/>
              <a:gdLst/>
              <a:ahLst/>
              <a:cxnLst/>
              <a:rect l="l" t="t" r="r" b="b"/>
              <a:pathLst>
                <a:path w="231775" h="170814">
                  <a:moveTo>
                    <a:pt x="223748" y="170687"/>
                  </a:moveTo>
                  <a:lnTo>
                    <a:pt x="218478" y="170687"/>
                  </a:lnTo>
                  <a:lnTo>
                    <a:pt x="215849" y="167411"/>
                  </a:lnTo>
                  <a:lnTo>
                    <a:pt x="215849" y="164122"/>
                  </a:lnTo>
                  <a:lnTo>
                    <a:pt x="215849" y="96291"/>
                  </a:lnTo>
                  <a:lnTo>
                    <a:pt x="207994" y="63907"/>
                  </a:lnTo>
                  <a:lnTo>
                    <a:pt x="186567" y="37476"/>
                  </a:lnTo>
                  <a:lnTo>
                    <a:pt x="154775" y="19662"/>
                  </a:lnTo>
                  <a:lnTo>
                    <a:pt x="115823" y="13131"/>
                  </a:lnTo>
                  <a:lnTo>
                    <a:pt x="76870" y="19662"/>
                  </a:lnTo>
                  <a:lnTo>
                    <a:pt x="45073" y="37476"/>
                  </a:lnTo>
                  <a:lnTo>
                    <a:pt x="23642" y="63907"/>
                  </a:lnTo>
                  <a:lnTo>
                    <a:pt x="15786" y="96291"/>
                  </a:lnTo>
                  <a:lnTo>
                    <a:pt x="15786" y="164122"/>
                  </a:lnTo>
                  <a:lnTo>
                    <a:pt x="15786" y="167411"/>
                  </a:lnTo>
                  <a:lnTo>
                    <a:pt x="11849" y="170687"/>
                  </a:lnTo>
                  <a:lnTo>
                    <a:pt x="7899" y="170687"/>
                  </a:lnTo>
                  <a:lnTo>
                    <a:pt x="3949" y="170687"/>
                  </a:lnTo>
                  <a:lnTo>
                    <a:pt x="0" y="167411"/>
                  </a:lnTo>
                  <a:lnTo>
                    <a:pt x="0" y="164122"/>
                  </a:lnTo>
                  <a:lnTo>
                    <a:pt x="0" y="96291"/>
                  </a:lnTo>
                  <a:lnTo>
                    <a:pt x="9212" y="59085"/>
                  </a:lnTo>
                  <a:lnTo>
                    <a:pt x="34218" y="28447"/>
                  </a:lnTo>
                  <a:lnTo>
                    <a:pt x="71071" y="7658"/>
                  </a:lnTo>
                  <a:lnTo>
                    <a:pt x="115823" y="0"/>
                  </a:lnTo>
                  <a:lnTo>
                    <a:pt x="160571" y="7658"/>
                  </a:lnTo>
                  <a:lnTo>
                    <a:pt x="197424" y="28447"/>
                  </a:lnTo>
                  <a:lnTo>
                    <a:pt x="222433" y="59085"/>
                  </a:lnTo>
                  <a:lnTo>
                    <a:pt x="231647" y="96291"/>
                  </a:lnTo>
                  <a:lnTo>
                    <a:pt x="231647" y="164122"/>
                  </a:lnTo>
                  <a:lnTo>
                    <a:pt x="231647" y="167411"/>
                  </a:lnTo>
                  <a:lnTo>
                    <a:pt x="227698" y="170687"/>
                  </a:lnTo>
                  <a:lnTo>
                    <a:pt x="223748" y="170687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185739" y="4985420"/>
            <a:ext cx="624969" cy="753236"/>
            <a:chOff x="8069581" y="3768852"/>
            <a:chExt cx="624969" cy="753236"/>
          </a:xfrm>
        </p:grpSpPr>
        <p:sp>
          <p:nvSpPr>
            <p:cNvPr id="49" name="object 84"/>
            <p:cNvSpPr/>
            <p:nvPr/>
          </p:nvSpPr>
          <p:spPr>
            <a:xfrm>
              <a:off x="8311902" y="3768852"/>
              <a:ext cx="222885" cy="683260"/>
            </a:xfrm>
            <a:custGeom>
              <a:avLst/>
              <a:gdLst/>
              <a:ahLst/>
              <a:cxnLst/>
              <a:rect l="l" t="t" r="r" b="b"/>
              <a:pathLst>
                <a:path w="222884" h="683260">
                  <a:moveTo>
                    <a:pt x="122300" y="667880"/>
                  </a:moveTo>
                  <a:lnTo>
                    <a:pt x="71564" y="667880"/>
                  </a:lnTo>
                  <a:lnTo>
                    <a:pt x="68960" y="670356"/>
                  </a:lnTo>
                  <a:lnTo>
                    <a:pt x="68960" y="679030"/>
                  </a:lnTo>
                  <a:lnTo>
                    <a:pt x="71564" y="682752"/>
                  </a:lnTo>
                  <a:lnTo>
                    <a:pt x="122300" y="682752"/>
                  </a:lnTo>
                  <a:lnTo>
                    <a:pt x="126212" y="679030"/>
                  </a:lnTo>
                  <a:lnTo>
                    <a:pt x="126212" y="670356"/>
                  </a:lnTo>
                  <a:lnTo>
                    <a:pt x="122300" y="667880"/>
                  </a:lnTo>
                  <a:close/>
                </a:path>
                <a:path w="222884" h="683260">
                  <a:moveTo>
                    <a:pt x="108698" y="16103"/>
                  </a:moveTo>
                  <a:lnTo>
                    <a:pt x="15608" y="16103"/>
                  </a:lnTo>
                  <a:lnTo>
                    <a:pt x="206882" y="47091"/>
                  </a:lnTo>
                  <a:lnTo>
                    <a:pt x="206882" y="292430"/>
                  </a:lnTo>
                  <a:lnTo>
                    <a:pt x="210781" y="294906"/>
                  </a:lnTo>
                  <a:lnTo>
                    <a:pt x="218592" y="294906"/>
                  </a:lnTo>
                  <a:lnTo>
                    <a:pt x="222503" y="292430"/>
                  </a:lnTo>
                  <a:lnTo>
                    <a:pt x="222503" y="37172"/>
                  </a:lnTo>
                  <a:lnTo>
                    <a:pt x="219900" y="34696"/>
                  </a:lnTo>
                  <a:lnTo>
                    <a:pt x="215988" y="33451"/>
                  </a:lnTo>
                  <a:lnTo>
                    <a:pt x="108698" y="16103"/>
                  </a:lnTo>
                  <a:close/>
                </a:path>
                <a:path w="222884" h="683260">
                  <a:moveTo>
                    <a:pt x="9105" y="0"/>
                  </a:moveTo>
                  <a:lnTo>
                    <a:pt x="6502" y="0"/>
                  </a:lnTo>
                  <a:lnTo>
                    <a:pt x="3898" y="1244"/>
                  </a:lnTo>
                  <a:lnTo>
                    <a:pt x="2590" y="2476"/>
                  </a:lnTo>
                  <a:lnTo>
                    <a:pt x="0" y="3721"/>
                  </a:lnTo>
                  <a:lnTo>
                    <a:pt x="0" y="117716"/>
                  </a:lnTo>
                  <a:lnTo>
                    <a:pt x="2590" y="121437"/>
                  </a:lnTo>
                  <a:lnTo>
                    <a:pt x="11709" y="121437"/>
                  </a:lnTo>
                  <a:lnTo>
                    <a:pt x="15608" y="117716"/>
                  </a:lnTo>
                  <a:lnTo>
                    <a:pt x="15608" y="16103"/>
                  </a:lnTo>
                  <a:lnTo>
                    <a:pt x="108698" y="16103"/>
                  </a:lnTo>
                  <a:lnTo>
                    <a:pt x="910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85"/>
            <p:cNvSpPr/>
            <p:nvPr/>
          </p:nvSpPr>
          <p:spPr>
            <a:xfrm>
              <a:off x="8380863" y="4436732"/>
              <a:ext cx="57785" cy="15240"/>
            </a:xfrm>
            <a:custGeom>
              <a:avLst/>
              <a:gdLst/>
              <a:ahLst/>
              <a:cxnLst/>
              <a:rect l="l" t="t" r="r" b="b"/>
              <a:pathLst>
                <a:path w="57784" h="15239">
                  <a:moveTo>
                    <a:pt x="49441" y="14871"/>
                  </a:moveTo>
                  <a:lnTo>
                    <a:pt x="7797" y="14871"/>
                  </a:lnTo>
                  <a:lnTo>
                    <a:pt x="2603" y="14871"/>
                  </a:lnTo>
                  <a:lnTo>
                    <a:pt x="0" y="11150"/>
                  </a:lnTo>
                  <a:lnTo>
                    <a:pt x="0" y="7442"/>
                  </a:lnTo>
                  <a:lnTo>
                    <a:pt x="0" y="2476"/>
                  </a:lnTo>
                  <a:lnTo>
                    <a:pt x="2603" y="0"/>
                  </a:lnTo>
                  <a:lnTo>
                    <a:pt x="7797" y="0"/>
                  </a:lnTo>
                  <a:lnTo>
                    <a:pt x="49441" y="0"/>
                  </a:lnTo>
                  <a:lnTo>
                    <a:pt x="53340" y="0"/>
                  </a:lnTo>
                  <a:lnTo>
                    <a:pt x="57251" y="2476"/>
                  </a:lnTo>
                  <a:lnTo>
                    <a:pt x="57251" y="7442"/>
                  </a:lnTo>
                  <a:lnTo>
                    <a:pt x="57251" y="11150"/>
                  </a:lnTo>
                  <a:lnTo>
                    <a:pt x="53340" y="14871"/>
                  </a:lnTo>
                  <a:lnTo>
                    <a:pt x="49441" y="14871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86"/>
            <p:cNvSpPr/>
            <p:nvPr/>
          </p:nvSpPr>
          <p:spPr>
            <a:xfrm>
              <a:off x="8311902" y="3768852"/>
              <a:ext cx="222885" cy="295275"/>
            </a:xfrm>
            <a:custGeom>
              <a:avLst/>
              <a:gdLst/>
              <a:ahLst/>
              <a:cxnLst/>
              <a:rect l="l" t="t" r="r" b="b"/>
              <a:pathLst>
                <a:path w="222884" h="295275">
                  <a:moveTo>
                    <a:pt x="214693" y="294906"/>
                  </a:moveTo>
                  <a:lnTo>
                    <a:pt x="210781" y="294906"/>
                  </a:lnTo>
                  <a:lnTo>
                    <a:pt x="206882" y="292430"/>
                  </a:lnTo>
                  <a:lnTo>
                    <a:pt x="206882" y="287477"/>
                  </a:lnTo>
                  <a:lnTo>
                    <a:pt x="206882" y="47091"/>
                  </a:lnTo>
                  <a:lnTo>
                    <a:pt x="15608" y="16103"/>
                  </a:lnTo>
                  <a:lnTo>
                    <a:pt x="15608" y="113995"/>
                  </a:lnTo>
                  <a:lnTo>
                    <a:pt x="15608" y="117716"/>
                  </a:lnTo>
                  <a:lnTo>
                    <a:pt x="11709" y="121437"/>
                  </a:lnTo>
                  <a:lnTo>
                    <a:pt x="7797" y="121437"/>
                  </a:lnTo>
                  <a:lnTo>
                    <a:pt x="2590" y="121437"/>
                  </a:lnTo>
                  <a:lnTo>
                    <a:pt x="0" y="117716"/>
                  </a:lnTo>
                  <a:lnTo>
                    <a:pt x="0" y="113995"/>
                  </a:lnTo>
                  <a:lnTo>
                    <a:pt x="0" y="7429"/>
                  </a:lnTo>
                  <a:lnTo>
                    <a:pt x="0" y="6197"/>
                  </a:lnTo>
                  <a:lnTo>
                    <a:pt x="0" y="3721"/>
                  </a:lnTo>
                  <a:lnTo>
                    <a:pt x="2590" y="2476"/>
                  </a:lnTo>
                  <a:lnTo>
                    <a:pt x="3898" y="1244"/>
                  </a:lnTo>
                  <a:lnTo>
                    <a:pt x="6502" y="0"/>
                  </a:lnTo>
                  <a:lnTo>
                    <a:pt x="9105" y="0"/>
                  </a:lnTo>
                  <a:lnTo>
                    <a:pt x="215988" y="33451"/>
                  </a:lnTo>
                  <a:lnTo>
                    <a:pt x="219900" y="34696"/>
                  </a:lnTo>
                  <a:lnTo>
                    <a:pt x="222503" y="37172"/>
                  </a:lnTo>
                  <a:lnTo>
                    <a:pt x="222503" y="40894"/>
                  </a:lnTo>
                  <a:lnTo>
                    <a:pt x="222503" y="287477"/>
                  </a:lnTo>
                  <a:lnTo>
                    <a:pt x="222503" y="292430"/>
                  </a:lnTo>
                  <a:lnTo>
                    <a:pt x="218592" y="294906"/>
                  </a:lnTo>
                  <a:lnTo>
                    <a:pt x="214693" y="294906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87"/>
            <p:cNvSpPr/>
            <p:nvPr/>
          </p:nvSpPr>
          <p:spPr>
            <a:xfrm>
              <a:off x="8455155" y="4102608"/>
              <a:ext cx="239395" cy="419100"/>
            </a:xfrm>
            <a:custGeom>
              <a:avLst/>
              <a:gdLst/>
              <a:ahLst/>
              <a:cxnLst/>
              <a:rect l="l" t="t" r="r" b="b"/>
              <a:pathLst>
                <a:path w="239395" h="419100">
                  <a:moveTo>
                    <a:pt x="236651" y="0"/>
                  </a:moveTo>
                  <a:lnTo>
                    <a:pt x="3924" y="0"/>
                  </a:lnTo>
                  <a:lnTo>
                    <a:pt x="0" y="3721"/>
                  </a:lnTo>
                  <a:lnTo>
                    <a:pt x="0" y="416623"/>
                  </a:lnTo>
                  <a:lnTo>
                    <a:pt x="3924" y="419100"/>
                  </a:lnTo>
                  <a:lnTo>
                    <a:pt x="236651" y="419100"/>
                  </a:lnTo>
                  <a:lnTo>
                    <a:pt x="239267" y="416623"/>
                  </a:lnTo>
                  <a:lnTo>
                    <a:pt x="239267" y="404215"/>
                  </a:lnTo>
                  <a:lnTo>
                    <a:pt x="15684" y="404215"/>
                  </a:lnTo>
                  <a:lnTo>
                    <a:pt x="15684" y="14871"/>
                  </a:lnTo>
                  <a:lnTo>
                    <a:pt x="239267" y="14871"/>
                  </a:lnTo>
                  <a:lnTo>
                    <a:pt x="239267" y="3721"/>
                  </a:lnTo>
                  <a:lnTo>
                    <a:pt x="236651" y="0"/>
                  </a:lnTo>
                  <a:close/>
                </a:path>
                <a:path w="239395" h="419100">
                  <a:moveTo>
                    <a:pt x="239267" y="14871"/>
                  </a:moveTo>
                  <a:lnTo>
                    <a:pt x="223570" y="14871"/>
                  </a:lnTo>
                  <a:lnTo>
                    <a:pt x="223570" y="404215"/>
                  </a:lnTo>
                  <a:lnTo>
                    <a:pt x="239267" y="404215"/>
                  </a:lnTo>
                  <a:lnTo>
                    <a:pt x="239267" y="1487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88"/>
            <p:cNvSpPr/>
            <p:nvPr/>
          </p:nvSpPr>
          <p:spPr>
            <a:xfrm>
              <a:off x="8455155" y="4102608"/>
              <a:ext cx="239395" cy="419100"/>
            </a:xfrm>
            <a:custGeom>
              <a:avLst/>
              <a:gdLst/>
              <a:ahLst/>
              <a:cxnLst/>
              <a:rect l="l" t="t" r="r" b="b"/>
              <a:pathLst>
                <a:path w="239395" h="419100">
                  <a:moveTo>
                    <a:pt x="231419" y="419100"/>
                  </a:moveTo>
                  <a:lnTo>
                    <a:pt x="7835" y="419100"/>
                  </a:lnTo>
                  <a:lnTo>
                    <a:pt x="3924" y="419100"/>
                  </a:lnTo>
                  <a:lnTo>
                    <a:pt x="0" y="416623"/>
                  </a:lnTo>
                  <a:lnTo>
                    <a:pt x="0" y="411657"/>
                  </a:lnTo>
                  <a:lnTo>
                    <a:pt x="0" y="7442"/>
                  </a:lnTo>
                  <a:lnTo>
                    <a:pt x="0" y="3721"/>
                  </a:lnTo>
                  <a:lnTo>
                    <a:pt x="3924" y="0"/>
                  </a:lnTo>
                  <a:lnTo>
                    <a:pt x="7835" y="0"/>
                  </a:lnTo>
                  <a:lnTo>
                    <a:pt x="231419" y="0"/>
                  </a:lnTo>
                  <a:lnTo>
                    <a:pt x="236651" y="0"/>
                  </a:lnTo>
                  <a:lnTo>
                    <a:pt x="239267" y="3721"/>
                  </a:lnTo>
                  <a:lnTo>
                    <a:pt x="239267" y="7442"/>
                  </a:lnTo>
                  <a:lnTo>
                    <a:pt x="239267" y="411657"/>
                  </a:lnTo>
                  <a:lnTo>
                    <a:pt x="239267" y="416623"/>
                  </a:lnTo>
                  <a:lnTo>
                    <a:pt x="236651" y="419100"/>
                  </a:lnTo>
                  <a:lnTo>
                    <a:pt x="231419" y="419100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89"/>
            <p:cNvSpPr/>
            <p:nvPr/>
          </p:nvSpPr>
          <p:spPr>
            <a:xfrm>
              <a:off x="8470840" y="4117479"/>
              <a:ext cx="208279" cy="389890"/>
            </a:xfrm>
            <a:custGeom>
              <a:avLst/>
              <a:gdLst/>
              <a:ahLst/>
              <a:cxnLst/>
              <a:rect l="l" t="t" r="r" b="b"/>
              <a:pathLst>
                <a:path w="208279" h="389889">
                  <a:moveTo>
                    <a:pt x="0" y="389343"/>
                  </a:moveTo>
                  <a:lnTo>
                    <a:pt x="207886" y="389343"/>
                  </a:lnTo>
                  <a:lnTo>
                    <a:pt x="207886" y="0"/>
                  </a:lnTo>
                  <a:lnTo>
                    <a:pt x="0" y="0"/>
                  </a:lnTo>
                  <a:lnTo>
                    <a:pt x="0" y="389343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90"/>
            <p:cNvSpPr/>
            <p:nvPr/>
          </p:nvSpPr>
          <p:spPr>
            <a:xfrm>
              <a:off x="8069581" y="3925823"/>
              <a:ext cx="291465" cy="596265"/>
            </a:xfrm>
            <a:custGeom>
              <a:avLst/>
              <a:gdLst/>
              <a:ahLst/>
              <a:cxnLst/>
              <a:rect l="l" t="t" r="r" b="b"/>
              <a:pathLst>
                <a:path w="291465" h="596264">
                  <a:moveTo>
                    <a:pt x="287185" y="0"/>
                  </a:moveTo>
                  <a:lnTo>
                    <a:pt x="281990" y="0"/>
                  </a:lnTo>
                  <a:lnTo>
                    <a:pt x="6502" y="32207"/>
                  </a:lnTo>
                  <a:lnTo>
                    <a:pt x="2603" y="32207"/>
                  </a:lnTo>
                  <a:lnTo>
                    <a:pt x="0" y="35928"/>
                  </a:lnTo>
                  <a:lnTo>
                    <a:pt x="0" y="593407"/>
                  </a:lnTo>
                  <a:lnTo>
                    <a:pt x="3898" y="595883"/>
                  </a:lnTo>
                  <a:lnTo>
                    <a:pt x="287185" y="595883"/>
                  </a:lnTo>
                  <a:lnTo>
                    <a:pt x="291084" y="593407"/>
                  </a:lnTo>
                  <a:lnTo>
                    <a:pt x="291084" y="581012"/>
                  </a:lnTo>
                  <a:lnTo>
                    <a:pt x="15595" y="581012"/>
                  </a:lnTo>
                  <a:lnTo>
                    <a:pt x="15595" y="45834"/>
                  </a:lnTo>
                  <a:lnTo>
                    <a:pt x="275488" y="14871"/>
                  </a:lnTo>
                  <a:lnTo>
                    <a:pt x="291084" y="14871"/>
                  </a:lnTo>
                  <a:lnTo>
                    <a:pt x="291084" y="4952"/>
                  </a:lnTo>
                  <a:lnTo>
                    <a:pt x="289788" y="2476"/>
                  </a:lnTo>
                  <a:lnTo>
                    <a:pt x="287185" y="0"/>
                  </a:lnTo>
                  <a:close/>
                </a:path>
                <a:path w="291465" h="596264">
                  <a:moveTo>
                    <a:pt x="291084" y="14871"/>
                  </a:moveTo>
                  <a:lnTo>
                    <a:pt x="275488" y="14871"/>
                  </a:lnTo>
                  <a:lnTo>
                    <a:pt x="275488" y="581012"/>
                  </a:lnTo>
                  <a:lnTo>
                    <a:pt x="291084" y="581012"/>
                  </a:lnTo>
                  <a:lnTo>
                    <a:pt x="291084" y="1487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91"/>
            <p:cNvSpPr/>
            <p:nvPr/>
          </p:nvSpPr>
          <p:spPr>
            <a:xfrm>
              <a:off x="8069581" y="3925823"/>
              <a:ext cx="291465" cy="596265"/>
            </a:xfrm>
            <a:custGeom>
              <a:avLst/>
              <a:gdLst/>
              <a:ahLst/>
              <a:cxnLst/>
              <a:rect l="l" t="t" r="r" b="b"/>
              <a:pathLst>
                <a:path w="291465" h="596264">
                  <a:moveTo>
                    <a:pt x="283286" y="595883"/>
                  </a:moveTo>
                  <a:lnTo>
                    <a:pt x="7797" y="595883"/>
                  </a:lnTo>
                  <a:lnTo>
                    <a:pt x="3898" y="595883"/>
                  </a:lnTo>
                  <a:lnTo>
                    <a:pt x="0" y="593407"/>
                  </a:lnTo>
                  <a:lnTo>
                    <a:pt x="0" y="588454"/>
                  </a:lnTo>
                  <a:lnTo>
                    <a:pt x="0" y="39636"/>
                  </a:lnTo>
                  <a:lnTo>
                    <a:pt x="0" y="35928"/>
                  </a:lnTo>
                  <a:lnTo>
                    <a:pt x="2603" y="32207"/>
                  </a:lnTo>
                  <a:lnTo>
                    <a:pt x="6502" y="32207"/>
                  </a:lnTo>
                  <a:lnTo>
                    <a:pt x="281990" y="0"/>
                  </a:lnTo>
                  <a:lnTo>
                    <a:pt x="284581" y="0"/>
                  </a:lnTo>
                  <a:lnTo>
                    <a:pt x="287185" y="0"/>
                  </a:lnTo>
                  <a:lnTo>
                    <a:pt x="288480" y="1244"/>
                  </a:lnTo>
                  <a:lnTo>
                    <a:pt x="289788" y="2476"/>
                  </a:lnTo>
                  <a:lnTo>
                    <a:pt x="291084" y="4952"/>
                  </a:lnTo>
                  <a:lnTo>
                    <a:pt x="291084" y="7429"/>
                  </a:lnTo>
                  <a:lnTo>
                    <a:pt x="291084" y="588454"/>
                  </a:lnTo>
                  <a:lnTo>
                    <a:pt x="291084" y="593407"/>
                  </a:lnTo>
                  <a:lnTo>
                    <a:pt x="287185" y="595883"/>
                  </a:lnTo>
                  <a:lnTo>
                    <a:pt x="283286" y="595883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92"/>
            <p:cNvSpPr/>
            <p:nvPr/>
          </p:nvSpPr>
          <p:spPr>
            <a:xfrm>
              <a:off x="8085177" y="3940695"/>
              <a:ext cx="260350" cy="566420"/>
            </a:xfrm>
            <a:custGeom>
              <a:avLst/>
              <a:gdLst/>
              <a:ahLst/>
              <a:cxnLst/>
              <a:rect l="l" t="t" r="r" b="b"/>
              <a:pathLst>
                <a:path w="260350" h="566420">
                  <a:moveTo>
                    <a:pt x="0" y="566140"/>
                  </a:moveTo>
                  <a:lnTo>
                    <a:pt x="259892" y="566140"/>
                  </a:lnTo>
                  <a:lnTo>
                    <a:pt x="259892" y="0"/>
                  </a:lnTo>
                  <a:lnTo>
                    <a:pt x="0" y="30962"/>
                  </a:lnTo>
                  <a:lnTo>
                    <a:pt x="0" y="566140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93"/>
            <p:cNvSpPr/>
            <p:nvPr/>
          </p:nvSpPr>
          <p:spPr>
            <a:xfrm>
              <a:off x="8242554" y="3982211"/>
              <a:ext cx="0" cy="495300"/>
            </a:xfrm>
            <a:custGeom>
              <a:avLst/>
              <a:gdLst/>
              <a:ahLst/>
              <a:cxnLst/>
              <a:rect l="l" t="t" r="r" b="b"/>
              <a:pathLst>
                <a:path h="495300">
                  <a:moveTo>
                    <a:pt x="0" y="0"/>
                  </a:moveTo>
                  <a:lnTo>
                    <a:pt x="0" y="495300"/>
                  </a:lnTo>
                </a:path>
              </a:pathLst>
            </a:custGeom>
            <a:ln w="167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94"/>
            <p:cNvSpPr/>
            <p:nvPr/>
          </p:nvSpPr>
          <p:spPr>
            <a:xfrm>
              <a:off x="8234171" y="3982211"/>
              <a:ext cx="17145" cy="495300"/>
            </a:xfrm>
            <a:custGeom>
              <a:avLst/>
              <a:gdLst/>
              <a:ahLst/>
              <a:cxnLst/>
              <a:rect l="l" t="t" r="r" b="b"/>
              <a:pathLst>
                <a:path w="17145" h="495300">
                  <a:moveTo>
                    <a:pt x="8381" y="495300"/>
                  </a:moveTo>
                  <a:lnTo>
                    <a:pt x="4190" y="495300"/>
                  </a:lnTo>
                  <a:lnTo>
                    <a:pt x="0" y="491591"/>
                  </a:lnTo>
                  <a:lnTo>
                    <a:pt x="0" y="487883"/>
                  </a:lnTo>
                  <a:lnTo>
                    <a:pt x="0" y="7416"/>
                  </a:lnTo>
                  <a:lnTo>
                    <a:pt x="0" y="3708"/>
                  </a:lnTo>
                  <a:lnTo>
                    <a:pt x="4190" y="0"/>
                  </a:lnTo>
                  <a:lnTo>
                    <a:pt x="8381" y="0"/>
                  </a:lnTo>
                  <a:lnTo>
                    <a:pt x="13969" y="0"/>
                  </a:lnTo>
                  <a:lnTo>
                    <a:pt x="16763" y="3708"/>
                  </a:lnTo>
                  <a:lnTo>
                    <a:pt x="16763" y="7416"/>
                  </a:lnTo>
                  <a:lnTo>
                    <a:pt x="16763" y="487883"/>
                  </a:lnTo>
                  <a:lnTo>
                    <a:pt x="16763" y="491591"/>
                  </a:lnTo>
                  <a:lnTo>
                    <a:pt x="13969" y="495300"/>
                  </a:lnTo>
                  <a:lnTo>
                    <a:pt x="8381" y="495300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95"/>
            <p:cNvSpPr/>
            <p:nvPr/>
          </p:nvSpPr>
          <p:spPr>
            <a:xfrm>
              <a:off x="8189212" y="4221479"/>
              <a:ext cx="0" cy="256540"/>
            </a:xfrm>
            <a:custGeom>
              <a:avLst/>
              <a:gdLst/>
              <a:ahLst/>
              <a:cxnLst/>
              <a:rect l="l" t="t" r="r" b="b"/>
              <a:pathLst>
                <a:path h="256539">
                  <a:moveTo>
                    <a:pt x="0" y="0"/>
                  </a:moveTo>
                  <a:lnTo>
                    <a:pt x="0" y="256032"/>
                  </a:lnTo>
                </a:path>
              </a:pathLst>
            </a:custGeom>
            <a:ln w="167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96"/>
            <p:cNvSpPr/>
            <p:nvPr/>
          </p:nvSpPr>
          <p:spPr>
            <a:xfrm>
              <a:off x="8180830" y="4221479"/>
              <a:ext cx="17145" cy="256540"/>
            </a:xfrm>
            <a:custGeom>
              <a:avLst/>
              <a:gdLst/>
              <a:ahLst/>
              <a:cxnLst/>
              <a:rect l="l" t="t" r="r" b="b"/>
              <a:pathLst>
                <a:path w="17145" h="256539">
                  <a:moveTo>
                    <a:pt x="8381" y="256032"/>
                  </a:moveTo>
                  <a:lnTo>
                    <a:pt x="2793" y="256032"/>
                  </a:lnTo>
                  <a:lnTo>
                    <a:pt x="0" y="252323"/>
                  </a:lnTo>
                  <a:lnTo>
                    <a:pt x="0" y="248615"/>
                  </a:lnTo>
                  <a:lnTo>
                    <a:pt x="0" y="7416"/>
                  </a:lnTo>
                  <a:lnTo>
                    <a:pt x="0" y="3708"/>
                  </a:lnTo>
                  <a:lnTo>
                    <a:pt x="2793" y="0"/>
                  </a:lnTo>
                  <a:lnTo>
                    <a:pt x="8381" y="0"/>
                  </a:lnTo>
                  <a:lnTo>
                    <a:pt x="12572" y="0"/>
                  </a:lnTo>
                  <a:lnTo>
                    <a:pt x="16763" y="3708"/>
                  </a:lnTo>
                  <a:lnTo>
                    <a:pt x="16763" y="7416"/>
                  </a:lnTo>
                  <a:lnTo>
                    <a:pt x="16763" y="248615"/>
                  </a:lnTo>
                  <a:lnTo>
                    <a:pt x="16763" y="252323"/>
                  </a:lnTo>
                  <a:lnTo>
                    <a:pt x="12572" y="256032"/>
                  </a:lnTo>
                  <a:lnTo>
                    <a:pt x="8381" y="256032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97"/>
            <p:cNvSpPr/>
            <p:nvPr/>
          </p:nvSpPr>
          <p:spPr>
            <a:xfrm>
              <a:off x="8295893" y="3970020"/>
              <a:ext cx="0" cy="175260"/>
            </a:xfrm>
            <a:custGeom>
              <a:avLst/>
              <a:gdLst/>
              <a:ahLst/>
              <a:cxnLst/>
              <a:rect l="l" t="t" r="r" b="b"/>
              <a:pathLst>
                <a:path h="175260">
                  <a:moveTo>
                    <a:pt x="0" y="0"/>
                  </a:moveTo>
                  <a:lnTo>
                    <a:pt x="0" y="175259"/>
                  </a:lnTo>
                </a:path>
              </a:pathLst>
            </a:custGeom>
            <a:ln w="137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98"/>
            <p:cNvSpPr/>
            <p:nvPr/>
          </p:nvSpPr>
          <p:spPr>
            <a:xfrm>
              <a:off x="8289035" y="3970020"/>
              <a:ext cx="13970" cy="175260"/>
            </a:xfrm>
            <a:custGeom>
              <a:avLst/>
              <a:gdLst/>
              <a:ahLst/>
              <a:cxnLst/>
              <a:rect l="l" t="t" r="r" b="b"/>
              <a:pathLst>
                <a:path w="13970" h="175260">
                  <a:moveTo>
                    <a:pt x="6857" y="175259"/>
                  </a:moveTo>
                  <a:lnTo>
                    <a:pt x="2285" y="175259"/>
                  </a:lnTo>
                  <a:lnTo>
                    <a:pt x="0" y="172770"/>
                  </a:lnTo>
                  <a:lnTo>
                    <a:pt x="0" y="167805"/>
                  </a:lnTo>
                  <a:lnTo>
                    <a:pt x="0" y="7454"/>
                  </a:lnTo>
                  <a:lnTo>
                    <a:pt x="0" y="2489"/>
                  </a:lnTo>
                  <a:lnTo>
                    <a:pt x="2285" y="0"/>
                  </a:lnTo>
                  <a:lnTo>
                    <a:pt x="6857" y="0"/>
                  </a:lnTo>
                  <a:lnTo>
                    <a:pt x="10286" y="0"/>
                  </a:lnTo>
                  <a:lnTo>
                    <a:pt x="13715" y="2489"/>
                  </a:lnTo>
                  <a:lnTo>
                    <a:pt x="13715" y="7454"/>
                  </a:lnTo>
                  <a:lnTo>
                    <a:pt x="13715" y="167805"/>
                  </a:lnTo>
                  <a:lnTo>
                    <a:pt x="13715" y="172770"/>
                  </a:lnTo>
                  <a:lnTo>
                    <a:pt x="10286" y="175259"/>
                  </a:lnTo>
                  <a:lnTo>
                    <a:pt x="6857" y="175259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99"/>
            <p:cNvSpPr/>
            <p:nvPr/>
          </p:nvSpPr>
          <p:spPr>
            <a:xfrm>
              <a:off x="8368286" y="3907535"/>
              <a:ext cx="121920" cy="0"/>
            </a:xfrm>
            <a:custGeom>
              <a:avLst/>
              <a:gdLst/>
              <a:ahLst/>
              <a:cxnLst/>
              <a:rect l="l" t="t" r="r" b="b"/>
              <a:pathLst>
                <a:path w="121920">
                  <a:moveTo>
                    <a:pt x="0" y="0"/>
                  </a:moveTo>
                  <a:lnTo>
                    <a:pt x="121920" y="0"/>
                  </a:lnTo>
                </a:path>
              </a:pathLst>
            </a:custGeom>
            <a:ln w="152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100"/>
            <p:cNvSpPr/>
            <p:nvPr/>
          </p:nvSpPr>
          <p:spPr>
            <a:xfrm>
              <a:off x="8368286" y="3899915"/>
              <a:ext cx="121920" cy="15240"/>
            </a:xfrm>
            <a:custGeom>
              <a:avLst/>
              <a:gdLst/>
              <a:ahLst/>
              <a:cxnLst/>
              <a:rect l="l" t="t" r="r" b="b"/>
              <a:pathLst>
                <a:path w="121920" h="15239">
                  <a:moveTo>
                    <a:pt x="114134" y="15239"/>
                  </a:moveTo>
                  <a:lnTo>
                    <a:pt x="7785" y="15239"/>
                  </a:lnTo>
                  <a:lnTo>
                    <a:pt x="3886" y="15239"/>
                  </a:lnTo>
                  <a:lnTo>
                    <a:pt x="0" y="11429"/>
                  </a:lnTo>
                  <a:lnTo>
                    <a:pt x="0" y="7619"/>
                  </a:lnTo>
                  <a:lnTo>
                    <a:pt x="0" y="3809"/>
                  </a:lnTo>
                  <a:lnTo>
                    <a:pt x="3886" y="0"/>
                  </a:lnTo>
                  <a:lnTo>
                    <a:pt x="7785" y="0"/>
                  </a:lnTo>
                  <a:lnTo>
                    <a:pt x="114134" y="0"/>
                  </a:lnTo>
                  <a:lnTo>
                    <a:pt x="119329" y="0"/>
                  </a:lnTo>
                  <a:lnTo>
                    <a:pt x="121919" y="3809"/>
                  </a:lnTo>
                  <a:lnTo>
                    <a:pt x="121919" y="7619"/>
                  </a:lnTo>
                  <a:lnTo>
                    <a:pt x="121919" y="11429"/>
                  </a:lnTo>
                  <a:lnTo>
                    <a:pt x="119329" y="15239"/>
                  </a:lnTo>
                  <a:lnTo>
                    <a:pt x="114134" y="15239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101"/>
            <p:cNvSpPr/>
            <p:nvPr/>
          </p:nvSpPr>
          <p:spPr>
            <a:xfrm>
              <a:off x="8409425" y="4056888"/>
              <a:ext cx="123825" cy="0"/>
            </a:xfrm>
            <a:custGeom>
              <a:avLst/>
              <a:gdLst/>
              <a:ahLst/>
              <a:cxnLst/>
              <a:rect l="l" t="t" r="r" b="b"/>
              <a:pathLst>
                <a:path w="123825">
                  <a:moveTo>
                    <a:pt x="0" y="0"/>
                  </a:moveTo>
                  <a:lnTo>
                    <a:pt x="123444" y="0"/>
                  </a:lnTo>
                </a:path>
              </a:pathLst>
            </a:custGeom>
            <a:ln w="152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102"/>
            <p:cNvSpPr/>
            <p:nvPr/>
          </p:nvSpPr>
          <p:spPr>
            <a:xfrm>
              <a:off x="8409425" y="4049267"/>
              <a:ext cx="123825" cy="15240"/>
            </a:xfrm>
            <a:custGeom>
              <a:avLst/>
              <a:gdLst/>
              <a:ahLst/>
              <a:cxnLst/>
              <a:rect l="l" t="t" r="r" b="b"/>
              <a:pathLst>
                <a:path w="123825" h="15239">
                  <a:moveTo>
                    <a:pt x="115570" y="15239"/>
                  </a:moveTo>
                  <a:lnTo>
                    <a:pt x="7886" y="15239"/>
                  </a:lnTo>
                  <a:lnTo>
                    <a:pt x="2628" y="15239"/>
                  </a:lnTo>
                  <a:lnTo>
                    <a:pt x="0" y="12699"/>
                  </a:lnTo>
                  <a:lnTo>
                    <a:pt x="0" y="7619"/>
                  </a:lnTo>
                  <a:lnTo>
                    <a:pt x="0" y="3809"/>
                  </a:lnTo>
                  <a:lnTo>
                    <a:pt x="2628" y="0"/>
                  </a:lnTo>
                  <a:lnTo>
                    <a:pt x="7886" y="0"/>
                  </a:lnTo>
                  <a:lnTo>
                    <a:pt x="115570" y="0"/>
                  </a:lnTo>
                  <a:lnTo>
                    <a:pt x="120827" y="0"/>
                  </a:lnTo>
                  <a:lnTo>
                    <a:pt x="123444" y="3809"/>
                  </a:lnTo>
                  <a:lnTo>
                    <a:pt x="123444" y="7619"/>
                  </a:lnTo>
                  <a:lnTo>
                    <a:pt x="123444" y="12699"/>
                  </a:lnTo>
                  <a:lnTo>
                    <a:pt x="120827" y="15239"/>
                  </a:lnTo>
                  <a:lnTo>
                    <a:pt x="115570" y="15239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103"/>
            <p:cNvSpPr/>
            <p:nvPr/>
          </p:nvSpPr>
          <p:spPr>
            <a:xfrm>
              <a:off x="8485633" y="4180332"/>
              <a:ext cx="178435" cy="0"/>
            </a:xfrm>
            <a:custGeom>
              <a:avLst/>
              <a:gdLst/>
              <a:ahLst/>
              <a:cxnLst/>
              <a:rect l="l" t="t" r="r" b="b"/>
              <a:pathLst>
                <a:path w="178434">
                  <a:moveTo>
                    <a:pt x="0" y="0"/>
                  </a:moveTo>
                  <a:lnTo>
                    <a:pt x="178307" y="0"/>
                  </a:lnTo>
                </a:path>
              </a:pathLst>
            </a:custGeom>
            <a:ln w="152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104"/>
            <p:cNvSpPr/>
            <p:nvPr/>
          </p:nvSpPr>
          <p:spPr>
            <a:xfrm>
              <a:off x="8485631" y="4172711"/>
              <a:ext cx="178435" cy="15240"/>
            </a:xfrm>
            <a:custGeom>
              <a:avLst/>
              <a:gdLst/>
              <a:ahLst/>
              <a:cxnLst/>
              <a:rect l="l" t="t" r="r" b="b"/>
              <a:pathLst>
                <a:path w="178434" h="15239">
                  <a:moveTo>
                    <a:pt x="170497" y="15239"/>
                  </a:moveTo>
                  <a:lnTo>
                    <a:pt x="7810" y="15239"/>
                  </a:lnTo>
                  <a:lnTo>
                    <a:pt x="3898" y="15239"/>
                  </a:lnTo>
                  <a:lnTo>
                    <a:pt x="0" y="11429"/>
                  </a:lnTo>
                  <a:lnTo>
                    <a:pt x="0" y="7619"/>
                  </a:lnTo>
                  <a:lnTo>
                    <a:pt x="0" y="3809"/>
                  </a:lnTo>
                  <a:lnTo>
                    <a:pt x="3898" y="0"/>
                  </a:lnTo>
                  <a:lnTo>
                    <a:pt x="7810" y="0"/>
                  </a:lnTo>
                  <a:lnTo>
                    <a:pt x="170497" y="0"/>
                  </a:lnTo>
                  <a:lnTo>
                    <a:pt x="174396" y="0"/>
                  </a:lnTo>
                  <a:lnTo>
                    <a:pt x="178307" y="3809"/>
                  </a:lnTo>
                  <a:lnTo>
                    <a:pt x="178307" y="7619"/>
                  </a:lnTo>
                  <a:lnTo>
                    <a:pt x="178307" y="11429"/>
                  </a:lnTo>
                  <a:lnTo>
                    <a:pt x="174396" y="15239"/>
                  </a:lnTo>
                  <a:lnTo>
                    <a:pt x="170497" y="15239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105"/>
            <p:cNvSpPr/>
            <p:nvPr/>
          </p:nvSpPr>
          <p:spPr>
            <a:xfrm>
              <a:off x="8634983" y="4247388"/>
              <a:ext cx="0" cy="242570"/>
            </a:xfrm>
            <a:custGeom>
              <a:avLst/>
              <a:gdLst/>
              <a:ahLst/>
              <a:cxnLst/>
              <a:rect l="l" t="t" r="r" b="b"/>
              <a:pathLst>
                <a:path h="242570">
                  <a:moveTo>
                    <a:pt x="0" y="0"/>
                  </a:moveTo>
                  <a:lnTo>
                    <a:pt x="0" y="242316"/>
                  </a:lnTo>
                </a:path>
              </a:pathLst>
            </a:custGeom>
            <a:ln w="152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106"/>
            <p:cNvSpPr/>
            <p:nvPr/>
          </p:nvSpPr>
          <p:spPr>
            <a:xfrm>
              <a:off x="8627364" y="4247388"/>
              <a:ext cx="15240" cy="242570"/>
            </a:xfrm>
            <a:custGeom>
              <a:avLst/>
              <a:gdLst/>
              <a:ahLst/>
              <a:cxnLst/>
              <a:rect l="l" t="t" r="r" b="b"/>
              <a:pathLst>
                <a:path w="15240" h="242570">
                  <a:moveTo>
                    <a:pt x="7620" y="242316"/>
                  </a:moveTo>
                  <a:lnTo>
                    <a:pt x="2540" y="242316"/>
                  </a:lnTo>
                  <a:lnTo>
                    <a:pt x="0" y="239826"/>
                  </a:lnTo>
                  <a:lnTo>
                    <a:pt x="0" y="234861"/>
                  </a:lnTo>
                  <a:lnTo>
                    <a:pt x="0" y="7454"/>
                  </a:lnTo>
                  <a:lnTo>
                    <a:pt x="0" y="3733"/>
                  </a:lnTo>
                  <a:lnTo>
                    <a:pt x="2540" y="0"/>
                  </a:lnTo>
                  <a:lnTo>
                    <a:pt x="7620" y="0"/>
                  </a:lnTo>
                  <a:lnTo>
                    <a:pt x="11430" y="0"/>
                  </a:lnTo>
                  <a:lnTo>
                    <a:pt x="15240" y="3733"/>
                  </a:lnTo>
                  <a:lnTo>
                    <a:pt x="15240" y="7454"/>
                  </a:lnTo>
                  <a:lnTo>
                    <a:pt x="15240" y="234861"/>
                  </a:lnTo>
                  <a:lnTo>
                    <a:pt x="15240" y="239826"/>
                  </a:lnTo>
                  <a:lnTo>
                    <a:pt x="11430" y="242316"/>
                  </a:lnTo>
                  <a:lnTo>
                    <a:pt x="7620" y="242316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107"/>
            <p:cNvSpPr/>
            <p:nvPr/>
          </p:nvSpPr>
          <p:spPr>
            <a:xfrm>
              <a:off x="8118353" y="4006595"/>
              <a:ext cx="53340" cy="50800"/>
            </a:xfrm>
            <a:custGeom>
              <a:avLst/>
              <a:gdLst/>
              <a:ahLst/>
              <a:cxnLst/>
              <a:rect l="l" t="t" r="r" b="b"/>
              <a:pathLst>
                <a:path w="53340" h="50800">
                  <a:moveTo>
                    <a:pt x="49428" y="0"/>
                  </a:moveTo>
                  <a:lnTo>
                    <a:pt x="3898" y="0"/>
                  </a:lnTo>
                  <a:lnTo>
                    <a:pt x="0" y="3682"/>
                  </a:lnTo>
                  <a:lnTo>
                    <a:pt x="0" y="46608"/>
                  </a:lnTo>
                  <a:lnTo>
                    <a:pt x="3898" y="50291"/>
                  </a:lnTo>
                  <a:lnTo>
                    <a:pt x="49428" y="50291"/>
                  </a:lnTo>
                  <a:lnTo>
                    <a:pt x="53340" y="46608"/>
                  </a:lnTo>
                  <a:lnTo>
                    <a:pt x="53340" y="35572"/>
                  </a:lnTo>
                  <a:lnTo>
                    <a:pt x="15608" y="35572"/>
                  </a:lnTo>
                  <a:lnTo>
                    <a:pt x="15608" y="14719"/>
                  </a:lnTo>
                  <a:lnTo>
                    <a:pt x="53340" y="14719"/>
                  </a:lnTo>
                  <a:lnTo>
                    <a:pt x="53340" y="3682"/>
                  </a:lnTo>
                  <a:lnTo>
                    <a:pt x="49428" y="0"/>
                  </a:lnTo>
                  <a:close/>
                </a:path>
                <a:path w="53340" h="50800">
                  <a:moveTo>
                    <a:pt x="53340" y="14719"/>
                  </a:moveTo>
                  <a:lnTo>
                    <a:pt x="37719" y="14719"/>
                  </a:lnTo>
                  <a:lnTo>
                    <a:pt x="37719" y="35572"/>
                  </a:lnTo>
                  <a:lnTo>
                    <a:pt x="53340" y="35572"/>
                  </a:lnTo>
                  <a:lnTo>
                    <a:pt x="53340" y="147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108"/>
            <p:cNvSpPr/>
            <p:nvPr/>
          </p:nvSpPr>
          <p:spPr>
            <a:xfrm>
              <a:off x="8118353" y="4006595"/>
              <a:ext cx="53340" cy="50800"/>
            </a:xfrm>
            <a:custGeom>
              <a:avLst/>
              <a:gdLst/>
              <a:ahLst/>
              <a:cxnLst/>
              <a:rect l="l" t="t" r="r" b="b"/>
              <a:pathLst>
                <a:path w="53340" h="50800">
                  <a:moveTo>
                    <a:pt x="45529" y="50291"/>
                  </a:moveTo>
                  <a:lnTo>
                    <a:pt x="7797" y="50291"/>
                  </a:lnTo>
                  <a:lnTo>
                    <a:pt x="3898" y="50291"/>
                  </a:lnTo>
                  <a:lnTo>
                    <a:pt x="0" y="46608"/>
                  </a:lnTo>
                  <a:lnTo>
                    <a:pt x="0" y="42925"/>
                  </a:lnTo>
                  <a:lnTo>
                    <a:pt x="0" y="7365"/>
                  </a:lnTo>
                  <a:lnTo>
                    <a:pt x="0" y="3682"/>
                  </a:lnTo>
                  <a:lnTo>
                    <a:pt x="3898" y="0"/>
                  </a:lnTo>
                  <a:lnTo>
                    <a:pt x="7797" y="0"/>
                  </a:lnTo>
                  <a:lnTo>
                    <a:pt x="45529" y="0"/>
                  </a:lnTo>
                  <a:lnTo>
                    <a:pt x="49428" y="0"/>
                  </a:lnTo>
                  <a:lnTo>
                    <a:pt x="53340" y="3682"/>
                  </a:lnTo>
                  <a:lnTo>
                    <a:pt x="53340" y="7365"/>
                  </a:lnTo>
                  <a:lnTo>
                    <a:pt x="53340" y="42925"/>
                  </a:lnTo>
                  <a:lnTo>
                    <a:pt x="53340" y="46608"/>
                  </a:lnTo>
                  <a:lnTo>
                    <a:pt x="49428" y="50291"/>
                  </a:lnTo>
                  <a:lnTo>
                    <a:pt x="45529" y="50291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109"/>
            <p:cNvSpPr/>
            <p:nvPr/>
          </p:nvSpPr>
          <p:spPr>
            <a:xfrm>
              <a:off x="8133961" y="4021315"/>
              <a:ext cx="22225" cy="20955"/>
            </a:xfrm>
            <a:custGeom>
              <a:avLst/>
              <a:gdLst/>
              <a:ahLst/>
              <a:cxnLst/>
              <a:rect l="l" t="t" r="r" b="b"/>
              <a:pathLst>
                <a:path w="22225" h="20954">
                  <a:moveTo>
                    <a:pt x="0" y="20853"/>
                  </a:moveTo>
                  <a:lnTo>
                    <a:pt x="22110" y="20853"/>
                  </a:lnTo>
                  <a:lnTo>
                    <a:pt x="22110" y="0"/>
                  </a:lnTo>
                  <a:lnTo>
                    <a:pt x="0" y="0"/>
                  </a:lnTo>
                  <a:lnTo>
                    <a:pt x="0" y="20853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110"/>
            <p:cNvSpPr/>
            <p:nvPr/>
          </p:nvSpPr>
          <p:spPr>
            <a:xfrm>
              <a:off x="8118353" y="4079747"/>
              <a:ext cx="53340" cy="50800"/>
            </a:xfrm>
            <a:custGeom>
              <a:avLst/>
              <a:gdLst/>
              <a:ahLst/>
              <a:cxnLst/>
              <a:rect l="l" t="t" r="r" b="b"/>
              <a:pathLst>
                <a:path w="53340" h="50800">
                  <a:moveTo>
                    <a:pt x="49428" y="0"/>
                  </a:moveTo>
                  <a:lnTo>
                    <a:pt x="3898" y="0"/>
                  </a:lnTo>
                  <a:lnTo>
                    <a:pt x="0" y="3683"/>
                  </a:lnTo>
                  <a:lnTo>
                    <a:pt x="0" y="46609"/>
                  </a:lnTo>
                  <a:lnTo>
                    <a:pt x="3898" y="50292"/>
                  </a:lnTo>
                  <a:lnTo>
                    <a:pt x="49428" y="50292"/>
                  </a:lnTo>
                  <a:lnTo>
                    <a:pt x="53340" y="46609"/>
                  </a:lnTo>
                  <a:lnTo>
                    <a:pt x="53340" y="35572"/>
                  </a:lnTo>
                  <a:lnTo>
                    <a:pt x="15608" y="35572"/>
                  </a:lnTo>
                  <a:lnTo>
                    <a:pt x="15608" y="14719"/>
                  </a:lnTo>
                  <a:lnTo>
                    <a:pt x="53340" y="14719"/>
                  </a:lnTo>
                  <a:lnTo>
                    <a:pt x="53340" y="3683"/>
                  </a:lnTo>
                  <a:lnTo>
                    <a:pt x="49428" y="0"/>
                  </a:lnTo>
                  <a:close/>
                </a:path>
                <a:path w="53340" h="50800">
                  <a:moveTo>
                    <a:pt x="53340" y="14719"/>
                  </a:moveTo>
                  <a:lnTo>
                    <a:pt x="37719" y="14719"/>
                  </a:lnTo>
                  <a:lnTo>
                    <a:pt x="37719" y="35572"/>
                  </a:lnTo>
                  <a:lnTo>
                    <a:pt x="53340" y="35572"/>
                  </a:lnTo>
                  <a:lnTo>
                    <a:pt x="53340" y="147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111"/>
            <p:cNvSpPr/>
            <p:nvPr/>
          </p:nvSpPr>
          <p:spPr>
            <a:xfrm>
              <a:off x="8118353" y="4079747"/>
              <a:ext cx="53340" cy="50800"/>
            </a:xfrm>
            <a:custGeom>
              <a:avLst/>
              <a:gdLst/>
              <a:ahLst/>
              <a:cxnLst/>
              <a:rect l="l" t="t" r="r" b="b"/>
              <a:pathLst>
                <a:path w="53340" h="50800">
                  <a:moveTo>
                    <a:pt x="45529" y="50292"/>
                  </a:moveTo>
                  <a:lnTo>
                    <a:pt x="7797" y="50292"/>
                  </a:lnTo>
                  <a:lnTo>
                    <a:pt x="3898" y="50292"/>
                  </a:lnTo>
                  <a:lnTo>
                    <a:pt x="0" y="46609"/>
                  </a:lnTo>
                  <a:lnTo>
                    <a:pt x="0" y="42926"/>
                  </a:lnTo>
                  <a:lnTo>
                    <a:pt x="0" y="7366"/>
                  </a:lnTo>
                  <a:lnTo>
                    <a:pt x="0" y="3683"/>
                  </a:lnTo>
                  <a:lnTo>
                    <a:pt x="3898" y="0"/>
                  </a:lnTo>
                  <a:lnTo>
                    <a:pt x="7797" y="0"/>
                  </a:lnTo>
                  <a:lnTo>
                    <a:pt x="45529" y="0"/>
                  </a:lnTo>
                  <a:lnTo>
                    <a:pt x="49428" y="0"/>
                  </a:lnTo>
                  <a:lnTo>
                    <a:pt x="53340" y="3683"/>
                  </a:lnTo>
                  <a:lnTo>
                    <a:pt x="53340" y="7366"/>
                  </a:lnTo>
                  <a:lnTo>
                    <a:pt x="53340" y="42926"/>
                  </a:lnTo>
                  <a:lnTo>
                    <a:pt x="53340" y="46609"/>
                  </a:lnTo>
                  <a:lnTo>
                    <a:pt x="49428" y="50292"/>
                  </a:lnTo>
                  <a:lnTo>
                    <a:pt x="45529" y="50292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112"/>
            <p:cNvSpPr/>
            <p:nvPr/>
          </p:nvSpPr>
          <p:spPr>
            <a:xfrm>
              <a:off x="8133961" y="4094467"/>
              <a:ext cx="22225" cy="20955"/>
            </a:xfrm>
            <a:custGeom>
              <a:avLst/>
              <a:gdLst/>
              <a:ahLst/>
              <a:cxnLst/>
              <a:rect l="l" t="t" r="r" b="b"/>
              <a:pathLst>
                <a:path w="22225" h="20954">
                  <a:moveTo>
                    <a:pt x="0" y="20853"/>
                  </a:moveTo>
                  <a:lnTo>
                    <a:pt x="22110" y="20853"/>
                  </a:lnTo>
                  <a:lnTo>
                    <a:pt x="22110" y="0"/>
                  </a:lnTo>
                  <a:lnTo>
                    <a:pt x="0" y="0"/>
                  </a:lnTo>
                  <a:lnTo>
                    <a:pt x="0" y="20853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113"/>
            <p:cNvSpPr/>
            <p:nvPr/>
          </p:nvSpPr>
          <p:spPr>
            <a:xfrm>
              <a:off x="8499347" y="4221479"/>
              <a:ext cx="52069" cy="50800"/>
            </a:xfrm>
            <a:custGeom>
              <a:avLst/>
              <a:gdLst/>
              <a:ahLst/>
              <a:cxnLst/>
              <a:rect l="l" t="t" r="r" b="b"/>
              <a:pathLst>
                <a:path w="52070" h="50800">
                  <a:moveTo>
                    <a:pt x="49288" y="0"/>
                  </a:moveTo>
                  <a:lnTo>
                    <a:pt x="3797" y="0"/>
                  </a:lnTo>
                  <a:lnTo>
                    <a:pt x="0" y="3683"/>
                  </a:lnTo>
                  <a:lnTo>
                    <a:pt x="0" y="46609"/>
                  </a:lnTo>
                  <a:lnTo>
                    <a:pt x="3797" y="50292"/>
                  </a:lnTo>
                  <a:lnTo>
                    <a:pt x="49288" y="50292"/>
                  </a:lnTo>
                  <a:lnTo>
                    <a:pt x="51815" y="46609"/>
                  </a:lnTo>
                  <a:lnTo>
                    <a:pt x="51815" y="35572"/>
                  </a:lnTo>
                  <a:lnTo>
                    <a:pt x="15163" y="35572"/>
                  </a:lnTo>
                  <a:lnTo>
                    <a:pt x="15163" y="14719"/>
                  </a:lnTo>
                  <a:lnTo>
                    <a:pt x="51815" y="14719"/>
                  </a:lnTo>
                  <a:lnTo>
                    <a:pt x="51815" y="3683"/>
                  </a:lnTo>
                  <a:lnTo>
                    <a:pt x="49288" y="0"/>
                  </a:lnTo>
                  <a:close/>
                </a:path>
                <a:path w="52070" h="50800">
                  <a:moveTo>
                    <a:pt x="51815" y="14719"/>
                  </a:moveTo>
                  <a:lnTo>
                    <a:pt x="36652" y="14719"/>
                  </a:lnTo>
                  <a:lnTo>
                    <a:pt x="36652" y="35572"/>
                  </a:lnTo>
                  <a:lnTo>
                    <a:pt x="51815" y="35572"/>
                  </a:lnTo>
                  <a:lnTo>
                    <a:pt x="51815" y="147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114"/>
            <p:cNvSpPr/>
            <p:nvPr/>
          </p:nvSpPr>
          <p:spPr>
            <a:xfrm>
              <a:off x="8499347" y="4221479"/>
              <a:ext cx="52069" cy="50800"/>
            </a:xfrm>
            <a:custGeom>
              <a:avLst/>
              <a:gdLst/>
              <a:ahLst/>
              <a:cxnLst/>
              <a:rect l="l" t="t" r="r" b="b"/>
              <a:pathLst>
                <a:path w="52070" h="50800">
                  <a:moveTo>
                    <a:pt x="44234" y="50292"/>
                  </a:moveTo>
                  <a:lnTo>
                    <a:pt x="7581" y="50292"/>
                  </a:lnTo>
                  <a:lnTo>
                    <a:pt x="3797" y="50292"/>
                  </a:lnTo>
                  <a:lnTo>
                    <a:pt x="0" y="46609"/>
                  </a:lnTo>
                  <a:lnTo>
                    <a:pt x="0" y="42926"/>
                  </a:lnTo>
                  <a:lnTo>
                    <a:pt x="0" y="7366"/>
                  </a:lnTo>
                  <a:lnTo>
                    <a:pt x="0" y="3683"/>
                  </a:lnTo>
                  <a:lnTo>
                    <a:pt x="3797" y="0"/>
                  </a:lnTo>
                  <a:lnTo>
                    <a:pt x="7581" y="0"/>
                  </a:lnTo>
                  <a:lnTo>
                    <a:pt x="44234" y="0"/>
                  </a:lnTo>
                  <a:lnTo>
                    <a:pt x="49288" y="0"/>
                  </a:lnTo>
                  <a:lnTo>
                    <a:pt x="51815" y="3683"/>
                  </a:lnTo>
                  <a:lnTo>
                    <a:pt x="51815" y="7366"/>
                  </a:lnTo>
                  <a:lnTo>
                    <a:pt x="51815" y="42926"/>
                  </a:lnTo>
                  <a:lnTo>
                    <a:pt x="51815" y="46609"/>
                  </a:lnTo>
                  <a:lnTo>
                    <a:pt x="49288" y="50292"/>
                  </a:lnTo>
                  <a:lnTo>
                    <a:pt x="44234" y="50292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115"/>
            <p:cNvSpPr/>
            <p:nvPr/>
          </p:nvSpPr>
          <p:spPr>
            <a:xfrm>
              <a:off x="8514510" y="4236199"/>
              <a:ext cx="21590" cy="20955"/>
            </a:xfrm>
            <a:custGeom>
              <a:avLst/>
              <a:gdLst/>
              <a:ahLst/>
              <a:cxnLst/>
              <a:rect l="l" t="t" r="r" b="b"/>
              <a:pathLst>
                <a:path w="21590" h="20954">
                  <a:moveTo>
                    <a:pt x="0" y="20853"/>
                  </a:moveTo>
                  <a:lnTo>
                    <a:pt x="21488" y="20853"/>
                  </a:lnTo>
                  <a:lnTo>
                    <a:pt x="21488" y="0"/>
                  </a:lnTo>
                  <a:lnTo>
                    <a:pt x="0" y="0"/>
                  </a:lnTo>
                  <a:lnTo>
                    <a:pt x="0" y="20853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116"/>
            <p:cNvSpPr/>
            <p:nvPr/>
          </p:nvSpPr>
          <p:spPr>
            <a:xfrm>
              <a:off x="8499347" y="4294632"/>
              <a:ext cx="52069" cy="50800"/>
            </a:xfrm>
            <a:custGeom>
              <a:avLst/>
              <a:gdLst/>
              <a:ahLst/>
              <a:cxnLst/>
              <a:rect l="l" t="t" r="r" b="b"/>
              <a:pathLst>
                <a:path w="52070" h="50800">
                  <a:moveTo>
                    <a:pt x="49288" y="0"/>
                  </a:moveTo>
                  <a:lnTo>
                    <a:pt x="3797" y="0"/>
                  </a:lnTo>
                  <a:lnTo>
                    <a:pt x="0" y="3683"/>
                  </a:lnTo>
                  <a:lnTo>
                    <a:pt x="0" y="46609"/>
                  </a:lnTo>
                  <a:lnTo>
                    <a:pt x="3797" y="50292"/>
                  </a:lnTo>
                  <a:lnTo>
                    <a:pt x="49288" y="50292"/>
                  </a:lnTo>
                  <a:lnTo>
                    <a:pt x="51815" y="46609"/>
                  </a:lnTo>
                  <a:lnTo>
                    <a:pt x="51815" y="35572"/>
                  </a:lnTo>
                  <a:lnTo>
                    <a:pt x="15163" y="35572"/>
                  </a:lnTo>
                  <a:lnTo>
                    <a:pt x="15163" y="14719"/>
                  </a:lnTo>
                  <a:lnTo>
                    <a:pt x="51815" y="14719"/>
                  </a:lnTo>
                  <a:lnTo>
                    <a:pt x="51815" y="3683"/>
                  </a:lnTo>
                  <a:lnTo>
                    <a:pt x="49288" y="0"/>
                  </a:lnTo>
                  <a:close/>
                </a:path>
                <a:path w="52070" h="50800">
                  <a:moveTo>
                    <a:pt x="51815" y="14719"/>
                  </a:moveTo>
                  <a:lnTo>
                    <a:pt x="36652" y="14719"/>
                  </a:lnTo>
                  <a:lnTo>
                    <a:pt x="36652" y="35572"/>
                  </a:lnTo>
                  <a:lnTo>
                    <a:pt x="51815" y="35572"/>
                  </a:lnTo>
                  <a:lnTo>
                    <a:pt x="51815" y="147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117"/>
            <p:cNvSpPr/>
            <p:nvPr/>
          </p:nvSpPr>
          <p:spPr>
            <a:xfrm>
              <a:off x="8499347" y="4294632"/>
              <a:ext cx="52069" cy="50800"/>
            </a:xfrm>
            <a:custGeom>
              <a:avLst/>
              <a:gdLst/>
              <a:ahLst/>
              <a:cxnLst/>
              <a:rect l="l" t="t" r="r" b="b"/>
              <a:pathLst>
                <a:path w="52070" h="50800">
                  <a:moveTo>
                    <a:pt x="44234" y="50292"/>
                  </a:moveTo>
                  <a:lnTo>
                    <a:pt x="7581" y="50292"/>
                  </a:lnTo>
                  <a:lnTo>
                    <a:pt x="3797" y="50292"/>
                  </a:lnTo>
                  <a:lnTo>
                    <a:pt x="0" y="46609"/>
                  </a:lnTo>
                  <a:lnTo>
                    <a:pt x="0" y="42926"/>
                  </a:lnTo>
                  <a:lnTo>
                    <a:pt x="0" y="7366"/>
                  </a:lnTo>
                  <a:lnTo>
                    <a:pt x="0" y="3683"/>
                  </a:lnTo>
                  <a:lnTo>
                    <a:pt x="3797" y="0"/>
                  </a:lnTo>
                  <a:lnTo>
                    <a:pt x="7581" y="0"/>
                  </a:lnTo>
                  <a:lnTo>
                    <a:pt x="44234" y="0"/>
                  </a:lnTo>
                  <a:lnTo>
                    <a:pt x="49288" y="0"/>
                  </a:lnTo>
                  <a:lnTo>
                    <a:pt x="51815" y="3683"/>
                  </a:lnTo>
                  <a:lnTo>
                    <a:pt x="51815" y="7366"/>
                  </a:lnTo>
                  <a:lnTo>
                    <a:pt x="51815" y="42926"/>
                  </a:lnTo>
                  <a:lnTo>
                    <a:pt x="51815" y="46609"/>
                  </a:lnTo>
                  <a:lnTo>
                    <a:pt x="49288" y="50292"/>
                  </a:lnTo>
                  <a:lnTo>
                    <a:pt x="44234" y="50292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118"/>
            <p:cNvSpPr/>
            <p:nvPr/>
          </p:nvSpPr>
          <p:spPr>
            <a:xfrm>
              <a:off x="8514510" y="4309351"/>
              <a:ext cx="21590" cy="20955"/>
            </a:xfrm>
            <a:custGeom>
              <a:avLst/>
              <a:gdLst/>
              <a:ahLst/>
              <a:cxnLst/>
              <a:rect l="l" t="t" r="r" b="b"/>
              <a:pathLst>
                <a:path w="21590" h="20954">
                  <a:moveTo>
                    <a:pt x="0" y="20853"/>
                  </a:moveTo>
                  <a:lnTo>
                    <a:pt x="21488" y="20853"/>
                  </a:lnTo>
                  <a:lnTo>
                    <a:pt x="21488" y="0"/>
                  </a:lnTo>
                  <a:lnTo>
                    <a:pt x="0" y="0"/>
                  </a:lnTo>
                  <a:lnTo>
                    <a:pt x="0" y="20853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119"/>
            <p:cNvSpPr/>
            <p:nvPr/>
          </p:nvSpPr>
          <p:spPr>
            <a:xfrm>
              <a:off x="8452102" y="3971544"/>
              <a:ext cx="52069" cy="50800"/>
            </a:xfrm>
            <a:custGeom>
              <a:avLst/>
              <a:gdLst/>
              <a:ahLst/>
              <a:cxnLst/>
              <a:rect l="l" t="t" r="r" b="b"/>
              <a:pathLst>
                <a:path w="52070" h="50800">
                  <a:moveTo>
                    <a:pt x="48031" y="0"/>
                  </a:moveTo>
                  <a:lnTo>
                    <a:pt x="3797" y="0"/>
                  </a:lnTo>
                  <a:lnTo>
                    <a:pt x="0" y="3682"/>
                  </a:lnTo>
                  <a:lnTo>
                    <a:pt x="0" y="46608"/>
                  </a:lnTo>
                  <a:lnTo>
                    <a:pt x="3797" y="50291"/>
                  </a:lnTo>
                  <a:lnTo>
                    <a:pt x="48031" y="50291"/>
                  </a:lnTo>
                  <a:lnTo>
                    <a:pt x="51815" y="46608"/>
                  </a:lnTo>
                  <a:lnTo>
                    <a:pt x="51815" y="35572"/>
                  </a:lnTo>
                  <a:lnTo>
                    <a:pt x="15163" y="35572"/>
                  </a:lnTo>
                  <a:lnTo>
                    <a:pt x="15163" y="14719"/>
                  </a:lnTo>
                  <a:lnTo>
                    <a:pt x="51815" y="14719"/>
                  </a:lnTo>
                  <a:lnTo>
                    <a:pt x="51815" y="3682"/>
                  </a:lnTo>
                  <a:lnTo>
                    <a:pt x="48031" y="0"/>
                  </a:lnTo>
                  <a:close/>
                </a:path>
                <a:path w="52070" h="50800">
                  <a:moveTo>
                    <a:pt x="51815" y="14719"/>
                  </a:moveTo>
                  <a:lnTo>
                    <a:pt x="36652" y="14719"/>
                  </a:lnTo>
                  <a:lnTo>
                    <a:pt x="36652" y="35572"/>
                  </a:lnTo>
                  <a:lnTo>
                    <a:pt x="51815" y="35572"/>
                  </a:lnTo>
                  <a:lnTo>
                    <a:pt x="51815" y="147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120"/>
            <p:cNvSpPr/>
            <p:nvPr/>
          </p:nvSpPr>
          <p:spPr>
            <a:xfrm>
              <a:off x="8452102" y="3971544"/>
              <a:ext cx="52069" cy="50800"/>
            </a:xfrm>
            <a:custGeom>
              <a:avLst/>
              <a:gdLst/>
              <a:ahLst/>
              <a:cxnLst/>
              <a:rect l="l" t="t" r="r" b="b"/>
              <a:pathLst>
                <a:path w="52070" h="50800">
                  <a:moveTo>
                    <a:pt x="44234" y="50291"/>
                  </a:moveTo>
                  <a:lnTo>
                    <a:pt x="7581" y="50291"/>
                  </a:lnTo>
                  <a:lnTo>
                    <a:pt x="3797" y="50291"/>
                  </a:lnTo>
                  <a:lnTo>
                    <a:pt x="0" y="46608"/>
                  </a:lnTo>
                  <a:lnTo>
                    <a:pt x="0" y="42925"/>
                  </a:lnTo>
                  <a:lnTo>
                    <a:pt x="0" y="7365"/>
                  </a:lnTo>
                  <a:lnTo>
                    <a:pt x="0" y="3682"/>
                  </a:lnTo>
                  <a:lnTo>
                    <a:pt x="3797" y="0"/>
                  </a:lnTo>
                  <a:lnTo>
                    <a:pt x="7581" y="0"/>
                  </a:lnTo>
                  <a:lnTo>
                    <a:pt x="44234" y="0"/>
                  </a:lnTo>
                  <a:lnTo>
                    <a:pt x="48031" y="0"/>
                  </a:lnTo>
                  <a:lnTo>
                    <a:pt x="51815" y="3682"/>
                  </a:lnTo>
                  <a:lnTo>
                    <a:pt x="51815" y="7365"/>
                  </a:lnTo>
                  <a:lnTo>
                    <a:pt x="51815" y="42925"/>
                  </a:lnTo>
                  <a:lnTo>
                    <a:pt x="51815" y="46608"/>
                  </a:lnTo>
                  <a:lnTo>
                    <a:pt x="48031" y="50291"/>
                  </a:lnTo>
                  <a:lnTo>
                    <a:pt x="44234" y="50291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121"/>
            <p:cNvSpPr/>
            <p:nvPr/>
          </p:nvSpPr>
          <p:spPr>
            <a:xfrm>
              <a:off x="8467266" y="3986263"/>
              <a:ext cx="21590" cy="20955"/>
            </a:xfrm>
            <a:custGeom>
              <a:avLst/>
              <a:gdLst/>
              <a:ahLst/>
              <a:cxnLst/>
              <a:rect l="l" t="t" r="r" b="b"/>
              <a:pathLst>
                <a:path w="21590" h="20954">
                  <a:moveTo>
                    <a:pt x="0" y="20853"/>
                  </a:moveTo>
                  <a:lnTo>
                    <a:pt x="21488" y="20853"/>
                  </a:lnTo>
                  <a:lnTo>
                    <a:pt x="21488" y="0"/>
                  </a:lnTo>
                  <a:lnTo>
                    <a:pt x="0" y="0"/>
                  </a:lnTo>
                  <a:lnTo>
                    <a:pt x="0" y="20853"/>
                  </a:lnTo>
                  <a:close/>
                </a:path>
              </a:pathLst>
            </a:custGeom>
            <a:ln w="3175">
              <a:solidFill>
                <a:srgbClr val="00915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162"/>
          <p:cNvSpPr/>
          <p:nvPr/>
        </p:nvSpPr>
        <p:spPr>
          <a:xfrm>
            <a:off x="6814452" y="979565"/>
            <a:ext cx="612642" cy="5364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88365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>
          <a:xfrm>
            <a:off x="214800" y="2165419"/>
            <a:ext cx="3602736" cy="3602736"/>
          </a:xfrm>
        </p:spPr>
      </p:pic>
      <p:pic>
        <p:nvPicPr>
          <p:cNvPr id="9" name="Picture Placeholder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0" r="12490"/>
          <a:stretch>
            <a:fillRect/>
          </a:stretch>
        </p:blipFill>
        <p:spPr>
          <a:xfrm>
            <a:off x="4437063" y="2165419"/>
            <a:ext cx="3605212" cy="3605213"/>
          </a:xfrm>
        </p:spPr>
      </p:pic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8" r="12148"/>
          <a:stretch>
            <a:fillRect/>
          </a:stretch>
        </p:blipFill>
        <p:spPr>
          <a:xfrm>
            <a:off x="8429625" y="2165419"/>
            <a:ext cx="3603625" cy="3605213"/>
          </a:xfr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MAIN TRANSACTIONS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INVESTMENT MARKET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16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65716" y="6391366"/>
            <a:ext cx="2794462" cy="307777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76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7416557" y="4955871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non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200" b="1" kern="0" dirty="0">
                <a:solidFill>
                  <a:srgbClr val="FFFFFF"/>
                </a:solidFill>
                <a:cs typeface="Roboto Regular"/>
              </a:rPr>
              <a:t>€ </a:t>
            </a: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95 M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050" kern="0" dirty="0" smtClean="0">
                <a:solidFill>
                  <a:srgbClr val="FFFFFF"/>
                </a:solidFill>
                <a:cs typeface="Roboto Regular"/>
              </a:rPr>
              <a:t>4.50%</a:t>
            </a:r>
            <a:endParaRPr lang="en-US" sz="800" kern="0" dirty="0">
              <a:solidFill>
                <a:srgbClr val="FFFFFF"/>
              </a:solidFill>
              <a:cs typeface="Roboto Regular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8648" y="1683324"/>
            <a:ext cx="2875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1400" b="1" cap="all" dirty="0" smtClean="0">
                <a:solidFill>
                  <a:schemeClr val="accent1"/>
                </a:solidFill>
              </a:rPr>
              <a:t>LACCOLITH</a:t>
            </a:r>
          </a:p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it-IT" sz="800" cap="all" spc="300" dirty="0">
                <a:solidFill>
                  <a:schemeClr val="bg2">
                    <a:lumMod val="50000"/>
                  </a:schemeClr>
                </a:solidFill>
              </a:rPr>
              <a:t>PRIMONIAL </a:t>
            </a:r>
            <a:endParaRPr lang="fr-BE" sz="1600" dirty="0" err="1">
              <a:cs typeface="Arial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257860" y="1651660"/>
            <a:ext cx="22000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1400" b="1" cap="all" dirty="0" err="1" smtClean="0">
                <a:solidFill>
                  <a:schemeClr val="accent1"/>
                </a:solidFill>
              </a:rPr>
              <a:t>Yris</a:t>
            </a:r>
            <a:endParaRPr lang="en-US" sz="1400" b="1" cap="all" dirty="0" smtClean="0">
              <a:solidFill>
                <a:schemeClr val="accent1"/>
              </a:solidFill>
            </a:endParaRPr>
          </a:p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800" cap="all" spc="300" dirty="0" smtClean="0">
                <a:solidFill>
                  <a:schemeClr val="bg2">
                    <a:lumMod val="50000"/>
                  </a:schemeClr>
                </a:solidFill>
              </a:rPr>
              <a:t>AM ALPHA</a:t>
            </a:r>
            <a:endParaRPr lang="fr-BE" sz="1600" dirty="0" err="1" smtClean="0">
              <a:latin typeface="+mj-lt"/>
              <a:cs typeface="Arial"/>
            </a:endParaRPr>
          </a:p>
        </p:txBody>
      </p:sp>
      <p:sp>
        <p:nvSpPr>
          <p:cNvPr id="74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3061447" y="4936821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non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200" b="1" kern="0" dirty="0">
                <a:solidFill>
                  <a:srgbClr val="FFFFFF"/>
                </a:solidFill>
                <a:cs typeface="Roboto Regular"/>
              </a:rPr>
              <a:t>€ </a:t>
            </a: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112 M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050" kern="0" dirty="0" smtClean="0">
                <a:solidFill>
                  <a:srgbClr val="FFFFFF"/>
                </a:solidFill>
                <a:cs typeface="Roboto Regular"/>
              </a:rPr>
              <a:t>4.80</a:t>
            </a:r>
            <a:r>
              <a:rPr lang="en-US" sz="1050" kern="0" dirty="0">
                <a:solidFill>
                  <a:srgbClr val="FFFFFF"/>
                </a:solidFill>
                <a:cs typeface="Roboto Regular"/>
              </a:rPr>
              <a:t>%</a:t>
            </a:r>
            <a:endParaRPr lang="en-US" sz="800" kern="0" dirty="0">
              <a:solidFill>
                <a:srgbClr val="FFFFFF"/>
              </a:solidFill>
              <a:cs typeface="Roboto Regular"/>
            </a:endParaRPr>
          </a:p>
        </p:txBody>
      </p:sp>
      <p:sp>
        <p:nvSpPr>
          <p:cNvPr id="38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11215113" y="5057999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non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200" b="1" kern="0" dirty="0">
                <a:solidFill>
                  <a:srgbClr val="FFFFFF"/>
                </a:solidFill>
                <a:cs typeface="Roboto Regular"/>
              </a:rPr>
              <a:t>€ </a:t>
            </a: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93 M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150000"/>
              </a:lnSpc>
              <a:spcBef>
                <a:spcPct val="0"/>
              </a:spcBef>
              <a:defRPr/>
            </a:pPr>
            <a:r>
              <a:rPr lang="en-US" sz="1050" kern="0" dirty="0" smtClean="0">
                <a:solidFill>
                  <a:srgbClr val="FFFFFF"/>
                </a:solidFill>
                <a:cs typeface="Roboto Regular"/>
              </a:rPr>
              <a:t>5.30%</a:t>
            </a:r>
            <a:endParaRPr lang="en-US" sz="800" kern="0" dirty="0">
              <a:solidFill>
                <a:srgbClr val="FFFFFF"/>
              </a:solidFill>
              <a:cs typeface="Roboto Regular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49330" y="1651660"/>
            <a:ext cx="22000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1400" b="1" cap="all" dirty="0" smtClean="0">
                <a:solidFill>
                  <a:schemeClr val="accent1"/>
                </a:solidFill>
              </a:rPr>
              <a:t>Altitude</a:t>
            </a:r>
          </a:p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800" cap="all" spc="300" dirty="0">
                <a:solidFill>
                  <a:schemeClr val="bg2">
                    <a:lumMod val="50000"/>
                  </a:schemeClr>
                </a:solidFill>
              </a:rPr>
              <a:t>CACEIS </a:t>
            </a:r>
          </a:p>
        </p:txBody>
      </p:sp>
    </p:spTree>
    <p:extLst>
      <p:ext uri="{BB962C8B-B14F-4D97-AF65-F5344CB8AC3E}">
        <p14:creationId xmlns:p14="http://schemas.microsoft.com/office/powerpoint/2010/main" val="15581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68" y="-978343"/>
            <a:ext cx="12195174" cy="813011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18BF45-56CA-374A-B673-C3FECAA7AFE3}"/>
              </a:ext>
            </a:extLst>
          </p:cNvPr>
          <p:cNvSpPr/>
          <p:nvPr/>
        </p:nvSpPr>
        <p:spPr>
          <a:xfrm>
            <a:off x="1" y="0"/>
            <a:ext cx="4513410" cy="6238106"/>
          </a:xfrm>
          <a:prstGeom prst="rect">
            <a:avLst/>
          </a:prstGeom>
          <a:solidFill>
            <a:schemeClr val="accent1">
              <a:alpha val="61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A7C182C-2100-7B41-AD59-1E7E1A8F3D0F}"/>
              </a:ext>
            </a:extLst>
          </p:cNvPr>
          <p:cNvSpPr txBox="1"/>
          <p:nvPr/>
        </p:nvSpPr>
        <p:spPr>
          <a:xfrm>
            <a:off x="448710" y="1613516"/>
            <a:ext cx="358351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5415">
              <a:lnSpc>
                <a:spcPct val="85000"/>
              </a:lnSpc>
            </a:pPr>
            <a:r>
              <a:rPr lang="fr-FR" sz="4400" b="1" dirty="0" smtClean="0">
                <a:solidFill>
                  <a:srgbClr val="FFFFFF"/>
                </a:solidFill>
                <a:cs typeface="Arial"/>
              </a:rPr>
              <a:t>ESPACE KENNEDY D</a:t>
            </a:r>
            <a:endParaRPr lang="fr-FR" sz="4400" b="1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9A51EAD-BEB5-EC45-9050-A734F4B43CF2}"/>
              </a:ext>
            </a:extLst>
          </p:cNvPr>
          <p:cNvSpPr txBox="1"/>
          <p:nvPr/>
        </p:nvSpPr>
        <p:spPr>
          <a:xfrm>
            <a:off x="448709" y="3086716"/>
            <a:ext cx="4064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3753"/>
            <a:r>
              <a:rPr lang="en-US" sz="2000" dirty="0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Surfaces : 4,384 </a:t>
            </a:r>
            <a:r>
              <a:rPr lang="en-US" sz="2000" dirty="0" err="1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sq.m</a:t>
            </a:r>
            <a:r>
              <a:rPr lang="en-US" sz="2000" dirty="0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bg1"/>
              </a:solidFill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defTabSz="1823753"/>
            <a:r>
              <a:rPr lang="en-US" sz="2000" dirty="0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Investor 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BNPPREIM</a:t>
            </a:r>
          </a:p>
          <a:p>
            <a:pPr defTabSz="1823753"/>
            <a:r>
              <a:rPr lang="en-US" sz="2000" dirty="0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Invest Volume 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:  </a:t>
            </a:r>
            <a:r>
              <a:rPr lang="en-US" sz="2000" dirty="0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€57 million</a:t>
            </a:r>
          </a:p>
          <a:p>
            <a:pPr defTabSz="1823753"/>
            <a:r>
              <a:rPr lang="nl-BE" sz="2000" dirty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Yield : </a:t>
            </a:r>
            <a:r>
              <a:rPr lang="nl-BE" sz="2000" dirty="0" smtClean="0">
                <a:solidFill>
                  <a:schemeClr val="bg1"/>
                </a:solidFill>
                <a:ea typeface="Open Sans" panose="020B0606030504020204" pitchFamily="34" charset="0"/>
                <a:cs typeface="Arial" panose="020B0604020202020204" pitchFamily="34" charset="0"/>
              </a:rPr>
              <a:t>3.70%</a:t>
            </a:r>
            <a:endParaRPr lang="en-US" sz="2000" dirty="0">
              <a:solidFill>
                <a:schemeClr val="bg1"/>
              </a:solidFill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defTabSz="1823753"/>
            <a:endParaRPr lang="en-US" sz="2000" dirty="0">
              <a:solidFill>
                <a:schemeClr val="bg1"/>
              </a:solidFill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 txBox="1">
            <a:spLocks/>
          </p:cNvSpPr>
          <p:nvPr/>
        </p:nvSpPr>
        <p:spPr>
          <a:xfrm>
            <a:off x="383354" y="126809"/>
            <a:ext cx="10518259" cy="477054"/>
          </a:xfrm>
          <a:prstGeom prst="rect">
            <a:avLst/>
          </a:prstGeom>
        </p:spPr>
        <p:txBody>
          <a:bodyPr/>
          <a:lstStyle>
            <a:lvl1pPr algn="l" defTabSz="1211790" rtl="0" eaLnBrk="1" latinLnBrk="0" hangingPunct="1">
              <a:spcBef>
                <a:spcPct val="0"/>
              </a:spcBef>
              <a:buNone/>
              <a:defRPr sz="2400" b="1" kern="1200" cap="all" spc="3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8955" y="117426"/>
            <a:ext cx="2945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1790">
              <a:spcBef>
                <a:spcPct val="0"/>
              </a:spcBef>
            </a:pPr>
            <a:r>
              <a:rPr lang="pt-PT" b="1" cap="all" spc="300" dirty="0" smtClean="0">
                <a:solidFill>
                  <a:schemeClr val="bg1"/>
                </a:solidFill>
                <a:ea typeface="+mj-ea"/>
                <a:cs typeface="+mj-cs"/>
              </a:rPr>
              <a:t>LOWEST </a:t>
            </a:r>
            <a:r>
              <a:rPr lang="pt-PT" b="1" cap="all" spc="300" dirty="0" smtClean="0">
                <a:solidFill>
                  <a:schemeClr val="bg1"/>
                </a:solidFill>
                <a:ea typeface="+mj-ea"/>
                <a:cs typeface="+mj-cs"/>
              </a:rPr>
              <a:t>yield</a:t>
            </a:r>
            <a:endParaRPr lang="pt-PT" b="1" cap="all" spc="3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cxnSp>
        <p:nvCxnSpPr>
          <p:cNvPr id="11" name="Straight Connector 6">
            <a:extLst>
              <a:ext uri="{FF2B5EF4-FFF2-40B4-BE49-F238E27FC236}">
                <a16:creationId xmlns:a16="http://schemas.microsoft.com/office/drawing/2014/main" id="{26FE755A-B795-B041-9ABB-C431118F9DDF}"/>
              </a:ext>
            </a:extLst>
          </p:cNvPr>
          <p:cNvCxnSpPr/>
          <p:nvPr/>
        </p:nvCxnSpPr>
        <p:spPr>
          <a:xfrm>
            <a:off x="-21368" y="608365"/>
            <a:ext cx="6964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65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Investors</a:t>
            </a:r>
            <a:r>
              <a:rPr lang="fr-FR" dirty="0" smtClean="0"/>
              <a:t> </a:t>
            </a:r>
            <a:r>
              <a:rPr lang="fr-FR" dirty="0" err="1" smtClean="0"/>
              <a:t>origin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18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54" y="159817"/>
            <a:ext cx="10518259" cy="461665"/>
          </a:xfrm>
        </p:spPr>
        <p:txBody>
          <a:bodyPr/>
          <a:lstStyle/>
          <a:p>
            <a:r>
              <a:rPr lang="pt-PT" dirty="0"/>
              <a:t>INVESTMENT MARKET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54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8565716" y="6391366"/>
            <a:ext cx="2794462" cy="307777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r>
              <a:rPr lang="fr-FR" sz="700" cap="all" spc="300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sz="700" cap="all" spc="300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sz="700" cap="all" spc="300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sz="700" cap="all" spc="300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 </a:t>
            </a:r>
            <a:r>
              <a:rPr lang="fr-FR" sz="700" cap="all" spc="300" dirty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- Q4 2020</a:t>
            </a:r>
          </a:p>
        </p:txBody>
      </p:sp>
      <p:grpSp>
        <p:nvGrpSpPr>
          <p:cNvPr id="56" name="Groupe 447">
            <a:extLst>
              <a:ext uri="{FF2B5EF4-FFF2-40B4-BE49-F238E27FC236}">
                <a16:creationId xmlns:a16="http://schemas.microsoft.com/office/drawing/2014/main" id="{2B1BDD2E-0052-6541-BF82-E08018CC49DF}"/>
              </a:ext>
            </a:extLst>
          </p:cNvPr>
          <p:cNvGrpSpPr/>
          <p:nvPr/>
        </p:nvGrpSpPr>
        <p:grpSpPr>
          <a:xfrm>
            <a:off x="3973587" y="1464322"/>
            <a:ext cx="7837173" cy="4505439"/>
            <a:chOff x="3974621" y="1464605"/>
            <a:chExt cx="7839214" cy="4506612"/>
          </a:xfrm>
          <a:solidFill>
            <a:srgbClr val="D9D9D9"/>
          </a:solidFill>
        </p:grpSpPr>
        <p:sp>
          <p:nvSpPr>
            <p:cNvPr id="57" name="Freeform 296">
              <a:extLst>
                <a:ext uri="{FF2B5EF4-FFF2-40B4-BE49-F238E27FC236}">
                  <a16:creationId xmlns:a16="http://schemas.microsoft.com/office/drawing/2014/main" id="{2219463B-F27D-224E-8144-FA4C2F5F2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118" y="3259161"/>
              <a:ext cx="47410" cy="92029"/>
            </a:xfrm>
            <a:custGeom>
              <a:avLst/>
              <a:gdLst>
                <a:gd name="T0" fmla="*/ 0 w 20000"/>
                <a:gd name="T1" fmla="*/ 4940 h 20000"/>
                <a:gd name="T2" fmla="*/ 3810 w 20000"/>
                <a:gd name="T3" fmla="*/ 1928 h 20000"/>
                <a:gd name="T4" fmla="*/ 7381 w 20000"/>
                <a:gd name="T5" fmla="*/ 0 h 20000"/>
                <a:gd name="T6" fmla="*/ 15952 w 20000"/>
                <a:gd name="T7" fmla="*/ 3133 h 20000"/>
                <a:gd name="T8" fmla="*/ 15952 w 20000"/>
                <a:gd name="T9" fmla="*/ 4940 h 20000"/>
                <a:gd name="T10" fmla="*/ 15952 w 20000"/>
                <a:gd name="T11" fmla="*/ 6145 h 20000"/>
                <a:gd name="T12" fmla="*/ 15952 w 20000"/>
                <a:gd name="T13" fmla="*/ 8072 h 20000"/>
                <a:gd name="T14" fmla="*/ 17381 w 20000"/>
                <a:gd name="T15" fmla="*/ 9880 h 20000"/>
                <a:gd name="T16" fmla="*/ 19762 w 20000"/>
                <a:gd name="T17" fmla="*/ 13012 h 20000"/>
                <a:gd name="T18" fmla="*/ 15952 w 20000"/>
                <a:gd name="T19" fmla="*/ 17952 h 20000"/>
                <a:gd name="T20" fmla="*/ 11190 w 20000"/>
                <a:gd name="T21" fmla="*/ 19880 h 20000"/>
                <a:gd name="T22" fmla="*/ 11190 w 20000"/>
                <a:gd name="T23" fmla="*/ 19277 h 20000"/>
                <a:gd name="T24" fmla="*/ 7381 w 20000"/>
                <a:gd name="T25" fmla="*/ 16747 h 20000"/>
                <a:gd name="T26" fmla="*/ 1429 w 20000"/>
                <a:gd name="T27" fmla="*/ 14940 h 20000"/>
                <a:gd name="T28" fmla="*/ 3810 w 20000"/>
                <a:gd name="T29" fmla="*/ 14940 h 20000"/>
                <a:gd name="T30" fmla="*/ 3810 w 20000"/>
                <a:gd name="T31" fmla="*/ 11807 h 20000"/>
                <a:gd name="T32" fmla="*/ 4762 w 20000"/>
                <a:gd name="T33" fmla="*/ 11084 h 20000"/>
                <a:gd name="T34" fmla="*/ 3810 w 20000"/>
                <a:gd name="T35" fmla="*/ 9880 h 20000"/>
                <a:gd name="T36" fmla="*/ 3810 w 20000"/>
                <a:gd name="T37" fmla="*/ 6867 h 20000"/>
                <a:gd name="T38" fmla="*/ 0 w 20000"/>
                <a:gd name="T39" fmla="*/ 494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00" h="20000">
                  <a:moveTo>
                    <a:pt x="0" y="4940"/>
                  </a:moveTo>
                  <a:lnTo>
                    <a:pt x="3810" y="1928"/>
                  </a:lnTo>
                  <a:lnTo>
                    <a:pt x="7381" y="0"/>
                  </a:lnTo>
                  <a:lnTo>
                    <a:pt x="15952" y="3133"/>
                  </a:lnTo>
                  <a:lnTo>
                    <a:pt x="15952" y="4940"/>
                  </a:lnTo>
                  <a:lnTo>
                    <a:pt x="15952" y="6145"/>
                  </a:lnTo>
                  <a:lnTo>
                    <a:pt x="15952" y="8072"/>
                  </a:lnTo>
                  <a:lnTo>
                    <a:pt x="17381" y="9880"/>
                  </a:lnTo>
                  <a:lnTo>
                    <a:pt x="19762" y="13012"/>
                  </a:lnTo>
                  <a:lnTo>
                    <a:pt x="15952" y="17952"/>
                  </a:lnTo>
                  <a:lnTo>
                    <a:pt x="11190" y="19880"/>
                  </a:lnTo>
                  <a:lnTo>
                    <a:pt x="11190" y="19277"/>
                  </a:lnTo>
                  <a:lnTo>
                    <a:pt x="7381" y="16747"/>
                  </a:lnTo>
                  <a:lnTo>
                    <a:pt x="1429" y="14940"/>
                  </a:lnTo>
                  <a:lnTo>
                    <a:pt x="3810" y="14940"/>
                  </a:lnTo>
                  <a:lnTo>
                    <a:pt x="3810" y="11807"/>
                  </a:lnTo>
                  <a:lnTo>
                    <a:pt x="4762" y="11084"/>
                  </a:lnTo>
                  <a:lnTo>
                    <a:pt x="3810" y="9880"/>
                  </a:lnTo>
                  <a:lnTo>
                    <a:pt x="3810" y="6867"/>
                  </a:lnTo>
                  <a:lnTo>
                    <a:pt x="0" y="49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8" name="Freeform 295">
              <a:extLst>
                <a:ext uri="{FF2B5EF4-FFF2-40B4-BE49-F238E27FC236}">
                  <a16:creationId xmlns:a16="http://schemas.microsoft.com/office/drawing/2014/main" id="{AE954DCB-4E1F-5E4B-BC2E-58D8102A3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64" y="2985864"/>
              <a:ext cx="85056" cy="61352"/>
            </a:xfrm>
            <a:custGeom>
              <a:avLst/>
              <a:gdLst>
                <a:gd name="T0" fmla="*/ 0 w 20000"/>
                <a:gd name="T1" fmla="*/ 3670 h 20000"/>
                <a:gd name="T2" fmla="*/ 3421 w 20000"/>
                <a:gd name="T3" fmla="*/ 734 h 20000"/>
                <a:gd name="T4" fmla="*/ 4868 w 20000"/>
                <a:gd name="T5" fmla="*/ 734 h 20000"/>
                <a:gd name="T6" fmla="*/ 5395 w 20000"/>
                <a:gd name="T7" fmla="*/ 2936 h 20000"/>
                <a:gd name="T8" fmla="*/ 6711 w 20000"/>
                <a:gd name="T9" fmla="*/ 734 h 20000"/>
                <a:gd name="T10" fmla="*/ 8816 w 20000"/>
                <a:gd name="T11" fmla="*/ 0 h 20000"/>
                <a:gd name="T12" fmla="*/ 10921 w 20000"/>
                <a:gd name="T13" fmla="*/ 0 h 20000"/>
                <a:gd name="T14" fmla="*/ 13684 w 20000"/>
                <a:gd name="T15" fmla="*/ 734 h 20000"/>
                <a:gd name="T16" fmla="*/ 16447 w 20000"/>
                <a:gd name="T17" fmla="*/ 2936 h 20000"/>
                <a:gd name="T18" fmla="*/ 15789 w 20000"/>
                <a:gd name="T19" fmla="*/ 5688 h 20000"/>
                <a:gd name="T20" fmla="*/ 19079 w 20000"/>
                <a:gd name="T21" fmla="*/ 7523 h 20000"/>
                <a:gd name="T22" fmla="*/ 19868 w 20000"/>
                <a:gd name="T23" fmla="*/ 12294 h 20000"/>
                <a:gd name="T24" fmla="*/ 17763 w 20000"/>
                <a:gd name="T25" fmla="*/ 13211 h 20000"/>
                <a:gd name="T26" fmla="*/ 16447 w 20000"/>
                <a:gd name="T27" fmla="*/ 15046 h 20000"/>
                <a:gd name="T28" fmla="*/ 16447 w 20000"/>
                <a:gd name="T29" fmla="*/ 19817 h 20000"/>
                <a:gd name="T30" fmla="*/ 15789 w 20000"/>
                <a:gd name="T31" fmla="*/ 19817 h 20000"/>
                <a:gd name="T32" fmla="*/ 12368 w 20000"/>
                <a:gd name="T33" fmla="*/ 17982 h 20000"/>
                <a:gd name="T34" fmla="*/ 10921 w 20000"/>
                <a:gd name="T35" fmla="*/ 13211 h 20000"/>
                <a:gd name="T36" fmla="*/ 10263 w 20000"/>
                <a:gd name="T37" fmla="*/ 16147 h 20000"/>
                <a:gd name="T38" fmla="*/ 5395 w 20000"/>
                <a:gd name="T39" fmla="*/ 10459 h 20000"/>
                <a:gd name="T40" fmla="*/ 4868 w 20000"/>
                <a:gd name="T41" fmla="*/ 8624 h 20000"/>
                <a:gd name="T42" fmla="*/ 3421 w 20000"/>
                <a:gd name="T43" fmla="*/ 5688 h 20000"/>
                <a:gd name="T44" fmla="*/ 2105 w 20000"/>
                <a:gd name="T45" fmla="*/ 7523 h 20000"/>
                <a:gd name="T46" fmla="*/ 0 w 20000"/>
                <a:gd name="T47" fmla="*/ 5688 h 20000"/>
                <a:gd name="T48" fmla="*/ 0 w 20000"/>
                <a:gd name="T49" fmla="*/ 367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00" h="20000">
                  <a:moveTo>
                    <a:pt x="0" y="3670"/>
                  </a:moveTo>
                  <a:lnTo>
                    <a:pt x="3421" y="734"/>
                  </a:lnTo>
                  <a:lnTo>
                    <a:pt x="4868" y="734"/>
                  </a:lnTo>
                  <a:lnTo>
                    <a:pt x="5395" y="2936"/>
                  </a:lnTo>
                  <a:lnTo>
                    <a:pt x="6711" y="734"/>
                  </a:lnTo>
                  <a:lnTo>
                    <a:pt x="8816" y="0"/>
                  </a:lnTo>
                  <a:lnTo>
                    <a:pt x="10921" y="0"/>
                  </a:lnTo>
                  <a:lnTo>
                    <a:pt x="13684" y="734"/>
                  </a:lnTo>
                  <a:lnTo>
                    <a:pt x="16447" y="2936"/>
                  </a:lnTo>
                  <a:lnTo>
                    <a:pt x="15789" y="5688"/>
                  </a:lnTo>
                  <a:lnTo>
                    <a:pt x="19079" y="7523"/>
                  </a:lnTo>
                  <a:lnTo>
                    <a:pt x="19868" y="12294"/>
                  </a:lnTo>
                  <a:lnTo>
                    <a:pt x="17763" y="13211"/>
                  </a:lnTo>
                  <a:lnTo>
                    <a:pt x="16447" y="15046"/>
                  </a:lnTo>
                  <a:lnTo>
                    <a:pt x="16447" y="19817"/>
                  </a:lnTo>
                  <a:lnTo>
                    <a:pt x="15789" y="19817"/>
                  </a:lnTo>
                  <a:lnTo>
                    <a:pt x="12368" y="17982"/>
                  </a:lnTo>
                  <a:lnTo>
                    <a:pt x="10921" y="13211"/>
                  </a:lnTo>
                  <a:lnTo>
                    <a:pt x="10263" y="16147"/>
                  </a:lnTo>
                  <a:lnTo>
                    <a:pt x="5395" y="10459"/>
                  </a:lnTo>
                  <a:lnTo>
                    <a:pt x="4868" y="8624"/>
                  </a:lnTo>
                  <a:lnTo>
                    <a:pt x="3421" y="5688"/>
                  </a:lnTo>
                  <a:lnTo>
                    <a:pt x="2105" y="7523"/>
                  </a:lnTo>
                  <a:lnTo>
                    <a:pt x="0" y="5688"/>
                  </a:lnTo>
                  <a:lnTo>
                    <a:pt x="0" y="367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9" name="Freeform 294">
              <a:extLst>
                <a:ext uri="{FF2B5EF4-FFF2-40B4-BE49-F238E27FC236}">
                  <a16:creationId xmlns:a16="http://schemas.microsoft.com/office/drawing/2014/main" id="{05B1E080-4ED5-E04A-AB05-D494B8D2A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9202" y="3214542"/>
              <a:ext cx="136650" cy="86450"/>
            </a:xfrm>
            <a:custGeom>
              <a:avLst/>
              <a:gdLst>
                <a:gd name="T0" fmla="*/ 0 w 20000"/>
                <a:gd name="T1" fmla="*/ 0 h 20000"/>
                <a:gd name="T2" fmla="*/ 1306 w 20000"/>
                <a:gd name="T3" fmla="*/ 513 h 20000"/>
                <a:gd name="T4" fmla="*/ 898 w 20000"/>
                <a:gd name="T5" fmla="*/ 1795 h 20000"/>
                <a:gd name="T6" fmla="*/ 898 w 20000"/>
                <a:gd name="T7" fmla="*/ 3333 h 20000"/>
                <a:gd name="T8" fmla="*/ 3020 w 20000"/>
                <a:gd name="T9" fmla="*/ 1795 h 20000"/>
                <a:gd name="T10" fmla="*/ 4653 w 20000"/>
                <a:gd name="T11" fmla="*/ 3333 h 20000"/>
                <a:gd name="T12" fmla="*/ 5551 w 20000"/>
                <a:gd name="T13" fmla="*/ 3333 h 20000"/>
                <a:gd name="T14" fmla="*/ 7673 w 20000"/>
                <a:gd name="T15" fmla="*/ 3333 h 20000"/>
                <a:gd name="T16" fmla="*/ 9714 w 20000"/>
                <a:gd name="T17" fmla="*/ 3846 h 20000"/>
                <a:gd name="T18" fmla="*/ 10204 w 20000"/>
                <a:gd name="T19" fmla="*/ 3333 h 20000"/>
                <a:gd name="T20" fmla="*/ 11837 w 20000"/>
                <a:gd name="T21" fmla="*/ 1795 h 20000"/>
                <a:gd name="T22" fmla="*/ 15265 w 20000"/>
                <a:gd name="T23" fmla="*/ 0 h 20000"/>
                <a:gd name="T24" fmla="*/ 15673 w 20000"/>
                <a:gd name="T25" fmla="*/ 513 h 20000"/>
                <a:gd name="T26" fmla="*/ 18612 w 20000"/>
                <a:gd name="T27" fmla="*/ 513 h 20000"/>
                <a:gd name="T28" fmla="*/ 19020 w 20000"/>
                <a:gd name="T29" fmla="*/ 1795 h 20000"/>
                <a:gd name="T30" fmla="*/ 19918 w 20000"/>
                <a:gd name="T31" fmla="*/ 1795 h 20000"/>
                <a:gd name="T32" fmla="*/ 19918 w 20000"/>
                <a:gd name="T33" fmla="*/ 5256 h 20000"/>
                <a:gd name="T34" fmla="*/ 19020 w 20000"/>
                <a:gd name="T35" fmla="*/ 5256 h 20000"/>
                <a:gd name="T36" fmla="*/ 17714 w 20000"/>
                <a:gd name="T37" fmla="*/ 7308 h 20000"/>
                <a:gd name="T38" fmla="*/ 18612 w 20000"/>
                <a:gd name="T39" fmla="*/ 10513 h 20000"/>
                <a:gd name="T40" fmla="*/ 17388 w 20000"/>
                <a:gd name="T41" fmla="*/ 11795 h 20000"/>
                <a:gd name="T42" fmla="*/ 19020 w 20000"/>
                <a:gd name="T43" fmla="*/ 14615 h 20000"/>
                <a:gd name="T44" fmla="*/ 17714 w 20000"/>
                <a:gd name="T45" fmla="*/ 14615 h 20000"/>
                <a:gd name="T46" fmla="*/ 16571 w 20000"/>
                <a:gd name="T47" fmla="*/ 13846 h 20000"/>
                <a:gd name="T48" fmla="*/ 13551 w 20000"/>
                <a:gd name="T49" fmla="*/ 15897 h 20000"/>
                <a:gd name="T50" fmla="*/ 13061 w 20000"/>
                <a:gd name="T51" fmla="*/ 15897 h 20000"/>
                <a:gd name="T52" fmla="*/ 13061 w 20000"/>
                <a:gd name="T53" fmla="*/ 19103 h 20000"/>
                <a:gd name="T54" fmla="*/ 11020 w 20000"/>
                <a:gd name="T55" fmla="*/ 19872 h 20000"/>
                <a:gd name="T56" fmla="*/ 9714 w 20000"/>
                <a:gd name="T57" fmla="*/ 19103 h 20000"/>
                <a:gd name="T58" fmla="*/ 8490 w 20000"/>
                <a:gd name="T59" fmla="*/ 19103 h 20000"/>
                <a:gd name="T60" fmla="*/ 7673 w 20000"/>
                <a:gd name="T61" fmla="*/ 17821 h 20000"/>
                <a:gd name="T62" fmla="*/ 2204 w 20000"/>
                <a:gd name="T63" fmla="*/ 19103 h 20000"/>
                <a:gd name="T64" fmla="*/ 2204 w 20000"/>
                <a:gd name="T65" fmla="*/ 15897 h 20000"/>
                <a:gd name="T66" fmla="*/ 0 w 20000"/>
                <a:gd name="T67" fmla="*/ 12564 h 20000"/>
                <a:gd name="T68" fmla="*/ 898 w 20000"/>
                <a:gd name="T69" fmla="*/ 11795 h 20000"/>
                <a:gd name="T70" fmla="*/ 0 w 20000"/>
                <a:gd name="T71" fmla="*/ 10513 h 20000"/>
                <a:gd name="T72" fmla="*/ 0 w 20000"/>
                <a:gd name="T73" fmla="*/ 9231 h 20000"/>
                <a:gd name="T74" fmla="*/ 898 w 20000"/>
                <a:gd name="T75" fmla="*/ 8590 h 20000"/>
                <a:gd name="T76" fmla="*/ 1306 w 20000"/>
                <a:gd name="T77" fmla="*/ 7308 h 20000"/>
                <a:gd name="T78" fmla="*/ 898 w 20000"/>
                <a:gd name="T79" fmla="*/ 5897 h 20000"/>
                <a:gd name="T80" fmla="*/ 0 w 20000"/>
                <a:gd name="T81" fmla="*/ 3846 h 20000"/>
                <a:gd name="T82" fmla="*/ 0 w 20000"/>
                <a:gd name="T8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306" y="513"/>
                  </a:lnTo>
                  <a:lnTo>
                    <a:pt x="898" y="1795"/>
                  </a:lnTo>
                  <a:lnTo>
                    <a:pt x="898" y="3333"/>
                  </a:lnTo>
                  <a:lnTo>
                    <a:pt x="3020" y="1795"/>
                  </a:lnTo>
                  <a:lnTo>
                    <a:pt x="4653" y="3333"/>
                  </a:lnTo>
                  <a:lnTo>
                    <a:pt x="5551" y="3333"/>
                  </a:lnTo>
                  <a:lnTo>
                    <a:pt x="7673" y="3333"/>
                  </a:lnTo>
                  <a:lnTo>
                    <a:pt x="9714" y="3846"/>
                  </a:lnTo>
                  <a:lnTo>
                    <a:pt x="10204" y="3333"/>
                  </a:lnTo>
                  <a:lnTo>
                    <a:pt x="11837" y="1795"/>
                  </a:lnTo>
                  <a:lnTo>
                    <a:pt x="15265" y="0"/>
                  </a:lnTo>
                  <a:lnTo>
                    <a:pt x="15673" y="513"/>
                  </a:lnTo>
                  <a:lnTo>
                    <a:pt x="18612" y="513"/>
                  </a:lnTo>
                  <a:lnTo>
                    <a:pt x="19020" y="1795"/>
                  </a:lnTo>
                  <a:lnTo>
                    <a:pt x="19918" y="1795"/>
                  </a:lnTo>
                  <a:lnTo>
                    <a:pt x="19918" y="5256"/>
                  </a:lnTo>
                  <a:lnTo>
                    <a:pt x="19020" y="5256"/>
                  </a:lnTo>
                  <a:lnTo>
                    <a:pt x="17714" y="7308"/>
                  </a:lnTo>
                  <a:lnTo>
                    <a:pt x="18612" y="10513"/>
                  </a:lnTo>
                  <a:lnTo>
                    <a:pt x="17388" y="11795"/>
                  </a:lnTo>
                  <a:lnTo>
                    <a:pt x="19020" y="14615"/>
                  </a:lnTo>
                  <a:lnTo>
                    <a:pt x="17714" y="14615"/>
                  </a:lnTo>
                  <a:lnTo>
                    <a:pt x="16571" y="13846"/>
                  </a:lnTo>
                  <a:lnTo>
                    <a:pt x="13551" y="15897"/>
                  </a:lnTo>
                  <a:lnTo>
                    <a:pt x="13061" y="15897"/>
                  </a:lnTo>
                  <a:lnTo>
                    <a:pt x="13061" y="19103"/>
                  </a:lnTo>
                  <a:lnTo>
                    <a:pt x="11020" y="19872"/>
                  </a:lnTo>
                  <a:lnTo>
                    <a:pt x="9714" y="19103"/>
                  </a:lnTo>
                  <a:lnTo>
                    <a:pt x="8490" y="19103"/>
                  </a:lnTo>
                  <a:lnTo>
                    <a:pt x="7673" y="17821"/>
                  </a:lnTo>
                  <a:lnTo>
                    <a:pt x="2204" y="19103"/>
                  </a:lnTo>
                  <a:lnTo>
                    <a:pt x="2204" y="15897"/>
                  </a:lnTo>
                  <a:lnTo>
                    <a:pt x="0" y="12564"/>
                  </a:lnTo>
                  <a:lnTo>
                    <a:pt x="898" y="11795"/>
                  </a:lnTo>
                  <a:lnTo>
                    <a:pt x="0" y="10513"/>
                  </a:lnTo>
                  <a:lnTo>
                    <a:pt x="0" y="9231"/>
                  </a:lnTo>
                  <a:lnTo>
                    <a:pt x="898" y="8590"/>
                  </a:lnTo>
                  <a:lnTo>
                    <a:pt x="1306" y="7308"/>
                  </a:lnTo>
                  <a:lnTo>
                    <a:pt x="898" y="5897"/>
                  </a:lnTo>
                  <a:lnTo>
                    <a:pt x="0" y="38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0" name="Freeform 293">
              <a:extLst>
                <a:ext uri="{FF2B5EF4-FFF2-40B4-BE49-F238E27FC236}">
                  <a16:creationId xmlns:a16="http://schemas.microsoft.com/office/drawing/2014/main" id="{B8F32C5B-70C3-004A-97F6-C80CA3F05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185" y="2792048"/>
              <a:ext cx="61354" cy="75296"/>
            </a:xfrm>
            <a:custGeom>
              <a:avLst/>
              <a:gdLst>
                <a:gd name="T0" fmla="*/ 2569 w 20000"/>
                <a:gd name="T1" fmla="*/ 19111 h 20000"/>
                <a:gd name="T2" fmla="*/ 2569 w 20000"/>
                <a:gd name="T3" fmla="*/ 13778 h 20000"/>
                <a:gd name="T4" fmla="*/ 734 w 20000"/>
                <a:gd name="T5" fmla="*/ 12296 h 20000"/>
                <a:gd name="T6" fmla="*/ 0 w 20000"/>
                <a:gd name="T7" fmla="*/ 13778 h 20000"/>
                <a:gd name="T8" fmla="*/ 0 w 20000"/>
                <a:gd name="T9" fmla="*/ 7556 h 20000"/>
                <a:gd name="T10" fmla="*/ 0 w 20000"/>
                <a:gd name="T11" fmla="*/ 3852 h 20000"/>
                <a:gd name="T12" fmla="*/ 2569 w 20000"/>
                <a:gd name="T13" fmla="*/ 5333 h 20000"/>
                <a:gd name="T14" fmla="*/ 3670 w 20000"/>
                <a:gd name="T15" fmla="*/ 1481 h 20000"/>
                <a:gd name="T16" fmla="*/ 7523 w 20000"/>
                <a:gd name="T17" fmla="*/ 2963 h 20000"/>
                <a:gd name="T18" fmla="*/ 7523 w 20000"/>
                <a:gd name="T19" fmla="*/ 0 h 20000"/>
                <a:gd name="T20" fmla="*/ 13211 w 20000"/>
                <a:gd name="T21" fmla="*/ 0 h 20000"/>
                <a:gd name="T22" fmla="*/ 15963 w 20000"/>
                <a:gd name="T23" fmla="*/ 3852 h 20000"/>
                <a:gd name="T24" fmla="*/ 19817 w 20000"/>
                <a:gd name="T25" fmla="*/ 5333 h 20000"/>
                <a:gd name="T26" fmla="*/ 17982 w 20000"/>
                <a:gd name="T27" fmla="*/ 7556 h 20000"/>
                <a:gd name="T28" fmla="*/ 15046 w 20000"/>
                <a:gd name="T29" fmla="*/ 7556 h 20000"/>
                <a:gd name="T30" fmla="*/ 15046 w 20000"/>
                <a:gd name="T31" fmla="*/ 9037 h 20000"/>
                <a:gd name="T32" fmla="*/ 15046 w 20000"/>
                <a:gd name="T33" fmla="*/ 9926 h 20000"/>
                <a:gd name="T34" fmla="*/ 13211 w 20000"/>
                <a:gd name="T35" fmla="*/ 12296 h 20000"/>
                <a:gd name="T36" fmla="*/ 10459 w 20000"/>
                <a:gd name="T37" fmla="*/ 13778 h 20000"/>
                <a:gd name="T38" fmla="*/ 10459 w 20000"/>
                <a:gd name="T39" fmla="*/ 17630 h 20000"/>
                <a:gd name="T40" fmla="*/ 10459 w 20000"/>
                <a:gd name="T41" fmla="*/ 19852 h 20000"/>
                <a:gd name="T42" fmla="*/ 7523 w 20000"/>
                <a:gd name="T43" fmla="*/ 19852 h 20000"/>
                <a:gd name="T44" fmla="*/ 2569 w 20000"/>
                <a:gd name="T45" fmla="*/ 1911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000" h="20000">
                  <a:moveTo>
                    <a:pt x="2569" y="19111"/>
                  </a:moveTo>
                  <a:lnTo>
                    <a:pt x="2569" y="13778"/>
                  </a:lnTo>
                  <a:lnTo>
                    <a:pt x="734" y="12296"/>
                  </a:lnTo>
                  <a:lnTo>
                    <a:pt x="0" y="13778"/>
                  </a:lnTo>
                  <a:lnTo>
                    <a:pt x="0" y="7556"/>
                  </a:lnTo>
                  <a:lnTo>
                    <a:pt x="0" y="3852"/>
                  </a:lnTo>
                  <a:lnTo>
                    <a:pt x="2569" y="5333"/>
                  </a:lnTo>
                  <a:lnTo>
                    <a:pt x="3670" y="1481"/>
                  </a:lnTo>
                  <a:lnTo>
                    <a:pt x="7523" y="2963"/>
                  </a:lnTo>
                  <a:lnTo>
                    <a:pt x="7523" y="0"/>
                  </a:lnTo>
                  <a:lnTo>
                    <a:pt x="13211" y="0"/>
                  </a:lnTo>
                  <a:lnTo>
                    <a:pt x="15963" y="3852"/>
                  </a:lnTo>
                  <a:lnTo>
                    <a:pt x="19817" y="5333"/>
                  </a:lnTo>
                  <a:lnTo>
                    <a:pt x="17982" y="7556"/>
                  </a:lnTo>
                  <a:lnTo>
                    <a:pt x="15046" y="7556"/>
                  </a:lnTo>
                  <a:lnTo>
                    <a:pt x="15046" y="9037"/>
                  </a:lnTo>
                  <a:lnTo>
                    <a:pt x="15046" y="9926"/>
                  </a:lnTo>
                  <a:lnTo>
                    <a:pt x="13211" y="12296"/>
                  </a:lnTo>
                  <a:lnTo>
                    <a:pt x="10459" y="13778"/>
                  </a:lnTo>
                  <a:lnTo>
                    <a:pt x="10459" y="17630"/>
                  </a:lnTo>
                  <a:lnTo>
                    <a:pt x="10459" y="19852"/>
                  </a:lnTo>
                  <a:lnTo>
                    <a:pt x="7523" y="19852"/>
                  </a:lnTo>
                  <a:lnTo>
                    <a:pt x="2569" y="1911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1" name="Freeform 292">
              <a:extLst>
                <a:ext uri="{FF2B5EF4-FFF2-40B4-BE49-F238E27FC236}">
                  <a16:creationId xmlns:a16="http://schemas.microsoft.com/office/drawing/2014/main" id="{1BE18D0A-B63F-534F-B66D-EE1796178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934" y="2826906"/>
              <a:ext cx="32070" cy="39042"/>
            </a:xfrm>
            <a:custGeom>
              <a:avLst/>
              <a:gdLst>
                <a:gd name="T0" fmla="*/ 14138 w 20000"/>
                <a:gd name="T1" fmla="*/ 19710 h 20000"/>
                <a:gd name="T2" fmla="*/ 12414 w 20000"/>
                <a:gd name="T3" fmla="*/ 19710 h 20000"/>
                <a:gd name="T4" fmla="*/ 8966 w 20000"/>
                <a:gd name="T5" fmla="*/ 13623 h 20000"/>
                <a:gd name="T6" fmla="*/ 0 w 20000"/>
                <a:gd name="T7" fmla="*/ 4638 h 20000"/>
                <a:gd name="T8" fmla="*/ 3448 w 20000"/>
                <a:gd name="T9" fmla="*/ 4638 h 20000"/>
                <a:gd name="T10" fmla="*/ 5517 w 20000"/>
                <a:gd name="T11" fmla="*/ 1739 h 20000"/>
                <a:gd name="T12" fmla="*/ 8966 w 20000"/>
                <a:gd name="T13" fmla="*/ 4638 h 20000"/>
                <a:gd name="T14" fmla="*/ 12414 w 20000"/>
                <a:gd name="T15" fmla="*/ 1739 h 20000"/>
                <a:gd name="T16" fmla="*/ 14138 w 20000"/>
                <a:gd name="T17" fmla="*/ 0 h 20000"/>
                <a:gd name="T18" fmla="*/ 17586 w 20000"/>
                <a:gd name="T19" fmla="*/ 0 h 20000"/>
                <a:gd name="T20" fmla="*/ 19655 w 20000"/>
                <a:gd name="T21" fmla="*/ 6087 h 20000"/>
                <a:gd name="T22" fmla="*/ 14138 w 20000"/>
                <a:gd name="T23" fmla="*/ 8986 h 20000"/>
                <a:gd name="T24" fmla="*/ 17586 w 20000"/>
                <a:gd name="T25" fmla="*/ 12174 h 20000"/>
                <a:gd name="T26" fmla="*/ 14138 w 20000"/>
                <a:gd name="T27" fmla="*/ 13623 h 20000"/>
                <a:gd name="T28" fmla="*/ 14138 w 20000"/>
                <a:gd name="T29" fmla="*/ 1971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00" h="20000">
                  <a:moveTo>
                    <a:pt x="14138" y="19710"/>
                  </a:moveTo>
                  <a:lnTo>
                    <a:pt x="12414" y="19710"/>
                  </a:lnTo>
                  <a:lnTo>
                    <a:pt x="8966" y="13623"/>
                  </a:lnTo>
                  <a:lnTo>
                    <a:pt x="0" y="4638"/>
                  </a:lnTo>
                  <a:lnTo>
                    <a:pt x="3448" y="4638"/>
                  </a:lnTo>
                  <a:lnTo>
                    <a:pt x="5517" y="1739"/>
                  </a:lnTo>
                  <a:lnTo>
                    <a:pt x="8966" y="4638"/>
                  </a:lnTo>
                  <a:lnTo>
                    <a:pt x="12414" y="1739"/>
                  </a:lnTo>
                  <a:lnTo>
                    <a:pt x="14138" y="0"/>
                  </a:lnTo>
                  <a:lnTo>
                    <a:pt x="17586" y="0"/>
                  </a:lnTo>
                  <a:lnTo>
                    <a:pt x="19655" y="6087"/>
                  </a:lnTo>
                  <a:lnTo>
                    <a:pt x="14138" y="8986"/>
                  </a:lnTo>
                  <a:lnTo>
                    <a:pt x="17586" y="12174"/>
                  </a:lnTo>
                  <a:lnTo>
                    <a:pt x="14138" y="13623"/>
                  </a:lnTo>
                  <a:lnTo>
                    <a:pt x="14138" y="197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2" name="Freeform 291">
              <a:extLst>
                <a:ext uri="{FF2B5EF4-FFF2-40B4-BE49-F238E27FC236}">
                  <a16:creationId xmlns:a16="http://schemas.microsoft.com/office/drawing/2014/main" id="{89AC00CA-75F7-514F-B99B-21AE38512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651" y="2843637"/>
              <a:ext cx="20916" cy="15341"/>
            </a:xfrm>
            <a:custGeom>
              <a:avLst/>
              <a:gdLst>
                <a:gd name="T0" fmla="*/ 19474 w 20000"/>
                <a:gd name="T1" fmla="*/ 19286 h 20000"/>
                <a:gd name="T2" fmla="*/ 11053 w 20000"/>
                <a:gd name="T3" fmla="*/ 19286 h 20000"/>
                <a:gd name="T4" fmla="*/ 5789 w 20000"/>
                <a:gd name="T5" fmla="*/ 11429 h 20000"/>
                <a:gd name="T6" fmla="*/ 0 w 20000"/>
                <a:gd name="T7" fmla="*/ 7857 h 20000"/>
                <a:gd name="T8" fmla="*/ 13684 w 20000"/>
                <a:gd name="T9" fmla="*/ 0 h 20000"/>
                <a:gd name="T10" fmla="*/ 19474 w 20000"/>
                <a:gd name="T11" fmla="*/ 1928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9474" y="19286"/>
                  </a:moveTo>
                  <a:lnTo>
                    <a:pt x="11053" y="19286"/>
                  </a:lnTo>
                  <a:lnTo>
                    <a:pt x="5789" y="11429"/>
                  </a:lnTo>
                  <a:lnTo>
                    <a:pt x="0" y="7857"/>
                  </a:lnTo>
                  <a:lnTo>
                    <a:pt x="13684" y="0"/>
                  </a:lnTo>
                  <a:lnTo>
                    <a:pt x="19474" y="192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3" name="Freeform 290">
              <a:extLst>
                <a:ext uri="{FF2B5EF4-FFF2-40B4-BE49-F238E27FC236}">
                  <a16:creationId xmlns:a16="http://schemas.microsoft.com/office/drawing/2014/main" id="{12356C49-5685-234D-BB33-449C79091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934" y="2864557"/>
              <a:ext cx="15337" cy="9761"/>
            </a:xfrm>
            <a:custGeom>
              <a:avLst/>
              <a:gdLst>
                <a:gd name="T0" fmla="*/ 11852 w 20000"/>
                <a:gd name="T1" fmla="*/ 18824 h 20000"/>
                <a:gd name="T2" fmla="*/ 0 w 20000"/>
                <a:gd name="T3" fmla="*/ 18824 h 20000"/>
                <a:gd name="T4" fmla="*/ 7407 w 20000"/>
                <a:gd name="T5" fmla="*/ 0 h 20000"/>
                <a:gd name="T6" fmla="*/ 11852 w 20000"/>
                <a:gd name="T7" fmla="*/ 5882 h 20000"/>
                <a:gd name="T8" fmla="*/ 19259 w 20000"/>
                <a:gd name="T9" fmla="*/ 5882 h 20000"/>
                <a:gd name="T10" fmla="*/ 19259 w 20000"/>
                <a:gd name="T11" fmla="*/ 18824 h 20000"/>
                <a:gd name="T12" fmla="*/ 11852 w 20000"/>
                <a:gd name="T13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11852" y="18824"/>
                  </a:moveTo>
                  <a:lnTo>
                    <a:pt x="0" y="18824"/>
                  </a:lnTo>
                  <a:lnTo>
                    <a:pt x="7407" y="0"/>
                  </a:lnTo>
                  <a:lnTo>
                    <a:pt x="11852" y="5882"/>
                  </a:lnTo>
                  <a:lnTo>
                    <a:pt x="19259" y="5882"/>
                  </a:lnTo>
                  <a:lnTo>
                    <a:pt x="19259" y="18824"/>
                  </a:lnTo>
                  <a:lnTo>
                    <a:pt x="11852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4" name="Freeform 289">
              <a:extLst>
                <a:ext uri="{FF2B5EF4-FFF2-40B4-BE49-F238E27FC236}">
                  <a16:creationId xmlns:a16="http://schemas.microsoft.com/office/drawing/2014/main" id="{828D9CCF-AB70-B34A-AA83-65F855E14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1563" y="2864557"/>
              <a:ext cx="206368" cy="250988"/>
            </a:xfrm>
            <a:custGeom>
              <a:avLst/>
              <a:gdLst>
                <a:gd name="T0" fmla="*/ 6450 w 20000"/>
                <a:gd name="T1" fmla="*/ 177 h 20000"/>
                <a:gd name="T2" fmla="*/ 8130 w 20000"/>
                <a:gd name="T3" fmla="*/ 710 h 20000"/>
                <a:gd name="T4" fmla="*/ 8130 w 20000"/>
                <a:gd name="T5" fmla="*/ 1375 h 20000"/>
                <a:gd name="T6" fmla="*/ 9539 w 20000"/>
                <a:gd name="T7" fmla="*/ 1818 h 20000"/>
                <a:gd name="T8" fmla="*/ 10081 w 20000"/>
                <a:gd name="T9" fmla="*/ 2971 h 20000"/>
                <a:gd name="T10" fmla="*/ 11762 w 20000"/>
                <a:gd name="T11" fmla="*/ 2084 h 20000"/>
                <a:gd name="T12" fmla="*/ 14038 w 20000"/>
                <a:gd name="T13" fmla="*/ 1818 h 20000"/>
                <a:gd name="T14" fmla="*/ 16260 w 20000"/>
                <a:gd name="T15" fmla="*/ 2971 h 20000"/>
                <a:gd name="T16" fmla="*/ 18266 w 20000"/>
                <a:gd name="T17" fmla="*/ 4789 h 20000"/>
                <a:gd name="T18" fmla="*/ 17073 w 20000"/>
                <a:gd name="T19" fmla="*/ 5721 h 20000"/>
                <a:gd name="T20" fmla="*/ 18266 w 20000"/>
                <a:gd name="T21" fmla="*/ 6874 h 20000"/>
                <a:gd name="T22" fmla="*/ 19079 w 20000"/>
                <a:gd name="T23" fmla="*/ 7982 h 20000"/>
                <a:gd name="T24" fmla="*/ 19350 w 20000"/>
                <a:gd name="T25" fmla="*/ 9623 h 20000"/>
                <a:gd name="T26" fmla="*/ 19350 w 20000"/>
                <a:gd name="T27" fmla="*/ 10510 h 20000"/>
                <a:gd name="T28" fmla="*/ 18266 w 20000"/>
                <a:gd name="T29" fmla="*/ 10998 h 20000"/>
                <a:gd name="T30" fmla="*/ 13496 w 20000"/>
                <a:gd name="T31" fmla="*/ 12151 h 20000"/>
                <a:gd name="T32" fmla="*/ 13496 w 20000"/>
                <a:gd name="T33" fmla="*/ 13304 h 20000"/>
                <a:gd name="T34" fmla="*/ 14580 w 20000"/>
                <a:gd name="T35" fmla="*/ 14412 h 20000"/>
                <a:gd name="T36" fmla="*/ 16260 w 20000"/>
                <a:gd name="T37" fmla="*/ 15344 h 20000"/>
                <a:gd name="T38" fmla="*/ 17073 w 20000"/>
                <a:gd name="T39" fmla="*/ 16497 h 20000"/>
                <a:gd name="T40" fmla="*/ 15393 w 20000"/>
                <a:gd name="T41" fmla="*/ 17650 h 20000"/>
                <a:gd name="T42" fmla="*/ 15989 w 20000"/>
                <a:gd name="T43" fmla="*/ 19468 h 20000"/>
                <a:gd name="T44" fmla="*/ 14038 w 20000"/>
                <a:gd name="T45" fmla="*/ 19246 h 20000"/>
                <a:gd name="T46" fmla="*/ 12629 w 20000"/>
                <a:gd name="T47" fmla="*/ 19468 h 20000"/>
                <a:gd name="T48" fmla="*/ 10949 w 20000"/>
                <a:gd name="T49" fmla="*/ 19468 h 20000"/>
                <a:gd name="T50" fmla="*/ 10081 w 20000"/>
                <a:gd name="T51" fmla="*/ 19956 h 20000"/>
                <a:gd name="T52" fmla="*/ 8130 w 20000"/>
                <a:gd name="T53" fmla="*/ 19246 h 20000"/>
                <a:gd name="T54" fmla="*/ 7317 w 20000"/>
                <a:gd name="T55" fmla="*/ 19246 h 20000"/>
                <a:gd name="T56" fmla="*/ 6721 w 20000"/>
                <a:gd name="T57" fmla="*/ 18758 h 20000"/>
                <a:gd name="T58" fmla="*/ 5854 w 20000"/>
                <a:gd name="T59" fmla="*/ 18758 h 20000"/>
                <a:gd name="T60" fmla="*/ 5312 w 20000"/>
                <a:gd name="T61" fmla="*/ 19468 h 20000"/>
                <a:gd name="T62" fmla="*/ 4444 w 20000"/>
                <a:gd name="T63" fmla="*/ 19468 h 20000"/>
                <a:gd name="T64" fmla="*/ 3631 w 20000"/>
                <a:gd name="T65" fmla="*/ 19468 h 20000"/>
                <a:gd name="T66" fmla="*/ 3089 w 20000"/>
                <a:gd name="T67" fmla="*/ 18315 h 20000"/>
                <a:gd name="T68" fmla="*/ 5041 w 20000"/>
                <a:gd name="T69" fmla="*/ 15787 h 20000"/>
                <a:gd name="T70" fmla="*/ 1409 w 20000"/>
                <a:gd name="T71" fmla="*/ 14412 h 20000"/>
                <a:gd name="T72" fmla="*/ 542 w 20000"/>
                <a:gd name="T73" fmla="*/ 13304 h 20000"/>
                <a:gd name="T74" fmla="*/ 542 w 20000"/>
                <a:gd name="T75" fmla="*/ 11441 h 20000"/>
                <a:gd name="T76" fmla="*/ 867 w 20000"/>
                <a:gd name="T77" fmla="*/ 9623 h 20000"/>
                <a:gd name="T78" fmla="*/ 867 w 20000"/>
                <a:gd name="T79" fmla="*/ 7982 h 20000"/>
                <a:gd name="T80" fmla="*/ 1409 w 20000"/>
                <a:gd name="T81" fmla="*/ 6164 h 20000"/>
                <a:gd name="T82" fmla="*/ 2764 w 20000"/>
                <a:gd name="T83" fmla="*/ 5055 h 20000"/>
                <a:gd name="T84" fmla="*/ 4228 w 20000"/>
                <a:gd name="T85" fmla="*/ 3636 h 20000"/>
                <a:gd name="T86" fmla="*/ 5041 w 20000"/>
                <a:gd name="T87" fmla="*/ 3193 h 20000"/>
                <a:gd name="T88" fmla="*/ 5312 w 20000"/>
                <a:gd name="T89" fmla="*/ 2971 h 20000"/>
                <a:gd name="T90" fmla="*/ 5312 w 20000"/>
                <a:gd name="T91" fmla="*/ 2084 h 20000"/>
                <a:gd name="T92" fmla="*/ 5312 w 20000"/>
                <a:gd name="T93" fmla="*/ 887 h 20000"/>
                <a:gd name="T94" fmla="*/ 4228 w 20000"/>
                <a:gd name="T95" fmla="*/ 177 h 20000"/>
                <a:gd name="T96" fmla="*/ 5041 w 20000"/>
                <a:gd name="T9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000" h="20000">
                  <a:moveTo>
                    <a:pt x="5041" y="0"/>
                  </a:moveTo>
                  <a:lnTo>
                    <a:pt x="6450" y="177"/>
                  </a:lnTo>
                  <a:lnTo>
                    <a:pt x="7317" y="177"/>
                  </a:lnTo>
                  <a:lnTo>
                    <a:pt x="8130" y="710"/>
                  </a:lnTo>
                  <a:lnTo>
                    <a:pt x="8130" y="887"/>
                  </a:lnTo>
                  <a:lnTo>
                    <a:pt x="8130" y="1375"/>
                  </a:lnTo>
                  <a:lnTo>
                    <a:pt x="8726" y="1818"/>
                  </a:lnTo>
                  <a:lnTo>
                    <a:pt x="9539" y="1818"/>
                  </a:lnTo>
                  <a:lnTo>
                    <a:pt x="10407" y="1818"/>
                  </a:lnTo>
                  <a:lnTo>
                    <a:pt x="10081" y="2971"/>
                  </a:lnTo>
                  <a:lnTo>
                    <a:pt x="11220" y="2971"/>
                  </a:lnTo>
                  <a:lnTo>
                    <a:pt x="11762" y="2084"/>
                  </a:lnTo>
                  <a:lnTo>
                    <a:pt x="13496" y="887"/>
                  </a:lnTo>
                  <a:lnTo>
                    <a:pt x="14038" y="1818"/>
                  </a:lnTo>
                  <a:lnTo>
                    <a:pt x="15989" y="2528"/>
                  </a:lnTo>
                  <a:lnTo>
                    <a:pt x="16260" y="2971"/>
                  </a:lnTo>
                  <a:lnTo>
                    <a:pt x="17724" y="3636"/>
                  </a:lnTo>
                  <a:lnTo>
                    <a:pt x="18266" y="4789"/>
                  </a:lnTo>
                  <a:lnTo>
                    <a:pt x="17073" y="5499"/>
                  </a:lnTo>
                  <a:lnTo>
                    <a:pt x="17073" y="5721"/>
                  </a:lnTo>
                  <a:lnTo>
                    <a:pt x="18482" y="6608"/>
                  </a:lnTo>
                  <a:lnTo>
                    <a:pt x="18266" y="6874"/>
                  </a:lnTo>
                  <a:lnTo>
                    <a:pt x="18482" y="7982"/>
                  </a:lnTo>
                  <a:lnTo>
                    <a:pt x="19079" y="7982"/>
                  </a:lnTo>
                  <a:lnTo>
                    <a:pt x="19079" y="8514"/>
                  </a:lnTo>
                  <a:lnTo>
                    <a:pt x="19350" y="9623"/>
                  </a:lnTo>
                  <a:lnTo>
                    <a:pt x="19946" y="9845"/>
                  </a:lnTo>
                  <a:lnTo>
                    <a:pt x="19350" y="10510"/>
                  </a:lnTo>
                  <a:lnTo>
                    <a:pt x="18482" y="10510"/>
                  </a:lnTo>
                  <a:lnTo>
                    <a:pt x="18266" y="10998"/>
                  </a:lnTo>
                  <a:lnTo>
                    <a:pt x="14038" y="12594"/>
                  </a:lnTo>
                  <a:lnTo>
                    <a:pt x="13496" y="12151"/>
                  </a:lnTo>
                  <a:lnTo>
                    <a:pt x="13496" y="12594"/>
                  </a:lnTo>
                  <a:lnTo>
                    <a:pt x="13496" y="13304"/>
                  </a:lnTo>
                  <a:lnTo>
                    <a:pt x="14580" y="13525"/>
                  </a:lnTo>
                  <a:lnTo>
                    <a:pt x="14580" y="14412"/>
                  </a:lnTo>
                  <a:lnTo>
                    <a:pt x="15989" y="15122"/>
                  </a:lnTo>
                  <a:lnTo>
                    <a:pt x="16260" y="15344"/>
                  </a:lnTo>
                  <a:lnTo>
                    <a:pt x="17073" y="16231"/>
                  </a:lnTo>
                  <a:lnTo>
                    <a:pt x="17073" y="16497"/>
                  </a:lnTo>
                  <a:lnTo>
                    <a:pt x="17073" y="17428"/>
                  </a:lnTo>
                  <a:lnTo>
                    <a:pt x="15393" y="17650"/>
                  </a:lnTo>
                  <a:lnTo>
                    <a:pt x="15393" y="18758"/>
                  </a:lnTo>
                  <a:lnTo>
                    <a:pt x="15989" y="19468"/>
                  </a:lnTo>
                  <a:lnTo>
                    <a:pt x="15393" y="19246"/>
                  </a:lnTo>
                  <a:lnTo>
                    <a:pt x="14038" y="19246"/>
                  </a:lnTo>
                  <a:lnTo>
                    <a:pt x="13496" y="19468"/>
                  </a:lnTo>
                  <a:lnTo>
                    <a:pt x="12629" y="19468"/>
                  </a:lnTo>
                  <a:lnTo>
                    <a:pt x="11220" y="19956"/>
                  </a:lnTo>
                  <a:lnTo>
                    <a:pt x="10949" y="19468"/>
                  </a:lnTo>
                  <a:lnTo>
                    <a:pt x="10081" y="19468"/>
                  </a:lnTo>
                  <a:lnTo>
                    <a:pt x="10081" y="19956"/>
                  </a:lnTo>
                  <a:lnTo>
                    <a:pt x="8726" y="19468"/>
                  </a:lnTo>
                  <a:lnTo>
                    <a:pt x="8130" y="19246"/>
                  </a:lnTo>
                  <a:lnTo>
                    <a:pt x="7534" y="19246"/>
                  </a:lnTo>
                  <a:lnTo>
                    <a:pt x="7317" y="19246"/>
                  </a:lnTo>
                  <a:lnTo>
                    <a:pt x="6721" y="19246"/>
                  </a:lnTo>
                  <a:lnTo>
                    <a:pt x="6721" y="18758"/>
                  </a:lnTo>
                  <a:lnTo>
                    <a:pt x="6450" y="18758"/>
                  </a:lnTo>
                  <a:lnTo>
                    <a:pt x="5854" y="18758"/>
                  </a:lnTo>
                  <a:lnTo>
                    <a:pt x="5312" y="19246"/>
                  </a:lnTo>
                  <a:lnTo>
                    <a:pt x="5312" y="19468"/>
                  </a:lnTo>
                  <a:lnTo>
                    <a:pt x="5041" y="19468"/>
                  </a:lnTo>
                  <a:lnTo>
                    <a:pt x="4444" y="19468"/>
                  </a:lnTo>
                  <a:lnTo>
                    <a:pt x="4228" y="19468"/>
                  </a:lnTo>
                  <a:lnTo>
                    <a:pt x="3631" y="19468"/>
                  </a:lnTo>
                  <a:lnTo>
                    <a:pt x="3089" y="19468"/>
                  </a:lnTo>
                  <a:lnTo>
                    <a:pt x="3089" y="18315"/>
                  </a:lnTo>
                  <a:lnTo>
                    <a:pt x="4228" y="16940"/>
                  </a:lnTo>
                  <a:lnTo>
                    <a:pt x="5041" y="15787"/>
                  </a:lnTo>
                  <a:lnTo>
                    <a:pt x="3631" y="15344"/>
                  </a:lnTo>
                  <a:lnTo>
                    <a:pt x="1409" y="14412"/>
                  </a:lnTo>
                  <a:lnTo>
                    <a:pt x="1409" y="13525"/>
                  </a:lnTo>
                  <a:lnTo>
                    <a:pt x="542" y="13304"/>
                  </a:lnTo>
                  <a:lnTo>
                    <a:pt x="867" y="12594"/>
                  </a:lnTo>
                  <a:lnTo>
                    <a:pt x="542" y="11441"/>
                  </a:lnTo>
                  <a:lnTo>
                    <a:pt x="542" y="10510"/>
                  </a:lnTo>
                  <a:lnTo>
                    <a:pt x="867" y="9623"/>
                  </a:lnTo>
                  <a:lnTo>
                    <a:pt x="0" y="8514"/>
                  </a:lnTo>
                  <a:lnTo>
                    <a:pt x="867" y="7982"/>
                  </a:lnTo>
                  <a:lnTo>
                    <a:pt x="1680" y="7982"/>
                  </a:lnTo>
                  <a:lnTo>
                    <a:pt x="1409" y="6164"/>
                  </a:lnTo>
                  <a:lnTo>
                    <a:pt x="2222" y="6164"/>
                  </a:lnTo>
                  <a:lnTo>
                    <a:pt x="2764" y="5055"/>
                  </a:lnTo>
                  <a:lnTo>
                    <a:pt x="2222" y="3636"/>
                  </a:lnTo>
                  <a:lnTo>
                    <a:pt x="4228" y="3636"/>
                  </a:lnTo>
                  <a:lnTo>
                    <a:pt x="4444" y="4346"/>
                  </a:lnTo>
                  <a:lnTo>
                    <a:pt x="5041" y="3193"/>
                  </a:lnTo>
                  <a:lnTo>
                    <a:pt x="5854" y="3193"/>
                  </a:lnTo>
                  <a:lnTo>
                    <a:pt x="5312" y="2971"/>
                  </a:lnTo>
                  <a:lnTo>
                    <a:pt x="5854" y="2084"/>
                  </a:lnTo>
                  <a:lnTo>
                    <a:pt x="5312" y="2084"/>
                  </a:lnTo>
                  <a:lnTo>
                    <a:pt x="5312" y="1818"/>
                  </a:lnTo>
                  <a:lnTo>
                    <a:pt x="5312" y="887"/>
                  </a:lnTo>
                  <a:lnTo>
                    <a:pt x="5041" y="177"/>
                  </a:lnTo>
                  <a:lnTo>
                    <a:pt x="4228" y="177"/>
                  </a:lnTo>
                  <a:lnTo>
                    <a:pt x="4444" y="0"/>
                  </a:lnTo>
                  <a:lnTo>
                    <a:pt x="504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5" name="Freeform 288">
              <a:extLst>
                <a:ext uri="{FF2B5EF4-FFF2-40B4-BE49-F238E27FC236}">
                  <a16:creationId xmlns:a16="http://schemas.microsoft.com/office/drawing/2014/main" id="{F55854FE-3B78-AE44-9846-335256300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4862" y="2270552"/>
              <a:ext cx="256567" cy="412733"/>
            </a:xfrm>
            <a:custGeom>
              <a:avLst/>
              <a:gdLst>
                <a:gd name="T0" fmla="*/ 12321 w 20000"/>
                <a:gd name="T1" fmla="*/ 2514 h 20000"/>
                <a:gd name="T2" fmla="*/ 13666 w 20000"/>
                <a:gd name="T3" fmla="*/ 3622 h 20000"/>
                <a:gd name="T4" fmla="*/ 13666 w 20000"/>
                <a:gd name="T5" fmla="*/ 5297 h 20000"/>
                <a:gd name="T6" fmla="*/ 15445 w 20000"/>
                <a:gd name="T7" fmla="*/ 9054 h 20000"/>
                <a:gd name="T8" fmla="*/ 15445 w 20000"/>
                <a:gd name="T9" fmla="*/ 9757 h 20000"/>
                <a:gd name="T10" fmla="*/ 16139 w 20000"/>
                <a:gd name="T11" fmla="*/ 10189 h 20000"/>
                <a:gd name="T12" fmla="*/ 17050 w 20000"/>
                <a:gd name="T13" fmla="*/ 10892 h 20000"/>
                <a:gd name="T14" fmla="*/ 18178 w 20000"/>
                <a:gd name="T15" fmla="*/ 12703 h 20000"/>
                <a:gd name="T16" fmla="*/ 19957 w 20000"/>
                <a:gd name="T17" fmla="*/ 13405 h 20000"/>
                <a:gd name="T18" fmla="*/ 14100 w 20000"/>
                <a:gd name="T19" fmla="*/ 18324 h 20000"/>
                <a:gd name="T20" fmla="*/ 11410 w 20000"/>
                <a:gd name="T21" fmla="*/ 18595 h 20000"/>
                <a:gd name="T22" fmla="*/ 8503 w 20000"/>
                <a:gd name="T23" fmla="*/ 19270 h 20000"/>
                <a:gd name="T24" fmla="*/ 5380 w 20000"/>
                <a:gd name="T25" fmla="*/ 19432 h 20000"/>
                <a:gd name="T26" fmla="*/ 6030 w 20000"/>
                <a:gd name="T27" fmla="*/ 19270 h 20000"/>
                <a:gd name="T28" fmla="*/ 5813 w 20000"/>
                <a:gd name="T29" fmla="*/ 19270 h 20000"/>
                <a:gd name="T30" fmla="*/ 5380 w 20000"/>
                <a:gd name="T31" fmla="*/ 18730 h 20000"/>
                <a:gd name="T32" fmla="*/ 3774 w 20000"/>
                <a:gd name="T33" fmla="*/ 18595 h 20000"/>
                <a:gd name="T34" fmla="*/ 3124 w 20000"/>
                <a:gd name="T35" fmla="*/ 17595 h 20000"/>
                <a:gd name="T36" fmla="*/ 3124 w 20000"/>
                <a:gd name="T37" fmla="*/ 16784 h 20000"/>
                <a:gd name="T38" fmla="*/ 2907 w 20000"/>
                <a:gd name="T39" fmla="*/ 15784 h 20000"/>
                <a:gd name="T40" fmla="*/ 2473 w 20000"/>
                <a:gd name="T41" fmla="*/ 14243 h 20000"/>
                <a:gd name="T42" fmla="*/ 3124 w 20000"/>
                <a:gd name="T43" fmla="*/ 13405 h 20000"/>
                <a:gd name="T44" fmla="*/ 4252 w 20000"/>
                <a:gd name="T45" fmla="*/ 13135 h 20000"/>
                <a:gd name="T46" fmla="*/ 4685 w 20000"/>
                <a:gd name="T47" fmla="*/ 12703 h 20000"/>
                <a:gd name="T48" fmla="*/ 5380 w 20000"/>
                <a:gd name="T49" fmla="*/ 12297 h 20000"/>
                <a:gd name="T50" fmla="*/ 6725 w 20000"/>
                <a:gd name="T51" fmla="*/ 10595 h 20000"/>
                <a:gd name="T52" fmla="*/ 7809 w 20000"/>
                <a:gd name="T53" fmla="*/ 9757 h 20000"/>
                <a:gd name="T54" fmla="*/ 8243 w 20000"/>
                <a:gd name="T55" fmla="*/ 9378 h 20000"/>
                <a:gd name="T56" fmla="*/ 7158 w 20000"/>
                <a:gd name="T57" fmla="*/ 8216 h 20000"/>
                <a:gd name="T58" fmla="*/ 6030 w 20000"/>
                <a:gd name="T59" fmla="*/ 7946 h 20000"/>
                <a:gd name="T60" fmla="*/ 5380 w 20000"/>
                <a:gd name="T61" fmla="*/ 7000 h 20000"/>
                <a:gd name="T62" fmla="*/ 4946 w 20000"/>
                <a:gd name="T63" fmla="*/ 5459 h 20000"/>
                <a:gd name="T64" fmla="*/ 5380 w 20000"/>
                <a:gd name="T65" fmla="*/ 5027 h 20000"/>
                <a:gd name="T66" fmla="*/ 4685 w 20000"/>
                <a:gd name="T67" fmla="*/ 3919 h 20000"/>
                <a:gd name="T68" fmla="*/ 2473 w 20000"/>
                <a:gd name="T69" fmla="*/ 3189 h 20000"/>
                <a:gd name="T70" fmla="*/ 0 w 20000"/>
                <a:gd name="T71" fmla="*/ 2081 h 20000"/>
                <a:gd name="T72" fmla="*/ 607 w 20000"/>
                <a:gd name="T73" fmla="*/ 2081 h 20000"/>
                <a:gd name="T74" fmla="*/ 607 w 20000"/>
                <a:gd name="T75" fmla="*/ 1649 h 20000"/>
                <a:gd name="T76" fmla="*/ 2907 w 20000"/>
                <a:gd name="T77" fmla="*/ 2514 h 20000"/>
                <a:gd name="T78" fmla="*/ 4685 w 20000"/>
                <a:gd name="T79" fmla="*/ 2514 h 20000"/>
                <a:gd name="T80" fmla="*/ 5813 w 20000"/>
                <a:gd name="T81" fmla="*/ 2514 h 20000"/>
                <a:gd name="T82" fmla="*/ 6725 w 20000"/>
                <a:gd name="T83" fmla="*/ 2784 h 20000"/>
                <a:gd name="T84" fmla="*/ 7592 w 20000"/>
                <a:gd name="T85" fmla="*/ 2351 h 20000"/>
                <a:gd name="T86" fmla="*/ 7592 w 20000"/>
                <a:gd name="T87" fmla="*/ 973 h 20000"/>
                <a:gd name="T88" fmla="*/ 8937 w 20000"/>
                <a:gd name="T89" fmla="*/ 270 h 20000"/>
                <a:gd name="T90" fmla="*/ 10542 w 20000"/>
                <a:gd name="T91" fmla="*/ 0 h 20000"/>
                <a:gd name="T92" fmla="*/ 11887 w 20000"/>
                <a:gd name="T93" fmla="*/ 541 h 20000"/>
                <a:gd name="T94" fmla="*/ 12321 w 20000"/>
                <a:gd name="T95" fmla="*/ 137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00" h="20000">
                  <a:moveTo>
                    <a:pt x="11887" y="2081"/>
                  </a:moveTo>
                  <a:lnTo>
                    <a:pt x="12321" y="2514"/>
                  </a:lnTo>
                  <a:lnTo>
                    <a:pt x="12581" y="3189"/>
                  </a:lnTo>
                  <a:lnTo>
                    <a:pt x="13666" y="3622"/>
                  </a:lnTo>
                  <a:lnTo>
                    <a:pt x="14360" y="4027"/>
                  </a:lnTo>
                  <a:lnTo>
                    <a:pt x="13666" y="5297"/>
                  </a:lnTo>
                  <a:lnTo>
                    <a:pt x="15879" y="7676"/>
                  </a:lnTo>
                  <a:lnTo>
                    <a:pt x="15445" y="9054"/>
                  </a:lnTo>
                  <a:lnTo>
                    <a:pt x="15445" y="9378"/>
                  </a:lnTo>
                  <a:lnTo>
                    <a:pt x="15445" y="9757"/>
                  </a:lnTo>
                  <a:lnTo>
                    <a:pt x="16139" y="9757"/>
                  </a:lnTo>
                  <a:lnTo>
                    <a:pt x="16139" y="10189"/>
                  </a:lnTo>
                  <a:lnTo>
                    <a:pt x="16139" y="10595"/>
                  </a:lnTo>
                  <a:lnTo>
                    <a:pt x="17050" y="10892"/>
                  </a:lnTo>
                  <a:lnTo>
                    <a:pt x="16573" y="12027"/>
                  </a:lnTo>
                  <a:lnTo>
                    <a:pt x="18178" y="12703"/>
                  </a:lnTo>
                  <a:lnTo>
                    <a:pt x="18829" y="12865"/>
                  </a:lnTo>
                  <a:lnTo>
                    <a:pt x="19957" y="13405"/>
                  </a:lnTo>
                  <a:lnTo>
                    <a:pt x="17744" y="15622"/>
                  </a:lnTo>
                  <a:lnTo>
                    <a:pt x="14100" y="18324"/>
                  </a:lnTo>
                  <a:lnTo>
                    <a:pt x="13449" y="18595"/>
                  </a:lnTo>
                  <a:lnTo>
                    <a:pt x="11410" y="18595"/>
                  </a:lnTo>
                  <a:lnTo>
                    <a:pt x="10108" y="19000"/>
                  </a:lnTo>
                  <a:lnTo>
                    <a:pt x="8503" y="19270"/>
                  </a:lnTo>
                  <a:lnTo>
                    <a:pt x="6464" y="19973"/>
                  </a:lnTo>
                  <a:lnTo>
                    <a:pt x="5380" y="19432"/>
                  </a:lnTo>
                  <a:lnTo>
                    <a:pt x="5380" y="19270"/>
                  </a:lnTo>
                  <a:lnTo>
                    <a:pt x="6030" y="19270"/>
                  </a:lnTo>
                  <a:lnTo>
                    <a:pt x="6030" y="18730"/>
                  </a:lnTo>
                  <a:lnTo>
                    <a:pt x="5813" y="19270"/>
                  </a:lnTo>
                  <a:lnTo>
                    <a:pt x="5380" y="19000"/>
                  </a:lnTo>
                  <a:lnTo>
                    <a:pt x="5380" y="18730"/>
                  </a:lnTo>
                  <a:lnTo>
                    <a:pt x="4685" y="18595"/>
                  </a:lnTo>
                  <a:lnTo>
                    <a:pt x="3774" y="18595"/>
                  </a:lnTo>
                  <a:lnTo>
                    <a:pt x="3557" y="18324"/>
                  </a:lnTo>
                  <a:lnTo>
                    <a:pt x="3124" y="17595"/>
                  </a:lnTo>
                  <a:lnTo>
                    <a:pt x="3557" y="17459"/>
                  </a:lnTo>
                  <a:lnTo>
                    <a:pt x="3124" y="16784"/>
                  </a:lnTo>
                  <a:lnTo>
                    <a:pt x="3557" y="16784"/>
                  </a:lnTo>
                  <a:lnTo>
                    <a:pt x="2907" y="15784"/>
                  </a:lnTo>
                  <a:lnTo>
                    <a:pt x="2473" y="14514"/>
                  </a:lnTo>
                  <a:lnTo>
                    <a:pt x="2473" y="14243"/>
                  </a:lnTo>
                  <a:lnTo>
                    <a:pt x="3124" y="13838"/>
                  </a:lnTo>
                  <a:lnTo>
                    <a:pt x="3124" y="13405"/>
                  </a:lnTo>
                  <a:lnTo>
                    <a:pt x="3557" y="13405"/>
                  </a:lnTo>
                  <a:lnTo>
                    <a:pt x="4252" y="13135"/>
                  </a:lnTo>
                  <a:lnTo>
                    <a:pt x="3774" y="12865"/>
                  </a:lnTo>
                  <a:lnTo>
                    <a:pt x="4685" y="12703"/>
                  </a:lnTo>
                  <a:lnTo>
                    <a:pt x="4685" y="12432"/>
                  </a:lnTo>
                  <a:lnTo>
                    <a:pt x="5380" y="12297"/>
                  </a:lnTo>
                  <a:lnTo>
                    <a:pt x="5813" y="11595"/>
                  </a:lnTo>
                  <a:lnTo>
                    <a:pt x="6725" y="10595"/>
                  </a:lnTo>
                  <a:lnTo>
                    <a:pt x="7158" y="10189"/>
                  </a:lnTo>
                  <a:lnTo>
                    <a:pt x="7809" y="9757"/>
                  </a:lnTo>
                  <a:lnTo>
                    <a:pt x="8503" y="9757"/>
                  </a:lnTo>
                  <a:lnTo>
                    <a:pt x="8243" y="9378"/>
                  </a:lnTo>
                  <a:lnTo>
                    <a:pt x="8243" y="8649"/>
                  </a:lnTo>
                  <a:lnTo>
                    <a:pt x="7158" y="8216"/>
                  </a:lnTo>
                  <a:lnTo>
                    <a:pt x="6725" y="7946"/>
                  </a:lnTo>
                  <a:lnTo>
                    <a:pt x="6030" y="7946"/>
                  </a:lnTo>
                  <a:lnTo>
                    <a:pt x="5813" y="7541"/>
                  </a:lnTo>
                  <a:lnTo>
                    <a:pt x="5380" y="7000"/>
                  </a:lnTo>
                  <a:lnTo>
                    <a:pt x="5813" y="5865"/>
                  </a:lnTo>
                  <a:lnTo>
                    <a:pt x="4946" y="5459"/>
                  </a:lnTo>
                  <a:lnTo>
                    <a:pt x="4946" y="5297"/>
                  </a:lnTo>
                  <a:lnTo>
                    <a:pt x="5380" y="5027"/>
                  </a:lnTo>
                  <a:lnTo>
                    <a:pt x="4685" y="4730"/>
                  </a:lnTo>
                  <a:lnTo>
                    <a:pt x="4685" y="3919"/>
                  </a:lnTo>
                  <a:lnTo>
                    <a:pt x="3557" y="3189"/>
                  </a:lnTo>
                  <a:lnTo>
                    <a:pt x="2473" y="3189"/>
                  </a:lnTo>
                  <a:lnTo>
                    <a:pt x="1128" y="2784"/>
                  </a:lnTo>
                  <a:lnTo>
                    <a:pt x="0" y="2081"/>
                  </a:lnTo>
                  <a:lnTo>
                    <a:pt x="0" y="1811"/>
                  </a:lnTo>
                  <a:lnTo>
                    <a:pt x="607" y="2081"/>
                  </a:lnTo>
                  <a:lnTo>
                    <a:pt x="174" y="1649"/>
                  </a:lnTo>
                  <a:lnTo>
                    <a:pt x="607" y="1649"/>
                  </a:lnTo>
                  <a:lnTo>
                    <a:pt x="1779" y="1811"/>
                  </a:lnTo>
                  <a:lnTo>
                    <a:pt x="2907" y="2514"/>
                  </a:lnTo>
                  <a:lnTo>
                    <a:pt x="3774" y="2514"/>
                  </a:lnTo>
                  <a:lnTo>
                    <a:pt x="4685" y="2514"/>
                  </a:lnTo>
                  <a:lnTo>
                    <a:pt x="4946" y="2351"/>
                  </a:lnTo>
                  <a:lnTo>
                    <a:pt x="5813" y="2514"/>
                  </a:lnTo>
                  <a:lnTo>
                    <a:pt x="6464" y="2784"/>
                  </a:lnTo>
                  <a:lnTo>
                    <a:pt x="6725" y="2784"/>
                  </a:lnTo>
                  <a:lnTo>
                    <a:pt x="6725" y="2351"/>
                  </a:lnTo>
                  <a:lnTo>
                    <a:pt x="7592" y="2351"/>
                  </a:lnTo>
                  <a:lnTo>
                    <a:pt x="7592" y="1649"/>
                  </a:lnTo>
                  <a:lnTo>
                    <a:pt x="7592" y="973"/>
                  </a:lnTo>
                  <a:lnTo>
                    <a:pt x="8243" y="270"/>
                  </a:lnTo>
                  <a:lnTo>
                    <a:pt x="8937" y="270"/>
                  </a:lnTo>
                  <a:lnTo>
                    <a:pt x="9414" y="270"/>
                  </a:lnTo>
                  <a:lnTo>
                    <a:pt x="10542" y="0"/>
                  </a:lnTo>
                  <a:lnTo>
                    <a:pt x="10759" y="270"/>
                  </a:lnTo>
                  <a:lnTo>
                    <a:pt x="11887" y="541"/>
                  </a:lnTo>
                  <a:lnTo>
                    <a:pt x="12581" y="973"/>
                  </a:lnTo>
                  <a:lnTo>
                    <a:pt x="12321" y="1378"/>
                  </a:lnTo>
                  <a:lnTo>
                    <a:pt x="11887" y="208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6" name="Freeform 287">
              <a:extLst>
                <a:ext uri="{FF2B5EF4-FFF2-40B4-BE49-F238E27FC236}">
                  <a16:creationId xmlns:a16="http://schemas.microsoft.com/office/drawing/2014/main" id="{31A8B3B8-5984-FE4D-8524-269375A187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3364" y="2997020"/>
              <a:ext cx="301187" cy="271903"/>
            </a:xfrm>
            <a:custGeom>
              <a:avLst/>
              <a:gdLst>
                <a:gd name="T0" fmla="*/ 11519 w 20000"/>
                <a:gd name="T1" fmla="*/ 451 h 20000"/>
                <a:gd name="T2" fmla="*/ 12481 w 20000"/>
                <a:gd name="T3" fmla="*/ 451 h 20000"/>
                <a:gd name="T4" fmla="*/ 13074 w 20000"/>
                <a:gd name="T5" fmla="*/ 1516 h 20000"/>
                <a:gd name="T6" fmla="*/ 14593 w 20000"/>
                <a:gd name="T7" fmla="*/ 2131 h 20000"/>
                <a:gd name="T8" fmla="*/ 15963 w 20000"/>
                <a:gd name="T9" fmla="*/ 3607 h 20000"/>
                <a:gd name="T10" fmla="*/ 16889 w 20000"/>
                <a:gd name="T11" fmla="*/ 3607 h 20000"/>
                <a:gd name="T12" fmla="*/ 19000 w 20000"/>
                <a:gd name="T13" fmla="*/ 4467 h 20000"/>
                <a:gd name="T14" fmla="*/ 19407 w 20000"/>
                <a:gd name="T15" fmla="*/ 5943 h 20000"/>
                <a:gd name="T16" fmla="*/ 18630 w 20000"/>
                <a:gd name="T17" fmla="*/ 8279 h 20000"/>
                <a:gd name="T18" fmla="*/ 18074 w 20000"/>
                <a:gd name="T19" fmla="*/ 8893 h 20000"/>
                <a:gd name="T20" fmla="*/ 16889 w 20000"/>
                <a:gd name="T21" fmla="*/ 10820 h 20000"/>
                <a:gd name="T22" fmla="*/ 17481 w 20000"/>
                <a:gd name="T23" fmla="*/ 10820 h 20000"/>
                <a:gd name="T24" fmla="*/ 18444 w 20000"/>
                <a:gd name="T25" fmla="*/ 12090 h 20000"/>
                <a:gd name="T26" fmla="*/ 18444 w 20000"/>
                <a:gd name="T27" fmla="*/ 13770 h 20000"/>
                <a:gd name="T28" fmla="*/ 18074 w 20000"/>
                <a:gd name="T29" fmla="*/ 14221 h 20000"/>
                <a:gd name="T30" fmla="*/ 19000 w 20000"/>
                <a:gd name="T31" fmla="*/ 16107 h 20000"/>
                <a:gd name="T32" fmla="*/ 19407 w 20000"/>
                <a:gd name="T33" fmla="*/ 16516 h 20000"/>
                <a:gd name="T34" fmla="*/ 19000 w 20000"/>
                <a:gd name="T35" fmla="*/ 17172 h 20000"/>
                <a:gd name="T36" fmla="*/ 18630 w 20000"/>
                <a:gd name="T37" fmla="*/ 17172 h 20000"/>
                <a:gd name="T38" fmla="*/ 18074 w 20000"/>
                <a:gd name="T39" fmla="*/ 17623 h 20000"/>
                <a:gd name="T40" fmla="*/ 17481 w 20000"/>
                <a:gd name="T41" fmla="*/ 18689 h 20000"/>
                <a:gd name="T42" fmla="*/ 15593 w 20000"/>
                <a:gd name="T43" fmla="*/ 18279 h 20000"/>
                <a:gd name="T44" fmla="*/ 15000 w 20000"/>
                <a:gd name="T45" fmla="*/ 17828 h 20000"/>
                <a:gd name="T46" fmla="*/ 14407 w 20000"/>
                <a:gd name="T47" fmla="*/ 17623 h 20000"/>
                <a:gd name="T48" fmla="*/ 13444 w 20000"/>
                <a:gd name="T49" fmla="*/ 17623 h 20000"/>
                <a:gd name="T50" fmla="*/ 12111 w 20000"/>
                <a:gd name="T51" fmla="*/ 18689 h 20000"/>
                <a:gd name="T52" fmla="*/ 11519 w 20000"/>
                <a:gd name="T53" fmla="*/ 19959 h 20000"/>
                <a:gd name="T54" fmla="*/ 9407 w 20000"/>
                <a:gd name="T55" fmla="*/ 19303 h 20000"/>
                <a:gd name="T56" fmla="*/ 8481 w 20000"/>
                <a:gd name="T57" fmla="*/ 19303 h 20000"/>
                <a:gd name="T58" fmla="*/ 5370 w 20000"/>
                <a:gd name="T59" fmla="*/ 18689 h 20000"/>
                <a:gd name="T60" fmla="*/ 5370 w 20000"/>
                <a:gd name="T61" fmla="*/ 15287 h 20000"/>
                <a:gd name="T62" fmla="*/ 5370 w 20000"/>
                <a:gd name="T63" fmla="*/ 14426 h 20000"/>
                <a:gd name="T64" fmla="*/ 6370 w 20000"/>
                <a:gd name="T65" fmla="*/ 13770 h 20000"/>
                <a:gd name="T66" fmla="*/ 5370 w 20000"/>
                <a:gd name="T67" fmla="*/ 12500 h 20000"/>
                <a:gd name="T68" fmla="*/ 4037 w 20000"/>
                <a:gd name="T69" fmla="*/ 10000 h 20000"/>
                <a:gd name="T70" fmla="*/ 3481 w 20000"/>
                <a:gd name="T71" fmla="*/ 8730 h 20000"/>
                <a:gd name="T72" fmla="*/ 778 w 20000"/>
                <a:gd name="T73" fmla="*/ 7623 h 20000"/>
                <a:gd name="T74" fmla="*/ 778 w 20000"/>
                <a:gd name="T75" fmla="*/ 7049 h 20000"/>
                <a:gd name="T76" fmla="*/ 1000 w 20000"/>
                <a:gd name="T77" fmla="*/ 6557 h 20000"/>
                <a:gd name="T78" fmla="*/ 0 w 20000"/>
                <a:gd name="T79" fmla="*/ 6393 h 20000"/>
                <a:gd name="T80" fmla="*/ 1370 w 20000"/>
                <a:gd name="T81" fmla="*/ 5533 h 20000"/>
                <a:gd name="T82" fmla="*/ 2519 w 20000"/>
                <a:gd name="T83" fmla="*/ 5533 h 20000"/>
                <a:gd name="T84" fmla="*/ 3852 w 20000"/>
                <a:gd name="T85" fmla="*/ 5943 h 20000"/>
                <a:gd name="T86" fmla="*/ 5000 w 20000"/>
                <a:gd name="T87" fmla="*/ 5943 h 20000"/>
                <a:gd name="T88" fmla="*/ 4407 w 20000"/>
                <a:gd name="T89" fmla="*/ 3197 h 20000"/>
                <a:gd name="T90" fmla="*/ 5593 w 20000"/>
                <a:gd name="T91" fmla="*/ 3197 h 20000"/>
                <a:gd name="T92" fmla="*/ 6370 w 20000"/>
                <a:gd name="T93" fmla="*/ 4262 h 20000"/>
                <a:gd name="T94" fmla="*/ 7481 w 20000"/>
                <a:gd name="T95" fmla="*/ 3607 h 20000"/>
                <a:gd name="T96" fmla="*/ 9407 w 20000"/>
                <a:gd name="T97" fmla="*/ 2787 h 20000"/>
                <a:gd name="T98" fmla="*/ 9630 w 20000"/>
                <a:gd name="T99" fmla="*/ 45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00" h="20000">
                  <a:moveTo>
                    <a:pt x="11519" y="0"/>
                  </a:moveTo>
                  <a:lnTo>
                    <a:pt x="11519" y="451"/>
                  </a:lnTo>
                  <a:lnTo>
                    <a:pt x="12111" y="861"/>
                  </a:lnTo>
                  <a:lnTo>
                    <a:pt x="12481" y="451"/>
                  </a:lnTo>
                  <a:lnTo>
                    <a:pt x="12889" y="1107"/>
                  </a:lnTo>
                  <a:lnTo>
                    <a:pt x="13074" y="1516"/>
                  </a:lnTo>
                  <a:lnTo>
                    <a:pt x="14407" y="2787"/>
                  </a:lnTo>
                  <a:lnTo>
                    <a:pt x="14593" y="2131"/>
                  </a:lnTo>
                  <a:lnTo>
                    <a:pt x="15000" y="3197"/>
                  </a:lnTo>
                  <a:lnTo>
                    <a:pt x="15963" y="3607"/>
                  </a:lnTo>
                  <a:lnTo>
                    <a:pt x="16148" y="3607"/>
                  </a:lnTo>
                  <a:lnTo>
                    <a:pt x="16889" y="3607"/>
                  </a:lnTo>
                  <a:lnTo>
                    <a:pt x="17481" y="3607"/>
                  </a:lnTo>
                  <a:lnTo>
                    <a:pt x="19000" y="4467"/>
                  </a:lnTo>
                  <a:lnTo>
                    <a:pt x="19963" y="4877"/>
                  </a:lnTo>
                  <a:lnTo>
                    <a:pt x="19407" y="5943"/>
                  </a:lnTo>
                  <a:lnTo>
                    <a:pt x="18630" y="7213"/>
                  </a:lnTo>
                  <a:lnTo>
                    <a:pt x="18630" y="8279"/>
                  </a:lnTo>
                  <a:lnTo>
                    <a:pt x="18074" y="8279"/>
                  </a:lnTo>
                  <a:lnTo>
                    <a:pt x="18074" y="8893"/>
                  </a:lnTo>
                  <a:lnTo>
                    <a:pt x="17481" y="9754"/>
                  </a:lnTo>
                  <a:lnTo>
                    <a:pt x="16889" y="10820"/>
                  </a:lnTo>
                  <a:lnTo>
                    <a:pt x="16889" y="11066"/>
                  </a:lnTo>
                  <a:lnTo>
                    <a:pt x="17481" y="10820"/>
                  </a:lnTo>
                  <a:lnTo>
                    <a:pt x="18074" y="11475"/>
                  </a:lnTo>
                  <a:lnTo>
                    <a:pt x="18444" y="12090"/>
                  </a:lnTo>
                  <a:lnTo>
                    <a:pt x="18074" y="12090"/>
                  </a:lnTo>
                  <a:lnTo>
                    <a:pt x="18444" y="13770"/>
                  </a:lnTo>
                  <a:lnTo>
                    <a:pt x="17704" y="13770"/>
                  </a:lnTo>
                  <a:lnTo>
                    <a:pt x="18074" y="14221"/>
                  </a:lnTo>
                  <a:lnTo>
                    <a:pt x="18444" y="15943"/>
                  </a:lnTo>
                  <a:lnTo>
                    <a:pt x="19000" y="16107"/>
                  </a:lnTo>
                  <a:lnTo>
                    <a:pt x="19593" y="16107"/>
                  </a:lnTo>
                  <a:lnTo>
                    <a:pt x="19407" y="16516"/>
                  </a:lnTo>
                  <a:lnTo>
                    <a:pt x="19407" y="16967"/>
                  </a:lnTo>
                  <a:lnTo>
                    <a:pt x="19000" y="17172"/>
                  </a:lnTo>
                  <a:lnTo>
                    <a:pt x="18630" y="16967"/>
                  </a:lnTo>
                  <a:lnTo>
                    <a:pt x="18630" y="17172"/>
                  </a:lnTo>
                  <a:lnTo>
                    <a:pt x="18630" y="17623"/>
                  </a:lnTo>
                  <a:lnTo>
                    <a:pt x="18074" y="17623"/>
                  </a:lnTo>
                  <a:lnTo>
                    <a:pt x="17481" y="17828"/>
                  </a:lnTo>
                  <a:lnTo>
                    <a:pt x="17481" y="18689"/>
                  </a:lnTo>
                  <a:lnTo>
                    <a:pt x="16148" y="18689"/>
                  </a:lnTo>
                  <a:lnTo>
                    <a:pt x="15593" y="18279"/>
                  </a:lnTo>
                  <a:lnTo>
                    <a:pt x="15370" y="17828"/>
                  </a:lnTo>
                  <a:lnTo>
                    <a:pt x="15000" y="17828"/>
                  </a:lnTo>
                  <a:lnTo>
                    <a:pt x="14407" y="17828"/>
                  </a:lnTo>
                  <a:lnTo>
                    <a:pt x="14407" y="17623"/>
                  </a:lnTo>
                  <a:lnTo>
                    <a:pt x="13630" y="17623"/>
                  </a:lnTo>
                  <a:lnTo>
                    <a:pt x="13444" y="17623"/>
                  </a:lnTo>
                  <a:lnTo>
                    <a:pt x="13074" y="17828"/>
                  </a:lnTo>
                  <a:lnTo>
                    <a:pt x="12111" y="18689"/>
                  </a:lnTo>
                  <a:lnTo>
                    <a:pt x="12111" y="19713"/>
                  </a:lnTo>
                  <a:lnTo>
                    <a:pt x="11519" y="19959"/>
                  </a:lnTo>
                  <a:lnTo>
                    <a:pt x="10593" y="19713"/>
                  </a:lnTo>
                  <a:lnTo>
                    <a:pt x="9407" y="19303"/>
                  </a:lnTo>
                  <a:lnTo>
                    <a:pt x="8481" y="18893"/>
                  </a:lnTo>
                  <a:lnTo>
                    <a:pt x="8481" y="19303"/>
                  </a:lnTo>
                  <a:lnTo>
                    <a:pt x="7481" y="19303"/>
                  </a:lnTo>
                  <a:lnTo>
                    <a:pt x="5370" y="18689"/>
                  </a:lnTo>
                  <a:lnTo>
                    <a:pt x="4778" y="17623"/>
                  </a:lnTo>
                  <a:lnTo>
                    <a:pt x="5370" y="15287"/>
                  </a:lnTo>
                  <a:lnTo>
                    <a:pt x="5593" y="14836"/>
                  </a:lnTo>
                  <a:lnTo>
                    <a:pt x="5370" y="14426"/>
                  </a:lnTo>
                  <a:lnTo>
                    <a:pt x="5593" y="12746"/>
                  </a:lnTo>
                  <a:lnTo>
                    <a:pt x="6370" y="13770"/>
                  </a:lnTo>
                  <a:lnTo>
                    <a:pt x="5963" y="12746"/>
                  </a:lnTo>
                  <a:lnTo>
                    <a:pt x="5370" y="12500"/>
                  </a:lnTo>
                  <a:lnTo>
                    <a:pt x="5370" y="11475"/>
                  </a:lnTo>
                  <a:lnTo>
                    <a:pt x="4037" y="10000"/>
                  </a:lnTo>
                  <a:lnTo>
                    <a:pt x="4037" y="8893"/>
                  </a:lnTo>
                  <a:lnTo>
                    <a:pt x="3481" y="8730"/>
                  </a:lnTo>
                  <a:lnTo>
                    <a:pt x="2519" y="8279"/>
                  </a:lnTo>
                  <a:lnTo>
                    <a:pt x="778" y="7623"/>
                  </a:lnTo>
                  <a:lnTo>
                    <a:pt x="407" y="7049"/>
                  </a:lnTo>
                  <a:lnTo>
                    <a:pt x="778" y="7049"/>
                  </a:lnTo>
                  <a:lnTo>
                    <a:pt x="407" y="6557"/>
                  </a:lnTo>
                  <a:lnTo>
                    <a:pt x="1000" y="6557"/>
                  </a:lnTo>
                  <a:lnTo>
                    <a:pt x="778" y="6393"/>
                  </a:lnTo>
                  <a:lnTo>
                    <a:pt x="0" y="6393"/>
                  </a:lnTo>
                  <a:lnTo>
                    <a:pt x="407" y="5943"/>
                  </a:lnTo>
                  <a:lnTo>
                    <a:pt x="1370" y="5533"/>
                  </a:lnTo>
                  <a:lnTo>
                    <a:pt x="1926" y="5533"/>
                  </a:lnTo>
                  <a:lnTo>
                    <a:pt x="2519" y="5533"/>
                  </a:lnTo>
                  <a:lnTo>
                    <a:pt x="3481" y="6393"/>
                  </a:lnTo>
                  <a:lnTo>
                    <a:pt x="3852" y="5943"/>
                  </a:lnTo>
                  <a:lnTo>
                    <a:pt x="4407" y="5943"/>
                  </a:lnTo>
                  <a:lnTo>
                    <a:pt x="5000" y="5943"/>
                  </a:lnTo>
                  <a:lnTo>
                    <a:pt x="4778" y="4467"/>
                  </a:lnTo>
                  <a:lnTo>
                    <a:pt x="4407" y="3197"/>
                  </a:lnTo>
                  <a:lnTo>
                    <a:pt x="5000" y="3197"/>
                  </a:lnTo>
                  <a:lnTo>
                    <a:pt x="5593" y="3197"/>
                  </a:lnTo>
                  <a:lnTo>
                    <a:pt x="5593" y="3852"/>
                  </a:lnTo>
                  <a:lnTo>
                    <a:pt x="6370" y="4262"/>
                  </a:lnTo>
                  <a:lnTo>
                    <a:pt x="7111" y="4262"/>
                  </a:lnTo>
                  <a:lnTo>
                    <a:pt x="7481" y="3607"/>
                  </a:lnTo>
                  <a:lnTo>
                    <a:pt x="8074" y="3197"/>
                  </a:lnTo>
                  <a:lnTo>
                    <a:pt x="9407" y="2787"/>
                  </a:lnTo>
                  <a:lnTo>
                    <a:pt x="9630" y="2131"/>
                  </a:lnTo>
                  <a:lnTo>
                    <a:pt x="9630" y="451"/>
                  </a:lnTo>
                  <a:lnTo>
                    <a:pt x="1151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7" name="Freeform 286">
              <a:extLst>
                <a:ext uri="{FF2B5EF4-FFF2-40B4-BE49-F238E27FC236}">
                  <a16:creationId xmlns:a16="http://schemas.microsoft.com/office/drawing/2014/main" id="{5CCA9FCD-D5F5-A545-9BD0-9FDC398B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2918" y="3250796"/>
              <a:ext cx="30676" cy="50199"/>
            </a:xfrm>
            <a:custGeom>
              <a:avLst/>
              <a:gdLst>
                <a:gd name="T0" fmla="*/ 11852 w 20000"/>
                <a:gd name="T1" fmla="*/ 0 h 20000"/>
                <a:gd name="T2" fmla="*/ 15926 w 20000"/>
                <a:gd name="T3" fmla="*/ 0 h 20000"/>
                <a:gd name="T4" fmla="*/ 15926 w 20000"/>
                <a:gd name="T5" fmla="*/ 1348 h 20000"/>
                <a:gd name="T6" fmla="*/ 15926 w 20000"/>
                <a:gd name="T7" fmla="*/ 3596 h 20000"/>
                <a:gd name="T8" fmla="*/ 19630 w 20000"/>
                <a:gd name="T9" fmla="*/ 5843 h 20000"/>
                <a:gd name="T10" fmla="*/ 19630 w 20000"/>
                <a:gd name="T11" fmla="*/ 9213 h 20000"/>
                <a:gd name="T12" fmla="*/ 19630 w 20000"/>
                <a:gd name="T13" fmla="*/ 10562 h 20000"/>
                <a:gd name="T14" fmla="*/ 15926 w 20000"/>
                <a:gd name="T15" fmla="*/ 12809 h 20000"/>
                <a:gd name="T16" fmla="*/ 15926 w 20000"/>
                <a:gd name="T17" fmla="*/ 15056 h 20000"/>
                <a:gd name="T18" fmla="*/ 15926 w 20000"/>
                <a:gd name="T19" fmla="*/ 16180 h 20000"/>
                <a:gd name="T20" fmla="*/ 11852 w 20000"/>
                <a:gd name="T21" fmla="*/ 18427 h 20000"/>
                <a:gd name="T22" fmla="*/ 11852 w 20000"/>
                <a:gd name="T23" fmla="*/ 19775 h 20000"/>
                <a:gd name="T24" fmla="*/ 10000 w 20000"/>
                <a:gd name="T25" fmla="*/ 19775 h 20000"/>
                <a:gd name="T26" fmla="*/ 5926 w 20000"/>
                <a:gd name="T27" fmla="*/ 19775 h 20000"/>
                <a:gd name="T28" fmla="*/ 4074 w 20000"/>
                <a:gd name="T29" fmla="*/ 18427 h 20000"/>
                <a:gd name="T30" fmla="*/ 5926 w 20000"/>
                <a:gd name="T31" fmla="*/ 18427 h 20000"/>
                <a:gd name="T32" fmla="*/ 5926 w 20000"/>
                <a:gd name="T33" fmla="*/ 16180 h 20000"/>
                <a:gd name="T34" fmla="*/ 4074 w 20000"/>
                <a:gd name="T35" fmla="*/ 16180 h 20000"/>
                <a:gd name="T36" fmla="*/ 4074 w 20000"/>
                <a:gd name="T37" fmla="*/ 15056 h 20000"/>
                <a:gd name="T38" fmla="*/ 0 w 20000"/>
                <a:gd name="T39" fmla="*/ 15056 h 20000"/>
                <a:gd name="T40" fmla="*/ 4074 w 20000"/>
                <a:gd name="T41" fmla="*/ 12809 h 20000"/>
                <a:gd name="T42" fmla="*/ 4074 w 20000"/>
                <a:gd name="T43" fmla="*/ 10562 h 20000"/>
                <a:gd name="T44" fmla="*/ 0 w 20000"/>
                <a:gd name="T45" fmla="*/ 10562 h 20000"/>
                <a:gd name="T46" fmla="*/ 0 w 20000"/>
                <a:gd name="T47" fmla="*/ 9213 h 20000"/>
                <a:gd name="T48" fmla="*/ 4074 w 20000"/>
                <a:gd name="T49" fmla="*/ 9213 h 20000"/>
                <a:gd name="T50" fmla="*/ 0 w 20000"/>
                <a:gd name="T51" fmla="*/ 6966 h 20000"/>
                <a:gd name="T52" fmla="*/ 4074 w 20000"/>
                <a:gd name="T53" fmla="*/ 6966 h 20000"/>
                <a:gd name="T54" fmla="*/ 4074 w 20000"/>
                <a:gd name="T55" fmla="*/ 5843 h 20000"/>
                <a:gd name="T56" fmla="*/ 5926 w 20000"/>
                <a:gd name="T57" fmla="*/ 3596 h 20000"/>
                <a:gd name="T58" fmla="*/ 10000 w 20000"/>
                <a:gd name="T59" fmla="*/ 3596 h 20000"/>
                <a:gd name="T60" fmla="*/ 11852 w 20000"/>
                <a:gd name="T61" fmla="*/ 3596 h 20000"/>
                <a:gd name="T62" fmla="*/ 11852 w 20000"/>
                <a:gd name="T63" fmla="*/ 1348 h 20000"/>
                <a:gd name="T64" fmla="*/ 11852 w 20000"/>
                <a:gd name="T65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00" h="20000">
                  <a:moveTo>
                    <a:pt x="11852" y="0"/>
                  </a:moveTo>
                  <a:lnTo>
                    <a:pt x="15926" y="0"/>
                  </a:lnTo>
                  <a:lnTo>
                    <a:pt x="15926" y="1348"/>
                  </a:lnTo>
                  <a:lnTo>
                    <a:pt x="15926" y="3596"/>
                  </a:lnTo>
                  <a:lnTo>
                    <a:pt x="19630" y="5843"/>
                  </a:lnTo>
                  <a:lnTo>
                    <a:pt x="19630" y="9213"/>
                  </a:lnTo>
                  <a:lnTo>
                    <a:pt x="19630" y="10562"/>
                  </a:lnTo>
                  <a:lnTo>
                    <a:pt x="15926" y="12809"/>
                  </a:lnTo>
                  <a:lnTo>
                    <a:pt x="15926" y="15056"/>
                  </a:lnTo>
                  <a:lnTo>
                    <a:pt x="15926" y="16180"/>
                  </a:lnTo>
                  <a:lnTo>
                    <a:pt x="11852" y="18427"/>
                  </a:lnTo>
                  <a:lnTo>
                    <a:pt x="11852" y="19775"/>
                  </a:lnTo>
                  <a:lnTo>
                    <a:pt x="10000" y="19775"/>
                  </a:lnTo>
                  <a:lnTo>
                    <a:pt x="5926" y="19775"/>
                  </a:lnTo>
                  <a:lnTo>
                    <a:pt x="4074" y="18427"/>
                  </a:lnTo>
                  <a:lnTo>
                    <a:pt x="5926" y="18427"/>
                  </a:lnTo>
                  <a:lnTo>
                    <a:pt x="5926" y="16180"/>
                  </a:lnTo>
                  <a:lnTo>
                    <a:pt x="4074" y="16180"/>
                  </a:lnTo>
                  <a:lnTo>
                    <a:pt x="4074" y="15056"/>
                  </a:lnTo>
                  <a:lnTo>
                    <a:pt x="0" y="15056"/>
                  </a:lnTo>
                  <a:lnTo>
                    <a:pt x="4074" y="12809"/>
                  </a:lnTo>
                  <a:lnTo>
                    <a:pt x="4074" y="10562"/>
                  </a:lnTo>
                  <a:lnTo>
                    <a:pt x="0" y="10562"/>
                  </a:lnTo>
                  <a:lnTo>
                    <a:pt x="0" y="9213"/>
                  </a:lnTo>
                  <a:lnTo>
                    <a:pt x="4074" y="9213"/>
                  </a:lnTo>
                  <a:lnTo>
                    <a:pt x="0" y="6966"/>
                  </a:lnTo>
                  <a:lnTo>
                    <a:pt x="4074" y="6966"/>
                  </a:lnTo>
                  <a:lnTo>
                    <a:pt x="4074" y="5843"/>
                  </a:lnTo>
                  <a:lnTo>
                    <a:pt x="5926" y="3596"/>
                  </a:lnTo>
                  <a:lnTo>
                    <a:pt x="10000" y="3596"/>
                  </a:lnTo>
                  <a:lnTo>
                    <a:pt x="11852" y="3596"/>
                  </a:lnTo>
                  <a:lnTo>
                    <a:pt x="11852" y="1348"/>
                  </a:lnTo>
                  <a:lnTo>
                    <a:pt x="1185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8" name="Freeform 285">
              <a:extLst>
                <a:ext uri="{FF2B5EF4-FFF2-40B4-BE49-F238E27FC236}">
                  <a16:creationId xmlns:a16="http://schemas.microsoft.com/office/drawing/2014/main" id="{AC05C808-7126-2D45-B668-5E2A1E0D0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1054" y="2729300"/>
              <a:ext cx="174298" cy="303972"/>
            </a:xfrm>
            <a:custGeom>
              <a:avLst/>
              <a:gdLst>
                <a:gd name="T0" fmla="*/ 641 w 20000"/>
                <a:gd name="T1" fmla="*/ 19596 h 20000"/>
                <a:gd name="T2" fmla="*/ 3974 w 20000"/>
                <a:gd name="T3" fmla="*/ 17647 h 20000"/>
                <a:gd name="T4" fmla="*/ 6987 w 20000"/>
                <a:gd name="T5" fmla="*/ 17500 h 20000"/>
                <a:gd name="T6" fmla="*/ 6667 w 20000"/>
                <a:gd name="T7" fmla="*/ 16912 h 20000"/>
                <a:gd name="T8" fmla="*/ 3974 w 20000"/>
                <a:gd name="T9" fmla="*/ 16140 h 20000"/>
                <a:gd name="T10" fmla="*/ 2372 w 20000"/>
                <a:gd name="T11" fmla="*/ 15993 h 20000"/>
                <a:gd name="T12" fmla="*/ 5000 w 20000"/>
                <a:gd name="T13" fmla="*/ 13676 h 20000"/>
                <a:gd name="T14" fmla="*/ 3333 w 20000"/>
                <a:gd name="T15" fmla="*/ 13676 h 20000"/>
                <a:gd name="T16" fmla="*/ 6026 w 20000"/>
                <a:gd name="T17" fmla="*/ 12904 h 20000"/>
                <a:gd name="T18" fmla="*/ 7628 w 20000"/>
                <a:gd name="T19" fmla="*/ 12169 h 20000"/>
                <a:gd name="T20" fmla="*/ 7628 w 20000"/>
                <a:gd name="T21" fmla="*/ 11029 h 20000"/>
                <a:gd name="T22" fmla="*/ 6667 w 20000"/>
                <a:gd name="T23" fmla="*/ 9669 h 20000"/>
                <a:gd name="T24" fmla="*/ 7628 w 20000"/>
                <a:gd name="T25" fmla="*/ 8934 h 20000"/>
                <a:gd name="T26" fmla="*/ 5000 w 20000"/>
                <a:gd name="T27" fmla="*/ 9081 h 20000"/>
                <a:gd name="T28" fmla="*/ 2372 w 20000"/>
                <a:gd name="T29" fmla="*/ 9081 h 20000"/>
                <a:gd name="T30" fmla="*/ 3333 w 20000"/>
                <a:gd name="T31" fmla="*/ 7206 h 20000"/>
                <a:gd name="T32" fmla="*/ 1667 w 20000"/>
                <a:gd name="T33" fmla="*/ 6654 h 20000"/>
                <a:gd name="T34" fmla="*/ 1026 w 20000"/>
                <a:gd name="T35" fmla="*/ 7022 h 20000"/>
                <a:gd name="T36" fmla="*/ 2372 w 20000"/>
                <a:gd name="T37" fmla="*/ 4926 h 20000"/>
                <a:gd name="T38" fmla="*/ 0 w 20000"/>
                <a:gd name="T39" fmla="*/ 4559 h 20000"/>
                <a:gd name="T40" fmla="*/ 1667 w 20000"/>
                <a:gd name="T41" fmla="*/ 3235 h 20000"/>
                <a:gd name="T42" fmla="*/ 1026 w 20000"/>
                <a:gd name="T43" fmla="*/ 2096 h 20000"/>
                <a:gd name="T44" fmla="*/ 2372 w 20000"/>
                <a:gd name="T45" fmla="*/ 1103 h 20000"/>
                <a:gd name="T46" fmla="*/ 3333 w 20000"/>
                <a:gd name="T47" fmla="*/ 0 h 20000"/>
                <a:gd name="T48" fmla="*/ 7628 w 20000"/>
                <a:gd name="T49" fmla="*/ 0 h 20000"/>
                <a:gd name="T50" fmla="*/ 5256 w 20000"/>
                <a:gd name="T51" fmla="*/ 1691 h 20000"/>
                <a:gd name="T52" fmla="*/ 5000 w 20000"/>
                <a:gd name="T53" fmla="*/ 2647 h 20000"/>
                <a:gd name="T54" fmla="*/ 10256 w 20000"/>
                <a:gd name="T55" fmla="*/ 2463 h 20000"/>
                <a:gd name="T56" fmla="*/ 9615 w 20000"/>
                <a:gd name="T57" fmla="*/ 3971 h 20000"/>
                <a:gd name="T58" fmla="*/ 8654 w 20000"/>
                <a:gd name="T59" fmla="*/ 5699 h 20000"/>
                <a:gd name="T60" fmla="*/ 6667 w 20000"/>
                <a:gd name="T61" fmla="*/ 6434 h 20000"/>
                <a:gd name="T62" fmla="*/ 11282 w 20000"/>
                <a:gd name="T63" fmla="*/ 7978 h 20000"/>
                <a:gd name="T64" fmla="*/ 14936 w 20000"/>
                <a:gd name="T65" fmla="*/ 10662 h 20000"/>
                <a:gd name="T66" fmla="*/ 14936 w 20000"/>
                <a:gd name="T67" fmla="*/ 11985 h 20000"/>
                <a:gd name="T68" fmla="*/ 15577 w 20000"/>
                <a:gd name="T69" fmla="*/ 13493 h 20000"/>
                <a:gd name="T70" fmla="*/ 16603 w 20000"/>
                <a:gd name="T71" fmla="*/ 13676 h 20000"/>
                <a:gd name="T72" fmla="*/ 19936 w 20000"/>
                <a:gd name="T73" fmla="*/ 14412 h 20000"/>
                <a:gd name="T74" fmla="*/ 17949 w 20000"/>
                <a:gd name="T75" fmla="*/ 16140 h 20000"/>
                <a:gd name="T76" fmla="*/ 16603 w 20000"/>
                <a:gd name="T77" fmla="*/ 16912 h 20000"/>
                <a:gd name="T78" fmla="*/ 17949 w 20000"/>
                <a:gd name="T79" fmla="*/ 18088 h 20000"/>
                <a:gd name="T80" fmla="*/ 13910 w 20000"/>
                <a:gd name="T81" fmla="*/ 18088 h 20000"/>
                <a:gd name="T82" fmla="*/ 10256 w 20000"/>
                <a:gd name="T83" fmla="*/ 18456 h 20000"/>
                <a:gd name="T84" fmla="*/ 6667 w 20000"/>
                <a:gd name="T85" fmla="*/ 18640 h 20000"/>
                <a:gd name="T86" fmla="*/ 4359 w 20000"/>
                <a:gd name="T87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00" h="20000">
                  <a:moveTo>
                    <a:pt x="1667" y="19963"/>
                  </a:moveTo>
                  <a:lnTo>
                    <a:pt x="641" y="19596"/>
                  </a:lnTo>
                  <a:lnTo>
                    <a:pt x="2372" y="19007"/>
                  </a:lnTo>
                  <a:lnTo>
                    <a:pt x="3974" y="17647"/>
                  </a:lnTo>
                  <a:lnTo>
                    <a:pt x="5000" y="17500"/>
                  </a:lnTo>
                  <a:lnTo>
                    <a:pt x="6987" y="17500"/>
                  </a:lnTo>
                  <a:lnTo>
                    <a:pt x="8013" y="16544"/>
                  </a:lnTo>
                  <a:lnTo>
                    <a:pt x="6667" y="16912"/>
                  </a:lnTo>
                  <a:lnTo>
                    <a:pt x="4359" y="16544"/>
                  </a:lnTo>
                  <a:lnTo>
                    <a:pt x="3974" y="16140"/>
                  </a:lnTo>
                  <a:lnTo>
                    <a:pt x="2628" y="16544"/>
                  </a:lnTo>
                  <a:lnTo>
                    <a:pt x="2372" y="15993"/>
                  </a:lnTo>
                  <a:lnTo>
                    <a:pt x="5000" y="14632"/>
                  </a:lnTo>
                  <a:lnTo>
                    <a:pt x="5000" y="13676"/>
                  </a:lnTo>
                  <a:lnTo>
                    <a:pt x="3974" y="13676"/>
                  </a:lnTo>
                  <a:lnTo>
                    <a:pt x="3333" y="13676"/>
                  </a:lnTo>
                  <a:lnTo>
                    <a:pt x="3974" y="13493"/>
                  </a:lnTo>
                  <a:lnTo>
                    <a:pt x="6026" y="12904"/>
                  </a:lnTo>
                  <a:lnTo>
                    <a:pt x="8013" y="12904"/>
                  </a:lnTo>
                  <a:lnTo>
                    <a:pt x="7628" y="12169"/>
                  </a:lnTo>
                  <a:lnTo>
                    <a:pt x="7628" y="11397"/>
                  </a:lnTo>
                  <a:lnTo>
                    <a:pt x="7628" y="11029"/>
                  </a:lnTo>
                  <a:lnTo>
                    <a:pt x="6987" y="11029"/>
                  </a:lnTo>
                  <a:lnTo>
                    <a:pt x="6667" y="9669"/>
                  </a:lnTo>
                  <a:lnTo>
                    <a:pt x="6667" y="9522"/>
                  </a:lnTo>
                  <a:lnTo>
                    <a:pt x="7628" y="8934"/>
                  </a:lnTo>
                  <a:lnTo>
                    <a:pt x="6667" y="8934"/>
                  </a:lnTo>
                  <a:lnTo>
                    <a:pt x="5000" y="9081"/>
                  </a:lnTo>
                  <a:lnTo>
                    <a:pt x="3333" y="9522"/>
                  </a:lnTo>
                  <a:lnTo>
                    <a:pt x="2372" y="9081"/>
                  </a:lnTo>
                  <a:lnTo>
                    <a:pt x="3333" y="7574"/>
                  </a:lnTo>
                  <a:lnTo>
                    <a:pt x="3333" y="7206"/>
                  </a:lnTo>
                  <a:lnTo>
                    <a:pt x="3333" y="6654"/>
                  </a:lnTo>
                  <a:lnTo>
                    <a:pt x="1667" y="6654"/>
                  </a:lnTo>
                  <a:lnTo>
                    <a:pt x="1026" y="7978"/>
                  </a:lnTo>
                  <a:lnTo>
                    <a:pt x="1026" y="7022"/>
                  </a:lnTo>
                  <a:lnTo>
                    <a:pt x="1026" y="5699"/>
                  </a:lnTo>
                  <a:lnTo>
                    <a:pt x="2372" y="4926"/>
                  </a:lnTo>
                  <a:lnTo>
                    <a:pt x="1026" y="5110"/>
                  </a:lnTo>
                  <a:lnTo>
                    <a:pt x="0" y="4559"/>
                  </a:lnTo>
                  <a:lnTo>
                    <a:pt x="1026" y="3971"/>
                  </a:lnTo>
                  <a:lnTo>
                    <a:pt x="1667" y="3235"/>
                  </a:lnTo>
                  <a:lnTo>
                    <a:pt x="641" y="3015"/>
                  </a:lnTo>
                  <a:lnTo>
                    <a:pt x="1026" y="2096"/>
                  </a:lnTo>
                  <a:lnTo>
                    <a:pt x="2372" y="1691"/>
                  </a:lnTo>
                  <a:lnTo>
                    <a:pt x="2372" y="1103"/>
                  </a:lnTo>
                  <a:lnTo>
                    <a:pt x="2628" y="1103"/>
                  </a:lnTo>
                  <a:lnTo>
                    <a:pt x="3333" y="0"/>
                  </a:lnTo>
                  <a:lnTo>
                    <a:pt x="5256" y="147"/>
                  </a:lnTo>
                  <a:lnTo>
                    <a:pt x="7628" y="0"/>
                  </a:lnTo>
                  <a:lnTo>
                    <a:pt x="7628" y="956"/>
                  </a:lnTo>
                  <a:lnTo>
                    <a:pt x="5256" y="1691"/>
                  </a:lnTo>
                  <a:lnTo>
                    <a:pt x="5256" y="2096"/>
                  </a:lnTo>
                  <a:lnTo>
                    <a:pt x="5000" y="2647"/>
                  </a:lnTo>
                  <a:lnTo>
                    <a:pt x="6667" y="2463"/>
                  </a:lnTo>
                  <a:lnTo>
                    <a:pt x="10256" y="2463"/>
                  </a:lnTo>
                  <a:lnTo>
                    <a:pt x="10897" y="3015"/>
                  </a:lnTo>
                  <a:lnTo>
                    <a:pt x="9615" y="3971"/>
                  </a:lnTo>
                  <a:lnTo>
                    <a:pt x="8013" y="5478"/>
                  </a:lnTo>
                  <a:lnTo>
                    <a:pt x="8654" y="5699"/>
                  </a:lnTo>
                  <a:lnTo>
                    <a:pt x="7628" y="6066"/>
                  </a:lnTo>
                  <a:lnTo>
                    <a:pt x="6667" y="6434"/>
                  </a:lnTo>
                  <a:lnTo>
                    <a:pt x="8654" y="6434"/>
                  </a:lnTo>
                  <a:lnTo>
                    <a:pt x="11282" y="7978"/>
                  </a:lnTo>
                  <a:lnTo>
                    <a:pt x="12949" y="9669"/>
                  </a:lnTo>
                  <a:lnTo>
                    <a:pt x="14936" y="10662"/>
                  </a:lnTo>
                  <a:lnTo>
                    <a:pt x="15577" y="11985"/>
                  </a:lnTo>
                  <a:lnTo>
                    <a:pt x="14936" y="11985"/>
                  </a:lnTo>
                  <a:lnTo>
                    <a:pt x="16282" y="13125"/>
                  </a:lnTo>
                  <a:lnTo>
                    <a:pt x="15577" y="13493"/>
                  </a:lnTo>
                  <a:lnTo>
                    <a:pt x="16282" y="14044"/>
                  </a:lnTo>
                  <a:lnTo>
                    <a:pt x="16603" y="13676"/>
                  </a:lnTo>
                  <a:lnTo>
                    <a:pt x="17949" y="13493"/>
                  </a:lnTo>
                  <a:lnTo>
                    <a:pt x="19936" y="14412"/>
                  </a:lnTo>
                  <a:lnTo>
                    <a:pt x="18910" y="15993"/>
                  </a:lnTo>
                  <a:lnTo>
                    <a:pt x="17949" y="16140"/>
                  </a:lnTo>
                  <a:lnTo>
                    <a:pt x="17308" y="16544"/>
                  </a:lnTo>
                  <a:lnTo>
                    <a:pt x="16603" y="16912"/>
                  </a:lnTo>
                  <a:lnTo>
                    <a:pt x="18910" y="17096"/>
                  </a:lnTo>
                  <a:lnTo>
                    <a:pt x="17949" y="18088"/>
                  </a:lnTo>
                  <a:lnTo>
                    <a:pt x="16282" y="18456"/>
                  </a:lnTo>
                  <a:lnTo>
                    <a:pt x="13910" y="18088"/>
                  </a:lnTo>
                  <a:lnTo>
                    <a:pt x="12949" y="18088"/>
                  </a:lnTo>
                  <a:lnTo>
                    <a:pt x="10256" y="18456"/>
                  </a:lnTo>
                  <a:lnTo>
                    <a:pt x="8013" y="18456"/>
                  </a:lnTo>
                  <a:lnTo>
                    <a:pt x="6667" y="18640"/>
                  </a:lnTo>
                  <a:lnTo>
                    <a:pt x="5256" y="19375"/>
                  </a:lnTo>
                  <a:lnTo>
                    <a:pt x="4359" y="19375"/>
                  </a:lnTo>
                  <a:lnTo>
                    <a:pt x="1667" y="1996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9" name="Freeform 284">
              <a:extLst>
                <a:ext uri="{FF2B5EF4-FFF2-40B4-BE49-F238E27FC236}">
                  <a16:creationId xmlns:a16="http://schemas.microsoft.com/office/drawing/2014/main" id="{01C7BA51-24B8-7F4B-B45D-82507ECE9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617" y="2852005"/>
              <a:ext cx="55775" cy="44619"/>
            </a:xfrm>
            <a:custGeom>
              <a:avLst/>
              <a:gdLst>
                <a:gd name="T0" fmla="*/ 5253 w 20000"/>
                <a:gd name="T1" fmla="*/ 5316 h 20000"/>
                <a:gd name="T2" fmla="*/ 8283 w 20000"/>
                <a:gd name="T3" fmla="*/ 2785 h 20000"/>
                <a:gd name="T4" fmla="*/ 13535 w 20000"/>
                <a:gd name="T5" fmla="*/ 0 h 20000"/>
                <a:gd name="T6" fmla="*/ 14545 w 20000"/>
                <a:gd name="T7" fmla="*/ 0 h 20000"/>
                <a:gd name="T8" fmla="*/ 17778 w 20000"/>
                <a:gd name="T9" fmla="*/ 6582 h 20000"/>
                <a:gd name="T10" fmla="*/ 16566 w 20000"/>
                <a:gd name="T11" fmla="*/ 9367 h 20000"/>
                <a:gd name="T12" fmla="*/ 17778 w 20000"/>
                <a:gd name="T13" fmla="*/ 9367 h 20000"/>
                <a:gd name="T14" fmla="*/ 19798 w 20000"/>
                <a:gd name="T15" fmla="*/ 15696 h 20000"/>
                <a:gd name="T16" fmla="*/ 14545 w 20000"/>
                <a:gd name="T17" fmla="*/ 19747 h 20000"/>
                <a:gd name="T18" fmla="*/ 13535 w 20000"/>
                <a:gd name="T19" fmla="*/ 17215 h 20000"/>
                <a:gd name="T20" fmla="*/ 11515 w 20000"/>
                <a:gd name="T21" fmla="*/ 17215 h 20000"/>
                <a:gd name="T22" fmla="*/ 6263 w 20000"/>
                <a:gd name="T23" fmla="*/ 10380 h 20000"/>
                <a:gd name="T24" fmla="*/ 6263 w 20000"/>
                <a:gd name="T25" fmla="*/ 13165 h 20000"/>
                <a:gd name="T26" fmla="*/ 6263 w 20000"/>
                <a:gd name="T27" fmla="*/ 15696 h 20000"/>
                <a:gd name="T28" fmla="*/ 5253 w 20000"/>
                <a:gd name="T29" fmla="*/ 17215 h 20000"/>
                <a:gd name="T30" fmla="*/ 1212 w 20000"/>
                <a:gd name="T31" fmla="*/ 15696 h 20000"/>
                <a:gd name="T32" fmla="*/ 0 w 20000"/>
                <a:gd name="T33" fmla="*/ 10380 h 20000"/>
                <a:gd name="T34" fmla="*/ 1212 w 20000"/>
                <a:gd name="T35" fmla="*/ 9367 h 20000"/>
                <a:gd name="T36" fmla="*/ 1212 w 20000"/>
                <a:gd name="T37" fmla="*/ 6582 h 20000"/>
                <a:gd name="T38" fmla="*/ 5253 w 20000"/>
                <a:gd name="T39" fmla="*/ 531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00" h="20000">
                  <a:moveTo>
                    <a:pt x="5253" y="5316"/>
                  </a:moveTo>
                  <a:lnTo>
                    <a:pt x="8283" y="2785"/>
                  </a:lnTo>
                  <a:lnTo>
                    <a:pt x="13535" y="0"/>
                  </a:lnTo>
                  <a:lnTo>
                    <a:pt x="14545" y="0"/>
                  </a:lnTo>
                  <a:lnTo>
                    <a:pt x="17778" y="6582"/>
                  </a:lnTo>
                  <a:lnTo>
                    <a:pt x="16566" y="9367"/>
                  </a:lnTo>
                  <a:lnTo>
                    <a:pt x="17778" y="9367"/>
                  </a:lnTo>
                  <a:lnTo>
                    <a:pt x="19798" y="15696"/>
                  </a:lnTo>
                  <a:lnTo>
                    <a:pt x="14545" y="19747"/>
                  </a:lnTo>
                  <a:lnTo>
                    <a:pt x="13535" y="17215"/>
                  </a:lnTo>
                  <a:lnTo>
                    <a:pt x="11515" y="17215"/>
                  </a:lnTo>
                  <a:lnTo>
                    <a:pt x="6263" y="10380"/>
                  </a:lnTo>
                  <a:lnTo>
                    <a:pt x="6263" y="13165"/>
                  </a:lnTo>
                  <a:lnTo>
                    <a:pt x="6263" y="15696"/>
                  </a:lnTo>
                  <a:lnTo>
                    <a:pt x="5253" y="17215"/>
                  </a:lnTo>
                  <a:lnTo>
                    <a:pt x="1212" y="15696"/>
                  </a:lnTo>
                  <a:lnTo>
                    <a:pt x="0" y="10380"/>
                  </a:lnTo>
                  <a:lnTo>
                    <a:pt x="1212" y="9367"/>
                  </a:lnTo>
                  <a:lnTo>
                    <a:pt x="1212" y="6582"/>
                  </a:lnTo>
                  <a:lnTo>
                    <a:pt x="5253" y="53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0" name="Freeform 283">
              <a:extLst>
                <a:ext uri="{FF2B5EF4-FFF2-40B4-BE49-F238E27FC236}">
                  <a16:creationId xmlns:a16="http://schemas.microsoft.com/office/drawing/2014/main" id="{256B27F3-4E05-F64C-A957-E2ED59D10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2927" y="2737667"/>
              <a:ext cx="15337" cy="23705"/>
            </a:xfrm>
            <a:custGeom>
              <a:avLst/>
              <a:gdLst>
                <a:gd name="T0" fmla="*/ 0 w 20000"/>
                <a:gd name="T1" fmla="*/ 19524 h 20000"/>
                <a:gd name="T2" fmla="*/ 0 w 20000"/>
                <a:gd name="T3" fmla="*/ 14286 h 20000"/>
                <a:gd name="T4" fmla="*/ 0 w 20000"/>
                <a:gd name="T5" fmla="*/ 11905 h 20000"/>
                <a:gd name="T6" fmla="*/ 0 w 20000"/>
                <a:gd name="T7" fmla="*/ 6667 h 20000"/>
                <a:gd name="T8" fmla="*/ 4444 w 20000"/>
                <a:gd name="T9" fmla="*/ 6667 h 20000"/>
                <a:gd name="T10" fmla="*/ 4444 w 20000"/>
                <a:gd name="T11" fmla="*/ 4762 h 20000"/>
                <a:gd name="T12" fmla="*/ 19259 w 20000"/>
                <a:gd name="T13" fmla="*/ 0 h 20000"/>
                <a:gd name="T14" fmla="*/ 19259 w 20000"/>
                <a:gd name="T15" fmla="*/ 4762 h 20000"/>
                <a:gd name="T16" fmla="*/ 11852 w 20000"/>
                <a:gd name="T17" fmla="*/ 11905 h 20000"/>
                <a:gd name="T18" fmla="*/ 19259 w 20000"/>
                <a:gd name="T19" fmla="*/ 11905 h 20000"/>
                <a:gd name="T20" fmla="*/ 11852 w 20000"/>
                <a:gd name="T21" fmla="*/ 14286 h 20000"/>
                <a:gd name="T22" fmla="*/ 0 w 20000"/>
                <a:gd name="T23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0" y="19524"/>
                  </a:moveTo>
                  <a:lnTo>
                    <a:pt x="0" y="14286"/>
                  </a:lnTo>
                  <a:lnTo>
                    <a:pt x="0" y="11905"/>
                  </a:lnTo>
                  <a:lnTo>
                    <a:pt x="0" y="6667"/>
                  </a:lnTo>
                  <a:lnTo>
                    <a:pt x="4444" y="6667"/>
                  </a:lnTo>
                  <a:lnTo>
                    <a:pt x="4444" y="4762"/>
                  </a:lnTo>
                  <a:lnTo>
                    <a:pt x="19259" y="0"/>
                  </a:lnTo>
                  <a:lnTo>
                    <a:pt x="19259" y="4762"/>
                  </a:lnTo>
                  <a:lnTo>
                    <a:pt x="11852" y="11905"/>
                  </a:lnTo>
                  <a:lnTo>
                    <a:pt x="19259" y="11905"/>
                  </a:lnTo>
                  <a:lnTo>
                    <a:pt x="11852" y="14286"/>
                  </a:lnTo>
                  <a:lnTo>
                    <a:pt x="0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1" name="Freeform 282">
              <a:extLst>
                <a:ext uri="{FF2B5EF4-FFF2-40B4-BE49-F238E27FC236}">
                  <a16:creationId xmlns:a16="http://schemas.microsoft.com/office/drawing/2014/main" id="{177886E9-54AE-AE42-B229-4AF94FD73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111" y="2765553"/>
              <a:ext cx="23704" cy="18127"/>
            </a:xfrm>
            <a:custGeom>
              <a:avLst/>
              <a:gdLst>
                <a:gd name="T0" fmla="*/ 16667 w 20000"/>
                <a:gd name="T1" fmla="*/ 19375 h 20000"/>
                <a:gd name="T2" fmla="*/ 11905 w 20000"/>
                <a:gd name="T3" fmla="*/ 19375 h 20000"/>
                <a:gd name="T4" fmla="*/ 16667 w 20000"/>
                <a:gd name="T5" fmla="*/ 19375 h 20000"/>
                <a:gd name="T6" fmla="*/ 9524 w 20000"/>
                <a:gd name="T7" fmla="*/ 19375 h 20000"/>
                <a:gd name="T8" fmla="*/ 4762 w 20000"/>
                <a:gd name="T9" fmla="*/ 9375 h 20000"/>
                <a:gd name="T10" fmla="*/ 0 w 20000"/>
                <a:gd name="T11" fmla="*/ 9375 h 20000"/>
                <a:gd name="T12" fmla="*/ 4762 w 20000"/>
                <a:gd name="T13" fmla="*/ 0 h 20000"/>
                <a:gd name="T14" fmla="*/ 9524 w 20000"/>
                <a:gd name="T15" fmla="*/ 3750 h 20000"/>
                <a:gd name="T16" fmla="*/ 9524 w 20000"/>
                <a:gd name="T17" fmla="*/ 0 h 20000"/>
                <a:gd name="T18" fmla="*/ 11905 w 20000"/>
                <a:gd name="T19" fmla="*/ 0 h 20000"/>
                <a:gd name="T20" fmla="*/ 11905 w 20000"/>
                <a:gd name="T21" fmla="*/ 13125 h 20000"/>
                <a:gd name="T22" fmla="*/ 19524 w 20000"/>
                <a:gd name="T23" fmla="*/ 13125 h 20000"/>
                <a:gd name="T24" fmla="*/ 16667 w 20000"/>
                <a:gd name="T25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16667" y="19375"/>
                  </a:moveTo>
                  <a:lnTo>
                    <a:pt x="11905" y="19375"/>
                  </a:lnTo>
                  <a:lnTo>
                    <a:pt x="16667" y="19375"/>
                  </a:lnTo>
                  <a:lnTo>
                    <a:pt x="9524" y="19375"/>
                  </a:lnTo>
                  <a:lnTo>
                    <a:pt x="4762" y="9375"/>
                  </a:lnTo>
                  <a:lnTo>
                    <a:pt x="0" y="9375"/>
                  </a:lnTo>
                  <a:lnTo>
                    <a:pt x="4762" y="0"/>
                  </a:lnTo>
                  <a:lnTo>
                    <a:pt x="9524" y="3750"/>
                  </a:lnTo>
                  <a:lnTo>
                    <a:pt x="9524" y="0"/>
                  </a:lnTo>
                  <a:lnTo>
                    <a:pt x="11905" y="0"/>
                  </a:lnTo>
                  <a:lnTo>
                    <a:pt x="11905" y="13125"/>
                  </a:lnTo>
                  <a:lnTo>
                    <a:pt x="19524" y="13125"/>
                  </a:lnTo>
                  <a:lnTo>
                    <a:pt x="16667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2" name="Freeform 281">
              <a:extLst>
                <a:ext uri="{FF2B5EF4-FFF2-40B4-BE49-F238E27FC236}">
                  <a16:creationId xmlns:a16="http://schemas.microsoft.com/office/drawing/2014/main" id="{290CA864-4123-204F-AC31-43BA81C9F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8661" y="2654003"/>
              <a:ext cx="15338" cy="29282"/>
            </a:xfrm>
            <a:custGeom>
              <a:avLst/>
              <a:gdLst>
                <a:gd name="T0" fmla="*/ 7407 w 20000"/>
                <a:gd name="T1" fmla="*/ 19615 h 20000"/>
                <a:gd name="T2" fmla="*/ 7407 w 20000"/>
                <a:gd name="T3" fmla="*/ 11923 h 20000"/>
                <a:gd name="T4" fmla="*/ 0 w 20000"/>
                <a:gd name="T5" fmla="*/ 9615 h 20000"/>
                <a:gd name="T6" fmla="*/ 7407 w 20000"/>
                <a:gd name="T7" fmla="*/ 9615 h 20000"/>
                <a:gd name="T8" fmla="*/ 0 w 20000"/>
                <a:gd name="T9" fmla="*/ 2308 h 20000"/>
                <a:gd name="T10" fmla="*/ 11852 w 20000"/>
                <a:gd name="T11" fmla="*/ 0 h 20000"/>
                <a:gd name="T12" fmla="*/ 11852 w 20000"/>
                <a:gd name="T13" fmla="*/ 5769 h 20000"/>
                <a:gd name="T14" fmla="*/ 19259 w 20000"/>
                <a:gd name="T15" fmla="*/ 11923 h 20000"/>
                <a:gd name="T16" fmla="*/ 7407 w 20000"/>
                <a:gd name="T17" fmla="*/ 1961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7407" y="19615"/>
                  </a:moveTo>
                  <a:lnTo>
                    <a:pt x="7407" y="11923"/>
                  </a:lnTo>
                  <a:lnTo>
                    <a:pt x="0" y="9615"/>
                  </a:lnTo>
                  <a:lnTo>
                    <a:pt x="7407" y="9615"/>
                  </a:lnTo>
                  <a:lnTo>
                    <a:pt x="0" y="2308"/>
                  </a:lnTo>
                  <a:lnTo>
                    <a:pt x="11852" y="0"/>
                  </a:lnTo>
                  <a:lnTo>
                    <a:pt x="11852" y="5769"/>
                  </a:lnTo>
                  <a:lnTo>
                    <a:pt x="19259" y="11923"/>
                  </a:lnTo>
                  <a:lnTo>
                    <a:pt x="7407" y="196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3" name="Freeform 280">
              <a:extLst>
                <a:ext uri="{FF2B5EF4-FFF2-40B4-BE49-F238E27FC236}">
                  <a16:creationId xmlns:a16="http://schemas.microsoft.com/office/drawing/2014/main" id="{2289D8A9-57A0-D143-A362-EA009478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2927" y="2587075"/>
              <a:ext cx="15337" cy="15341"/>
            </a:xfrm>
            <a:custGeom>
              <a:avLst/>
              <a:gdLst>
                <a:gd name="T0" fmla="*/ 11852 w 20000"/>
                <a:gd name="T1" fmla="*/ 19259 h 20000"/>
                <a:gd name="T2" fmla="*/ 0 w 20000"/>
                <a:gd name="T3" fmla="*/ 7407 h 20000"/>
                <a:gd name="T4" fmla="*/ 4444 w 20000"/>
                <a:gd name="T5" fmla="*/ 0 h 20000"/>
                <a:gd name="T6" fmla="*/ 19259 w 20000"/>
                <a:gd name="T7" fmla="*/ 11852 h 20000"/>
                <a:gd name="T8" fmla="*/ 11852 w 20000"/>
                <a:gd name="T9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1852" y="19259"/>
                  </a:moveTo>
                  <a:lnTo>
                    <a:pt x="0" y="7407"/>
                  </a:lnTo>
                  <a:lnTo>
                    <a:pt x="4444" y="0"/>
                  </a:lnTo>
                  <a:lnTo>
                    <a:pt x="19259" y="11852"/>
                  </a:lnTo>
                  <a:lnTo>
                    <a:pt x="11852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5" name="Freeform 279">
              <a:extLst>
                <a:ext uri="{FF2B5EF4-FFF2-40B4-BE49-F238E27FC236}">
                  <a16:creationId xmlns:a16="http://schemas.microsoft.com/office/drawing/2014/main" id="{12BAF1DA-32CE-3841-90CE-CB24E3BC5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408" y="2708385"/>
              <a:ext cx="15338" cy="9761"/>
            </a:xfrm>
            <a:custGeom>
              <a:avLst/>
              <a:gdLst>
                <a:gd name="T0" fmla="*/ 19259 w 20000"/>
                <a:gd name="T1" fmla="*/ 18824 h 20000"/>
                <a:gd name="T2" fmla="*/ 0 w 20000"/>
                <a:gd name="T3" fmla="*/ 18824 h 20000"/>
                <a:gd name="T4" fmla="*/ 0 w 20000"/>
                <a:gd name="T5" fmla="*/ 0 h 20000"/>
                <a:gd name="T6" fmla="*/ 7407 w 20000"/>
                <a:gd name="T7" fmla="*/ 11765 h 20000"/>
                <a:gd name="T8" fmla="*/ 19259 w 20000"/>
                <a:gd name="T9" fmla="*/ 11765 h 20000"/>
                <a:gd name="T10" fmla="*/ 19259 w 20000"/>
                <a:gd name="T11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9259" y="18824"/>
                  </a:moveTo>
                  <a:lnTo>
                    <a:pt x="0" y="18824"/>
                  </a:lnTo>
                  <a:lnTo>
                    <a:pt x="0" y="0"/>
                  </a:lnTo>
                  <a:lnTo>
                    <a:pt x="7407" y="11765"/>
                  </a:lnTo>
                  <a:lnTo>
                    <a:pt x="19259" y="11765"/>
                  </a:lnTo>
                  <a:lnTo>
                    <a:pt x="19259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3" name="Freeform 278">
              <a:extLst>
                <a:ext uri="{FF2B5EF4-FFF2-40B4-BE49-F238E27FC236}">
                  <a16:creationId xmlns:a16="http://schemas.microsoft.com/office/drawing/2014/main" id="{A8F5DE96-CA76-3D44-AA4F-898728BF9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4563" y="2775314"/>
              <a:ext cx="4183" cy="9761"/>
            </a:xfrm>
            <a:custGeom>
              <a:avLst/>
              <a:gdLst>
                <a:gd name="T0" fmla="*/ 17143 w 20000"/>
                <a:gd name="T1" fmla="*/ 18824 h 20000"/>
                <a:gd name="T2" fmla="*/ 0 w 20000"/>
                <a:gd name="T3" fmla="*/ 18824 h 20000"/>
                <a:gd name="T4" fmla="*/ 0 w 20000"/>
                <a:gd name="T5" fmla="*/ 0 h 20000"/>
                <a:gd name="T6" fmla="*/ 17143 w 20000"/>
                <a:gd name="T7" fmla="*/ 7059 h 20000"/>
                <a:gd name="T8" fmla="*/ 17143 w 20000"/>
                <a:gd name="T9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7143" y="18824"/>
                  </a:moveTo>
                  <a:lnTo>
                    <a:pt x="0" y="18824"/>
                  </a:lnTo>
                  <a:lnTo>
                    <a:pt x="0" y="0"/>
                  </a:lnTo>
                  <a:lnTo>
                    <a:pt x="17143" y="7059"/>
                  </a:lnTo>
                  <a:lnTo>
                    <a:pt x="17143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4" name="Freeform 277">
              <a:extLst>
                <a:ext uri="{FF2B5EF4-FFF2-40B4-BE49-F238E27FC236}">
                  <a16:creationId xmlns:a16="http://schemas.microsoft.com/office/drawing/2014/main" id="{B297834C-4124-3A46-9D9E-68AB921DC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985" y="2765553"/>
              <a:ext cx="9762" cy="4184"/>
            </a:xfrm>
            <a:custGeom>
              <a:avLst/>
              <a:gdLst>
                <a:gd name="T0" fmla="*/ 18824 w 20000"/>
                <a:gd name="T1" fmla="*/ 17143 h 20000"/>
                <a:gd name="T2" fmla="*/ 0 w 20000"/>
                <a:gd name="T3" fmla="*/ 0 h 20000"/>
                <a:gd name="T4" fmla="*/ 18824 w 20000"/>
                <a:gd name="T5" fmla="*/ 0 h 20000"/>
                <a:gd name="T6" fmla="*/ 18824 w 20000"/>
                <a:gd name="T7" fmla="*/ 1714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18824" y="17143"/>
                  </a:moveTo>
                  <a:lnTo>
                    <a:pt x="0" y="0"/>
                  </a:lnTo>
                  <a:lnTo>
                    <a:pt x="18824" y="0"/>
                  </a:lnTo>
                  <a:lnTo>
                    <a:pt x="18824" y="1714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5" name="Freeform 276">
              <a:extLst>
                <a:ext uri="{FF2B5EF4-FFF2-40B4-BE49-F238E27FC236}">
                  <a16:creationId xmlns:a16="http://schemas.microsoft.com/office/drawing/2014/main" id="{EC324EB3-6917-9346-8246-DDA8523BE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0660" y="2850612"/>
              <a:ext cx="101789" cy="131071"/>
            </a:xfrm>
            <a:custGeom>
              <a:avLst/>
              <a:gdLst>
                <a:gd name="T0" fmla="*/ 12527 w 20000"/>
                <a:gd name="T1" fmla="*/ 2564 h 20000"/>
                <a:gd name="T2" fmla="*/ 11868 w 20000"/>
                <a:gd name="T3" fmla="*/ 3932 h 20000"/>
                <a:gd name="T4" fmla="*/ 14725 w 20000"/>
                <a:gd name="T5" fmla="*/ 6154 h 20000"/>
                <a:gd name="T6" fmla="*/ 15385 w 20000"/>
                <a:gd name="T7" fmla="*/ 4872 h 20000"/>
                <a:gd name="T8" fmla="*/ 18132 w 20000"/>
                <a:gd name="T9" fmla="*/ 6154 h 20000"/>
                <a:gd name="T10" fmla="*/ 19890 w 20000"/>
                <a:gd name="T11" fmla="*/ 7009 h 20000"/>
                <a:gd name="T12" fmla="*/ 18132 w 20000"/>
                <a:gd name="T13" fmla="*/ 7009 h 20000"/>
                <a:gd name="T14" fmla="*/ 19231 w 20000"/>
                <a:gd name="T15" fmla="*/ 10598 h 20000"/>
                <a:gd name="T16" fmla="*/ 19231 w 20000"/>
                <a:gd name="T17" fmla="*/ 13248 h 20000"/>
                <a:gd name="T18" fmla="*/ 18132 w 20000"/>
                <a:gd name="T19" fmla="*/ 14957 h 20000"/>
                <a:gd name="T20" fmla="*/ 15385 w 20000"/>
                <a:gd name="T21" fmla="*/ 17265 h 20000"/>
                <a:gd name="T22" fmla="*/ 9560 w 20000"/>
                <a:gd name="T23" fmla="*/ 18974 h 20000"/>
                <a:gd name="T24" fmla="*/ 8022 w 20000"/>
                <a:gd name="T25" fmla="*/ 18974 h 20000"/>
                <a:gd name="T26" fmla="*/ 3297 w 20000"/>
                <a:gd name="T27" fmla="*/ 19915 h 20000"/>
                <a:gd name="T28" fmla="*/ 3297 w 20000"/>
                <a:gd name="T29" fmla="*/ 18547 h 20000"/>
                <a:gd name="T30" fmla="*/ 440 w 20000"/>
                <a:gd name="T31" fmla="*/ 17607 h 20000"/>
                <a:gd name="T32" fmla="*/ 0 w 20000"/>
                <a:gd name="T33" fmla="*/ 17265 h 20000"/>
                <a:gd name="T34" fmla="*/ 2857 w 20000"/>
                <a:gd name="T35" fmla="*/ 16325 h 20000"/>
                <a:gd name="T36" fmla="*/ 3297 w 20000"/>
                <a:gd name="T37" fmla="*/ 14957 h 20000"/>
                <a:gd name="T38" fmla="*/ 7363 w 20000"/>
                <a:gd name="T39" fmla="*/ 14103 h 20000"/>
                <a:gd name="T40" fmla="*/ 5055 w 20000"/>
                <a:gd name="T41" fmla="*/ 14103 h 20000"/>
                <a:gd name="T42" fmla="*/ 4505 w 20000"/>
                <a:gd name="T43" fmla="*/ 13248 h 20000"/>
                <a:gd name="T44" fmla="*/ 6264 w 20000"/>
                <a:gd name="T45" fmla="*/ 11453 h 20000"/>
                <a:gd name="T46" fmla="*/ 1648 w 20000"/>
                <a:gd name="T47" fmla="*/ 9231 h 20000"/>
                <a:gd name="T48" fmla="*/ 4505 w 20000"/>
                <a:gd name="T49" fmla="*/ 8376 h 20000"/>
                <a:gd name="T50" fmla="*/ 2857 w 20000"/>
                <a:gd name="T51" fmla="*/ 6154 h 20000"/>
                <a:gd name="T52" fmla="*/ 2857 w 20000"/>
                <a:gd name="T53" fmla="*/ 5726 h 20000"/>
                <a:gd name="T54" fmla="*/ 6264 w 20000"/>
                <a:gd name="T55" fmla="*/ 6154 h 20000"/>
                <a:gd name="T56" fmla="*/ 9121 w 20000"/>
                <a:gd name="T57" fmla="*/ 5726 h 20000"/>
                <a:gd name="T58" fmla="*/ 10769 w 20000"/>
                <a:gd name="T59" fmla="*/ 3932 h 20000"/>
                <a:gd name="T60" fmla="*/ 8022 w 20000"/>
                <a:gd name="T61" fmla="*/ 3504 h 20000"/>
                <a:gd name="T62" fmla="*/ 9560 w 20000"/>
                <a:gd name="T63" fmla="*/ 2222 h 20000"/>
                <a:gd name="T64" fmla="*/ 14725 w 20000"/>
                <a:gd name="T65" fmla="*/ 0 h 20000"/>
                <a:gd name="T66" fmla="*/ 14725 w 20000"/>
                <a:gd name="T67" fmla="*/ 222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00" h="20000">
                  <a:moveTo>
                    <a:pt x="14725" y="2222"/>
                  </a:moveTo>
                  <a:lnTo>
                    <a:pt x="12527" y="2564"/>
                  </a:lnTo>
                  <a:lnTo>
                    <a:pt x="12527" y="3504"/>
                  </a:lnTo>
                  <a:lnTo>
                    <a:pt x="11868" y="3932"/>
                  </a:lnTo>
                  <a:lnTo>
                    <a:pt x="12527" y="5726"/>
                  </a:lnTo>
                  <a:lnTo>
                    <a:pt x="14725" y="6154"/>
                  </a:lnTo>
                  <a:lnTo>
                    <a:pt x="15385" y="5726"/>
                  </a:lnTo>
                  <a:lnTo>
                    <a:pt x="15385" y="4872"/>
                  </a:lnTo>
                  <a:lnTo>
                    <a:pt x="15385" y="3932"/>
                  </a:lnTo>
                  <a:lnTo>
                    <a:pt x="18132" y="6154"/>
                  </a:lnTo>
                  <a:lnTo>
                    <a:pt x="19231" y="6154"/>
                  </a:lnTo>
                  <a:lnTo>
                    <a:pt x="19890" y="7009"/>
                  </a:lnTo>
                  <a:lnTo>
                    <a:pt x="19231" y="7863"/>
                  </a:lnTo>
                  <a:lnTo>
                    <a:pt x="18132" y="7009"/>
                  </a:lnTo>
                  <a:lnTo>
                    <a:pt x="19231" y="9231"/>
                  </a:lnTo>
                  <a:lnTo>
                    <a:pt x="19231" y="10598"/>
                  </a:lnTo>
                  <a:lnTo>
                    <a:pt x="19231" y="11453"/>
                  </a:lnTo>
                  <a:lnTo>
                    <a:pt x="19231" y="13248"/>
                  </a:lnTo>
                  <a:lnTo>
                    <a:pt x="18132" y="14103"/>
                  </a:lnTo>
                  <a:lnTo>
                    <a:pt x="18132" y="14957"/>
                  </a:lnTo>
                  <a:lnTo>
                    <a:pt x="18132" y="17265"/>
                  </a:lnTo>
                  <a:lnTo>
                    <a:pt x="15385" y="17265"/>
                  </a:lnTo>
                  <a:lnTo>
                    <a:pt x="11868" y="17607"/>
                  </a:lnTo>
                  <a:lnTo>
                    <a:pt x="9560" y="18974"/>
                  </a:lnTo>
                  <a:lnTo>
                    <a:pt x="9560" y="18547"/>
                  </a:lnTo>
                  <a:lnTo>
                    <a:pt x="8022" y="18974"/>
                  </a:lnTo>
                  <a:lnTo>
                    <a:pt x="5055" y="19915"/>
                  </a:lnTo>
                  <a:lnTo>
                    <a:pt x="3297" y="19915"/>
                  </a:lnTo>
                  <a:lnTo>
                    <a:pt x="1648" y="19915"/>
                  </a:lnTo>
                  <a:lnTo>
                    <a:pt x="3297" y="18547"/>
                  </a:lnTo>
                  <a:lnTo>
                    <a:pt x="440" y="18547"/>
                  </a:lnTo>
                  <a:lnTo>
                    <a:pt x="440" y="17607"/>
                  </a:lnTo>
                  <a:lnTo>
                    <a:pt x="2857" y="17265"/>
                  </a:lnTo>
                  <a:lnTo>
                    <a:pt x="0" y="17265"/>
                  </a:lnTo>
                  <a:lnTo>
                    <a:pt x="440" y="16325"/>
                  </a:lnTo>
                  <a:lnTo>
                    <a:pt x="2857" y="16325"/>
                  </a:lnTo>
                  <a:lnTo>
                    <a:pt x="2857" y="15470"/>
                  </a:lnTo>
                  <a:lnTo>
                    <a:pt x="3297" y="14957"/>
                  </a:lnTo>
                  <a:lnTo>
                    <a:pt x="6264" y="14103"/>
                  </a:lnTo>
                  <a:lnTo>
                    <a:pt x="7363" y="14103"/>
                  </a:lnTo>
                  <a:lnTo>
                    <a:pt x="6264" y="13248"/>
                  </a:lnTo>
                  <a:lnTo>
                    <a:pt x="5055" y="14103"/>
                  </a:lnTo>
                  <a:lnTo>
                    <a:pt x="3297" y="14103"/>
                  </a:lnTo>
                  <a:lnTo>
                    <a:pt x="4505" y="13248"/>
                  </a:lnTo>
                  <a:lnTo>
                    <a:pt x="5055" y="11880"/>
                  </a:lnTo>
                  <a:lnTo>
                    <a:pt x="6264" y="11453"/>
                  </a:lnTo>
                  <a:lnTo>
                    <a:pt x="3297" y="10598"/>
                  </a:lnTo>
                  <a:lnTo>
                    <a:pt x="1648" y="9231"/>
                  </a:lnTo>
                  <a:lnTo>
                    <a:pt x="3297" y="8376"/>
                  </a:lnTo>
                  <a:lnTo>
                    <a:pt x="4505" y="8376"/>
                  </a:lnTo>
                  <a:lnTo>
                    <a:pt x="3297" y="7863"/>
                  </a:lnTo>
                  <a:lnTo>
                    <a:pt x="2857" y="6154"/>
                  </a:lnTo>
                  <a:lnTo>
                    <a:pt x="1648" y="7009"/>
                  </a:lnTo>
                  <a:lnTo>
                    <a:pt x="2857" y="5726"/>
                  </a:lnTo>
                  <a:lnTo>
                    <a:pt x="4505" y="5726"/>
                  </a:lnTo>
                  <a:lnTo>
                    <a:pt x="6264" y="6154"/>
                  </a:lnTo>
                  <a:lnTo>
                    <a:pt x="8022" y="5726"/>
                  </a:lnTo>
                  <a:lnTo>
                    <a:pt x="9121" y="5726"/>
                  </a:lnTo>
                  <a:lnTo>
                    <a:pt x="9560" y="4872"/>
                  </a:lnTo>
                  <a:lnTo>
                    <a:pt x="10769" y="3932"/>
                  </a:lnTo>
                  <a:lnTo>
                    <a:pt x="10769" y="3504"/>
                  </a:lnTo>
                  <a:lnTo>
                    <a:pt x="8022" y="3504"/>
                  </a:lnTo>
                  <a:lnTo>
                    <a:pt x="9121" y="2564"/>
                  </a:lnTo>
                  <a:lnTo>
                    <a:pt x="9560" y="2222"/>
                  </a:lnTo>
                  <a:lnTo>
                    <a:pt x="12527" y="342"/>
                  </a:lnTo>
                  <a:lnTo>
                    <a:pt x="14725" y="0"/>
                  </a:lnTo>
                  <a:lnTo>
                    <a:pt x="16484" y="342"/>
                  </a:lnTo>
                  <a:lnTo>
                    <a:pt x="14725" y="222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4" name="Freeform 275">
              <a:extLst>
                <a:ext uri="{FF2B5EF4-FFF2-40B4-BE49-F238E27FC236}">
                  <a16:creationId xmlns:a16="http://schemas.microsoft.com/office/drawing/2014/main" id="{EBFA47CF-08F8-A145-896E-3CC90932E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5487" y="2403018"/>
              <a:ext cx="220312" cy="133861"/>
            </a:xfrm>
            <a:custGeom>
              <a:avLst/>
              <a:gdLst>
                <a:gd name="T0" fmla="*/ 7342 w 20000"/>
                <a:gd name="T1" fmla="*/ 18583 h 20000"/>
                <a:gd name="T2" fmla="*/ 2582 w 20000"/>
                <a:gd name="T3" fmla="*/ 17333 h 20000"/>
                <a:gd name="T4" fmla="*/ 3089 w 20000"/>
                <a:gd name="T5" fmla="*/ 16000 h 20000"/>
                <a:gd name="T6" fmla="*/ 3392 w 20000"/>
                <a:gd name="T7" fmla="*/ 12917 h 20000"/>
                <a:gd name="T8" fmla="*/ 1013 w 20000"/>
                <a:gd name="T9" fmla="*/ 10750 h 20000"/>
                <a:gd name="T10" fmla="*/ 2582 w 20000"/>
                <a:gd name="T11" fmla="*/ 9500 h 20000"/>
                <a:gd name="T12" fmla="*/ 5266 w 20000"/>
                <a:gd name="T13" fmla="*/ 9083 h 20000"/>
                <a:gd name="T14" fmla="*/ 3899 w 20000"/>
                <a:gd name="T15" fmla="*/ 8167 h 20000"/>
                <a:gd name="T16" fmla="*/ 3089 w 20000"/>
                <a:gd name="T17" fmla="*/ 5583 h 20000"/>
                <a:gd name="T18" fmla="*/ 0 w 20000"/>
                <a:gd name="T19" fmla="*/ 6083 h 20000"/>
                <a:gd name="T20" fmla="*/ 1823 w 20000"/>
                <a:gd name="T21" fmla="*/ 5583 h 20000"/>
                <a:gd name="T22" fmla="*/ 1316 w 20000"/>
                <a:gd name="T23" fmla="*/ 3917 h 20000"/>
                <a:gd name="T24" fmla="*/ 2076 w 20000"/>
                <a:gd name="T25" fmla="*/ 1750 h 20000"/>
                <a:gd name="T26" fmla="*/ 3899 w 20000"/>
                <a:gd name="T27" fmla="*/ 3417 h 20000"/>
                <a:gd name="T28" fmla="*/ 4456 w 20000"/>
                <a:gd name="T29" fmla="*/ 0 h 20000"/>
                <a:gd name="T30" fmla="*/ 5468 w 20000"/>
                <a:gd name="T31" fmla="*/ 5583 h 20000"/>
                <a:gd name="T32" fmla="*/ 6785 w 20000"/>
                <a:gd name="T33" fmla="*/ 5583 h 20000"/>
                <a:gd name="T34" fmla="*/ 7848 w 20000"/>
                <a:gd name="T35" fmla="*/ 6083 h 20000"/>
                <a:gd name="T36" fmla="*/ 8152 w 20000"/>
                <a:gd name="T37" fmla="*/ 2583 h 20000"/>
                <a:gd name="T38" fmla="*/ 9418 w 20000"/>
                <a:gd name="T39" fmla="*/ 4750 h 20000"/>
                <a:gd name="T40" fmla="*/ 10228 w 20000"/>
                <a:gd name="T41" fmla="*/ 2583 h 20000"/>
                <a:gd name="T42" fmla="*/ 12051 w 20000"/>
                <a:gd name="T43" fmla="*/ 4750 h 20000"/>
                <a:gd name="T44" fmla="*/ 12810 w 20000"/>
                <a:gd name="T45" fmla="*/ 3917 h 20000"/>
                <a:gd name="T46" fmla="*/ 14430 w 20000"/>
                <a:gd name="T47" fmla="*/ 3417 h 20000"/>
                <a:gd name="T48" fmla="*/ 14937 w 20000"/>
                <a:gd name="T49" fmla="*/ 1333 h 20000"/>
                <a:gd name="T50" fmla="*/ 16253 w 20000"/>
                <a:gd name="T51" fmla="*/ 2583 h 20000"/>
                <a:gd name="T52" fmla="*/ 17570 w 20000"/>
                <a:gd name="T53" fmla="*/ 3417 h 20000"/>
                <a:gd name="T54" fmla="*/ 17873 w 20000"/>
                <a:gd name="T55" fmla="*/ 5583 h 20000"/>
                <a:gd name="T56" fmla="*/ 19949 w 20000"/>
                <a:gd name="T57" fmla="*/ 8167 h 20000"/>
                <a:gd name="T58" fmla="*/ 19646 w 20000"/>
                <a:gd name="T59" fmla="*/ 10333 h 20000"/>
                <a:gd name="T60" fmla="*/ 18380 w 20000"/>
                <a:gd name="T61" fmla="*/ 12917 h 20000"/>
                <a:gd name="T62" fmla="*/ 16253 w 20000"/>
                <a:gd name="T63" fmla="*/ 15167 h 20000"/>
                <a:gd name="T64" fmla="*/ 13367 w 20000"/>
                <a:gd name="T65" fmla="*/ 18167 h 20000"/>
                <a:gd name="T66" fmla="*/ 9924 w 20000"/>
                <a:gd name="T67" fmla="*/ 1991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00" h="20000">
                  <a:moveTo>
                    <a:pt x="9924" y="19917"/>
                  </a:moveTo>
                  <a:lnTo>
                    <a:pt x="7342" y="18583"/>
                  </a:lnTo>
                  <a:lnTo>
                    <a:pt x="6025" y="17333"/>
                  </a:lnTo>
                  <a:lnTo>
                    <a:pt x="2582" y="17333"/>
                  </a:lnTo>
                  <a:lnTo>
                    <a:pt x="2582" y="16000"/>
                  </a:lnTo>
                  <a:lnTo>
                    <a:pt x="3089" y="16000"/>
                  </a:lnTo>
                  <a:lnTo>
                    <a:pt x="4456" y="14667"/>
                  </a:lnTo>
                  <a:lnTo>
                    <a:pt x="3392" y="12917"/>
                  </a:lnTo>
                  <a:lnTo>
                    <a:pt x="3392" y="10750"/>
                  </a:lnTo>
                  <a:lnTo>
                    <a:pt x="1013" y="10750"/>
                  </a:lnTo>
                  <a:lnTo>
                    <a:pt x="506" y="10333"/>
                  </a:lnTo>
                  <a:lnTo>
                    <a:pt x="2582" y="9500"/>
                  </a:lnTo>
                  <a:lnTo>
                    <a:pt x="4709" y="9500"/>
                  </a:lnTo>
                  <a:lnTo>
                    <a:pt x="5266" y="9083"/>
                  </a:lnTo>
                  <a:lnTo>
                    <a:pt x="4709" y="9083"/>
                  </a:lnTo>
                  <a:lnTo>
                    <a:pt x="3899" y="8167"/>
                  </a:lnTo>
                  <a:lnTo>
                    <a:pt x="4709" y="6917"/>
                  </a:lnTo>
                  <a:lnTo>
                    <a:pt x="3089" y="5583"/>
                  </a:lnTo>
                  <a:lnTo>
                    <a:pt x="1316" y="6917"/>
                  </a:lnTo>
                  <a:lnTo>
                    <a:pt x="0" y="6083"/>
                  </a:lnTo>
                  <a:lnTo>
                    <a:pt x="1013" y="4750"/>
                  </a:lnTo>
                  <a:lnTo>
                    <a:pt x="1823" y="5583"/>
                  </a:lnTo>
                  <a:lnTo>
                    <a:pt x="2076" y="4750"/>
                  </a:lnTo>
                  <a:lnTo>
                    <a:pt x="1316" y="3917"/>
                  </a:lnTo>
                  <a:lnTo>
                    <a:pt x="1823" y="3417"/>
                  </a:lnTo>
                  <a:lnTo>
                    <a:pt x="2076" y="1750"/>
                  </a:lnTo>
                  <a:lnTo>
                    <a:pt x="3089" y="3417"/>
                  </a:lnTo>
                  <a:lnTo>
                    <a:pt x="3899" y="3417"/>
                  </a:lnTo>
                  <a:lnTo>
                    <a:pt x="3089" y="1333"/>
                  </a:lnTo>
                  <a:lnTo>
                    <a:pt x="4456" y="0"/>
                  </a:lnTo>
                  <a:lnTo>
                    <a:pt x="6025" y="2583"/>
                  </a:lnTo>
                  <a:lnTo>
                    <a:pt x="5468" y="5583"/>
                  </a:lnTo>
                  <a:lnTo>
                    <a:pt x="6025" y="7333"/>
                  </a:lnTo>
                  <a:lnTo>
                    <a:pt x="6785" y="5583"/>
                  </a:lnTo>
                  <a:lnTo>
                    <a:pt x="7342" y="6083"/>
                  </a:lnTo>
                  <a:lnTo>
                    <a:pt x="7848" y="6083"/>
                  </a:lnTo>
                  <a:lnTo>
                    <a:pt x="7848" y="3417"/>
                  </a:lnTo>
                  <a:lnTo>
                    <a:pt x="8152" y="2583"/>
                  </a:lnTo>
                  <a:lnTo>
                    <a:pt x="8911" y="5583"/>
                  </a:lnTo>
                  <a:lnTo>
                    <a:pt x="9418" y="4750"/>
                  </a:lnTo>
                  <a:lnTo>
                    <a:pt x="9418" y="3417"/>
                  </a:lnTo>
                  <a:lnTo>
                    <a:pt x="10228" y="2583"/>
                  </a:lnTo>
                  <a:lnTo>
                    <a:pt x="11038" y="3917"/>
                  </a:lnTo>
                  <a:lnTo>
                    <a:pt x="12051" y="4750"/>
                  </a:lnTo>
                  <a:lnTo>
                    <a:pt x="11544" y="2583"/>
                  </a:lnTo>
                  <a:lnTo>
                    <a:pt x="12810" y="3917"/>
                  </a:lnTo>
                  <a:lnTo>
                    <a:pt x="13620" y="2583"/>
                  </a:lnTo>
                  <a:lnTo>
                    <a:pt x="14430" y="3417"/>
                  </a:lnTo>
                  <a:lnTo>
                    <a:pt x="14937" y="2583"/>
                  </a:lnTo>
                  <a:lnTo>
                    <a:pt x="14937" y="1333"/>
                  </a:lnTo>
                  <a:lnTo>
                    <a:pt x="15696" y="500"/>
                  </a:lnTo>
                  <a:lnTo>
                    <a:pt x="16253" y="2583"/>
                  </a:lnTo>
                  <a:lnTo>
                    <a:pt x="18380" y="1750"/>
                  </a:lnTo>
                  <a:lnTo>
                    <a:pt x="17570" y="3417"/>
                  </a:lnTo>
                  <a:lnTo>
                    <a:pt x="18380" y="3417"/>
                  </a:lnTo>
                  <a:lnTo>
                    <a:pt x="17873" y="5583"/>
                  </a:lnTo>
                  <a:lnTo>
                    <a:pt x="18380" y="5583"/>
                  </a:lnTo>
                  <a:lnTo>
                    <a:pt x="19949" y="8167"/>
                  </a:lnTo>
                  <a:lnTo>
                    <a:pt x="19949" y="9500"/>
                  </a:lnTo>
                  <a:lnTo>
                    <a:pt x="19646" y="10333"/>
                  </a:lnTo>
                  <a:lnTo>
                    <a:pt x="19139" y="12583"/>
                  </a:lnTo>
                  <a:lnTo>
                    <a:pt x="18380" y="12917"/>
                  </a:lnTo>
                  <a:lnTo>
                    <a:pt x="17873" y="14667"/>
                  </a:lnTo>
                  <a:lnTo>
                    <a:pt x="16253" y="15167"/>
                  </a:lnTo>
                  <a:lnTo>
                    <a:pt x="14430" y="16333"/>
                  </a:lnTo>
                  <a:lnTo>
                    <a:pt x="13367" y="18167"/>
                  </a:lnTo>
                  <a:lnTo>
                    <a:pt x="11544" y="19417"/>
                  </a:lnTo>
                  <a:lnTo>
                    <a:pt x="9924" y="1991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5" name="Freeform 274">
              <a:extLst>
                <a:ext uri="{FF2B5EF4-FFF2-40B4-BE49-F238E27FC236}">
                  <a16:creationId xmlns:a16="http://schemas.microsoft.com/office/drawing/2014/main" id="{F7B2624F-3E73-874D-A342-4F4B02FCE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692" y="3123907"/>
              <a:ext cx="277481" cy="280268"/>
            </a:xfrm>
            <a:custGeom>
              <a:avLst/>
              <a:gdLst>
                <a:gd name="T0" fmla="*/ 7470 w 20000"/>
                <a:gd name="T1" fmla="*/ 636 h 20000"/>
                <a:gd name="T2" fmla="*/ 8514 w 20000"/>
                <a:gd name="T3" fmla="*/ 0 h 20000"/>
                <a:gd name="T4" fmla="*/ 10161 w 20000"/>
                <a:gd name="T5" fmla="*/ 636 h 20000"/>
                <a:gd name="T6" fmla="*/ 11406 w 20000"/>
                <a:gd name="T7" fmla="*/ 1431 h 20000"/>
                <a:gd name="T8" fmla="*/ 12249 w 20000"/>
                <a:gd name="T9" fmla="*/ 2664 h 20000"/>
                <a:gd name="T10" fmla="*/ 12249 w 20000"/>
                <a:gd name="T11" fmla="*/ 3698 h 20000"/>
                <a:gd name="T12" fmla="*/ 11245 w 20000"/>
                <a:gd name="T13" fmla="*/ 3062 h 20000"/>
                <a:gd name="T14" fmla="*/ 10602 w 20000"/>
                <a:gd name="T15" fmla="*/ 3300 h 20000"/>
                <a:gd name="T16" fmla="*/ 9116 w 20000"/>
                <a:gd name="T17" fmla="*/ 3897 h 20000"/>
                <a:gd name="T18" fmla="*/ 9116 w 20000"/>
                <a:gd name="T19" fmla="*/ 4930 h 20000"/>
                <a:gd name="T20" fmla="*/ 11406 w 20000"/>
                <a:gd name="T21" fmla="*/ 8032 h 20000"/>
                <a:gd name="T22" fmla="*/ 14940 w 20000"/>
                <a:gd name="T23" fmla="*/ 11292 h 20000"/>
                <a:gd name="T24" fmla="*/ 15783 w 20000"/>
                <a:gd name="T25" fmla="*/ 11690 h 20000"/>
                <a:gd name="T26" fmla="*/ 15582 w 20000"/>
                <a:gd name="T27" fmla="*/ 12326 h 20000"/>
                <a:gd name="T28" fmla="*/ 18474 w 20000"/>
                <a:gd name="T29" fmla="*/ 13559 h 20000"/>
                <a:gd name="T30" fmla="*/ 19960 w 20000"/>
                <a:gd name="T31" fmla="*/ 15626 h 20000"/>
                <a:gd name="T32" fmla="*/ 18876 w 20000"/>
                <a:gd name="T33" fmla="*/ 15229 h 20000"/>
                <a:gd name="T34" fmla="*/ 17430 w 20000"/>
                <a:gd name="T35" fmla="*/ 14394 h 20000"/>
                <a:gd name="T36" fmla="*/ 16586 w 20000"/>
                <a:gd name="T37" fmla="*/ 16064 h 20000"/>
                <a:gd name="T38" fmla="*/ 17430 w 20000"/>
                <a:gd name="T39" fmla="*/ 16223 h 20000"/>
                <a:gd name="T40" fmla="*/ 16827 w 20000"/>
                <a:gd name="T41" fmla="*/ 17853 h 20000"/>
                <a:gd name="T42" fmla="*/ 16185 w 20000"/>
                <a:gd name="T43" fmla="*/ 19563 h 20000"/>
                <a:gd name="T44" fmla="*/ 15582 w 20000"/>
                <a:gd name="T45" fmla="*/ 19324 h 20000"/>
                <a:gd name="T46" fmla="*/ 15783 w 20000"/>
                <a:gd name="T47" fmla="*/ 18330 h 20000"/>
                <a:gd name="T48" fmla="*/ 15181 w 20000"/>
                <a:gd name="T49" fmla="*/ 15229 h 20000"/>
                <a:gd name="T50" fmla="*/ 14137 w 20000"/>
                <a:gd name="T51" fmla="*/ 14990 h 20000"/>
                <a:gd name="T52" fmla="*/ 13896 w 20000"/>
                <a:gd name="T53" fmla="*/ 13956 h 20000"/>
                <a:gd name="T54" fmla="*/ 12892 w 20000"/>
                <a:gd name="T55" fmla="*/ 13559 h 20000"/>
                <a:gd name="T56" fmla="*/ 12249 w 20000"/>
                <a:gd name="T57" fmla="*/ 13360 h 20000"/>
                <a:gd name="T58" fmla="*/ 10763 w 20000"/>
                <a:gd name="T59" fmla="*/ 12565 h 20000"/>
                <a:gd name="T60" fmla="*/ 8715 w 20000"/>
                <a:gd name="T61" fmla="*/ 10895 h 20000"/>
                <a:gd name="T62" fmla="*/ 7470 w 20000"/>
                <a:gd name="T63" fmla="*/ 9662 h 20000"/>
                <a:gd name="T64" fmla="*/ 6225 w 20000"/>
                <a:gd name="T65" fmla="*/ 9264 h 20000"/>
                <a:gd name="T66" fmla="*/ 6225 w 20000"/>
                <a:gd name="T67" fmla="*/ 8191 h 20000"/>
                <a:gd name="T68" fmla="*/ 5382 w 20000"/>
                <a:gd name="T69" fmla="*/ 6561 h 20000"/>
                <a:gd name="T70" fmla="*/ 3534 w 20000"/>
                <a:gd name="T71" fmla="*/ 6402 h 20000"/>
                <a:gd name="T72" fmla="*/ 2048 w 20000"/>
                <a:gd name="T73" fmla="*/ 7396 h 20000"/>
                <a:gd name="T74" fmla="*/ 1888 w 20000"/>
                <a:gd name="T75" fmla="*/ 6958 h 20000"/>
                <a:gd name="T76" fmla="*/ 1446 w 20000"/>
                <a:gd name="T77" fmla="*/ 6561 h 20000"/>
                <a:gd name="T78" fmla="*/ 402 w 20000"/>
                <a:gd name="T79" fmla="*/ 4692 h 20000"/>
                <a:gd name="T80" fmla="*/ 803 w 20000"/>
                <a:gd name="T81" fmla="*/ 4294 h 20000"/>
                <a:gd name="T82" fmla="*/ 803 w 20000"/>
                <a:gd name="T83" fmla="*/ 2664 h 20000"/>
                <a:gd name="T84" fmla="*/ 2048 w 20000"/>
                <a:gd name="T85" fmla="*/ 2664 h 20000"/>
                <a:gd name="T86" fmla="*/ 4177 w 20000"/>
                <a:gd name="T87" fmla="*/ 2266 h 20000"/>
                <a:gd name="T88" fmla="*/ 4337 w 20000"/>
                <a:gd name="T89" fmla="*/ 1431 h 20000"/>
                <a:gd name="T90" fmla="*/ 5181 w 20000"/>
                <a:gd name="T91" fmla="*/ 1630 h 20000"/>
                <a:gd name="T92" fmla="*/ 5823 w 20000"/>
                <a:gd name="T93" fmla="*/ 2028 h 20000"/>
                <a:gd name="T94" fmla="*/ 6225 w 20000"/>
                <a:gd name="T95" fmla="*/ 143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00" h="20000">
                  <a:moveTo>
                    <a:pt x="6426" y="636"/>
                  </a:moveTo>
                  <a:lnTo>
                    <a:pt x="7470" y="636"/>
                  </a:lnTo>
                  <a:lnTo>
                    <a:pt x="7470" y="0"/>
                  </a:lnTo>
                  <a:lnTo>
                    <a:pt x="8514" y="0"/>
                  </a:lnTo>
                  <a:lnTo>
                    <a:pt x="9116" y="0"/>
                  </a:lnTo>
                  <a:lnTo>
                    <a:pt x="10161" y="636"/>
                  </a:lnTo>
                  <a:lnTo>
                    <a:pt x="11245" y="1431"/>
                  </a:lnTo>
                  <a:lnTo>
                    <a:pt x="11406" y="1431"/>
                  </a:lnTo>
                  <a:lnTo>
                    <a:pt x="11245" y="1630"/>
                  </a:lnTo>
                  <a:lnTo>
                    <a:pt x="12249" y="2664"/>
                  </a:lnTo>
                  <a:lnTo>
                    <a:pt x="12450" y="3300"/>
                  </a:lnTo>
                  <a:lnTo>
                    <a:pt x="12249" y="3698"/>
                  </a:lnTo>
                  <a:lnTo>
                    <a:pt x="11406" y="3300"/>
                  </a:lnTo>
                  <a:lnTo>
                    <a:pt x="11245" y="3062"/>
                  </a:lnTo>
                  <a:lnTo>
                    <a:pt x="10602" y="3062"/>
                  </a:lnTo>
                  <a:lnTo>
                    <a:pt x="10602" y="3300"/>
                  </a:lnTo>
                  <a:lnTo>
                    <a:pt x="9759" y="3698"/>
                  </a:lnTo>
                  <a:lnTo>
                    <a:pt x="9116" y="3897"/>
                  </a:lnTo>
                  <a:lnTo>
                    <a:pt x="9518" y="4692"/>
                  </a:lnTo>
                  <a:lnTo>
                    <a:pt x="9116" y="4930"/>
                  </a:lnTo>
                  <a:lnTo>
                    <a:pt x="9116" y="5765"/>
                  </a:lnTo>
                  <a:lnTo>
                    <a:pt x="11406" y="8032"/>
                  </a:lnTo>
                  <a:lnTo>
                    <a:pt x="12892" y="10298"/>
                  </a:lnTo>
                  <a:lnTo>
                    <a:pt x="14940" y="11292"/>
                  </a:lnTo>
                  <a:lnTo>
                    <a:pt x="15582" y="11292"/>
                  </a:lnTo>
                  <a:lnTo>
                    <a:pt x="15783" y="11690"/>
                  </a:lnTo>
                  <a:lnTo>
                    <a:pt x="15582" y="11928"/>
                  </a:lnTo>
                  <a:lnTo>
                    <a:pt x="15582" y="12326"/>
                  </a:lnTo>
                  <a:lnTo>
                    <a:pt x="16827" y="12962"/>
                  </a:lnTo>
                  <a:lnTo>
                    <a:pt x="18474" y="13559"/>
                  </a:lnTo>
                  <a:lnTo>
                    <a:pt x="19960" y="14990"/>
                  </a:lnTo>
                  <a:lnTo>
                    <a:pt x="19960" y="15626"/>
                  </a:lnTo>
                  <a:lnTo>
                    <a:pt x="19317" y="15626"/>
                  </a:lnTo>
                  <a:lnTo>
                    <a:pt x="18876" y="15229"/>
                  </a:lnTo>
                  <a:lnTo>
                    <a:pt x="18474" y="14592"/>
                  </a:lnTo>
                  <a:lnTo>
                    <a:pt x="17430" y="14394"/>
                  </a:lnTo>
                  <a:lnTo>
                    <a:pt x="17229" y="14592"/>
                  </a:lnTo>
                  <a:lnTo>
                    <a:pt x="16586" y="16064"/>
                  </a:lnTo>
                  <a:lnTo>
                    <a:pt x="17229" y="16223"/>
                  </a:lnTo>
                  <a:lnTo>
                    <a:pt x="17430" y="16223"/>
                  </a:lnTo>
                  <a:lnTo>
                    <a:pt x="17871" y="17694"/>
                  </a:lnTo>
                  <a:lnTo>
                    <a:pt x="16827" y="17853"/>
                  </a:lnTo>
                  <a:lnTo>
                    <a:pt x="16827" y="18728"/>
                  </a:lnTo>
                  <a:lnTo>
                    <a:pt x="16185" y="19563"/>
                  </a:lnTo>
                  <a:lnTo>
                    <a:pt x="15582" y="19960"/>
                  </a:lnTo>
                  <a:lnTo>
                    <a:pt x="15582" y="19324"/>
                  </a:lnTo>
                  <a:lnTo>
                    <a:pt x="15783" y="18926"/>
                  </a:lnTo>
                  <a:lnTo>
                    <a:pt x="15783" y="18330"/>
                  </a:lnTo>
                  <a:lnTo>
                    <a:pt x="16185" y="17853"/>
                  </a:lnTo>
                  <a:lnTo>
                    <a:pt x="15181" y="15229"/>
                  </a:lnTo>
                  <a:lnTo>
                    <a:pt x="14940" y="15229"/>
                  </a:lnTo>
                  <a:lnTo>
                    <a:pt x="14137" y="14990"/>
                  </a:lnTo>
                  <a:lnTo>
                    <a:pt x="14137" y="14592"/>
                  </a:lnTo>
                  <a:lnTo>
                    <a:pt x="13896" y="13956"/>
                  </a:lnTo>
                  <a:lnTo>
                    <a:pt x="13052" y="13956"/>
                  </a:lnTo>
                  <a:lnTo>
                    <a:pt x="12892" y="13559"/>
                  </a:lnTo>
                  <a:lnTo>
                    <a:pt x="12450" y="13559"/>
                  </a:lnTo>
                  <a:lnTo>
                    <a:pt x="12249" y="13360"/>
                  </a:lnTo>
                  <a:lnTo>
                    <a:pt x="12249" y="12565"/>
                  </a:lnTo>
                  <a:lnTo>
                    <a:pt x="10763" y="12565"/>
                  </a:lnTo>
                  <a:lnTo>
                    <a:pt x="9759" y="12326"/>
                  </a:lnTo>
                  <a:lnTo>
                    <a:pt x="8715" y="10895"/>
                  </a:lnTo>
                  <a:lnTo>
                    <a:pt x="8514" y="10696"/>
                  </a:lnTo>
                  <a:lnTo>
                    <a:pt x="7470" y="9662"/>
                  </a:lnTo>
                  <a:lnTo>
                    <a:pt x="6827" y="9264"/>
                  </a:lnTo>
                  <a:lnTo>
                    <a:pt x="6225" y="9264"/>
                  </a:lnTo>
                  <a:lnTo>
                    <a:pt x="6426" y="8628"/>
                  </a:lnTo>
                  <a:lnTo>
                    <a:pt x="6225" y="8191"/>
                  </a:lnTo>
                  <a:lnTo>
                    <a:pt x="5823" y="7396"/>
                  </a:lnTo>
                  <a:lnTo>
                    <a:pt x="5382" y="6561"/>
                  </a:lnTo>
                  <a:lnTo>
                    <a:pt x="4337" y="6402"/>
                  </a:lnTo>
                  <a:lnTo>
                    <a:pt x="3534" y="6402"/>
                  </a:lnTo>
                  <a:lnTo>
                    <a:pt x="2691" y="6561"/>
                  </a:lnTo>
                  <a:lnTo>
                    <a:pt x="2048" y="7396"/>
                  </a:lnTo>
                  <a:lnTo>
                    <a:pt x="1888" y="7396"/>
                  </a:lnTo>
                  <a:lnTo>
                    <a:pt x="1888" y="6958"/>
                  </a:lnTo>
                  <a:lnTo>
                    <a:pt x="2048" y="6561"/>
                  </a:lnTo>
                  <a:lnTo>
                    <a:pt x="1446" y="6561"/>
                  </a:lnTo>
                  <a:lnTo>
                    <a:pt x="803" y="6402"/>
                  </a:lnTo>
                  <a:lnTo>
                    <a:pt x="402" y="4692"/>
                  </a:lnTo>
                  <a:lnTo>
                    <a:pt x="0" y="4294"/>
                  </a:lnTo>
                  <a:lnTo>
                    <a:pt x="803" y="4294"/>
                  </a:lnTo>
                  <a:lnTo>
                    <a:pt x="402" y="2664"/>
                  </a:lnTo>
                  <a:lnTo>
                    <a:pt x="803" y="2664"/>
                  </a:lnTo>
                  <a:lnTo>
                    <a:pt x="1888" y="2266"/>
                  </a:lnTo>
                  <a:lnTo>
                    <a:pt x="2048" y="2664"/>
                  </a:lnTo>
                  <a:lnTo>
                    <a:pt x="2691" y="2028"/>
                  </a:lnTo>
                  <a:lnTo>
                    <a:pt x="4177" y="2266"/>
                  </a:lnTo>
                  <a:lnTo>
                    <a:pt x="4337" y="2028"/>
                  </a:lnTo>
                  <a:lnTo>
                    <a:pt x="4337" y="1431"/>
                  </a:lnTo>
                  <a:lnTo>
                    <a:pt x="4779" y="1431"/>
                  </a:lnTo>
                  <a:lnTo>
                    <a:pt x="5181" y="1630"/>
                  </a:lnTo>
                  <a:lnTo>
                    <a:pt x="5382" y="1630"/>
                  </a:lnTo>
                  <a:lnTo>
                    <a:pt x="5823" y="2028"/>
                  </a:lnTo>
                  <a:lnTo>
                    <a:pt x="5823" y="1431"/>
                  </a:lnTo>
                  <a:lnTo>
                    <a:pt x="6225" y="1431"/>
                  </a:lnTo>
                  <a:lnTo>
                    <a:pt x="6426" y="63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6" name="Freeform 273">
              <a:extLst>
                <a:ext uri="{FF2B5EF4-FFF2-40B4-BE49-F238E27FC236}">
                  <a16:creationId xmlns:a16="http://schemas.microsoft.com/office/drawing/2014/main" id="{CEEFC852-C16D-1449-AFF3-BADEED3E1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0524" y="3395810"/>
              <a:ext cx="66931" cy="41831"/>
            </a:xfrm>
            <a:custGeom>
              <a:avLst/>
              <a:gdLst>
                <a:gd name="T0" fmla="*/ 18167 w 20000"/>
                <a:gd name="T1" fmla="*/ 19730 h 20000"/>
                <a:gd name="T2" fmla="*/ 13833 w 20000"/>
                <a:gd name="T3" fmla="*/ 18108 h 20000"/>
                <a:gd name="T4" fmla="*/ 12000 w 20000"/>
                <a:gd name="T5" fmla="*/ 15405 h 20000"/>
                <a:gd name="T6" fmla="*/ 8667 w 20000"/>
                <a:gd name="T7" fmla="*/ 12703 h 20000"/>
                <a:gd name="T8" fmla="*/ 2667 w 20000"/>
                <a:gd name="T9" fmla="*/ 8378 h 20000"/>
                <a:gd name="T10" fmla="*/ 0 w 20000"/>
                <a:gd name="T11" fmla="*/ 7027 h 20000"/>
                <a:gd name="T12" fmla="*/ 0 w 20000"/>
                <a:gd name="T13" fmla="*/ 1622 h 20000"/>
                <a:gd name="T14" fmla="*/ 1833 w 20000"/>
                <a:gd name="T15" fmla="*/ 0 h 20000"/>
                <a:gd name="T16" fmla="*/ 2667 w 20000"/>
                <a:gd name="T17" fmla="*/ 1622 h 20000"/>
                <a:gd name="T18" fmla="*/ 4500 w 20000"/>
                <a:gd name="T19" fmla="*/ 0 h 20000"/>
                <a:gd name="T20" fmla="*/ 5167 w 20000"/>
                <a:gd name="T21" fmla="*/ 0 h 20000"/>
                <a:gd name="T22" fmla="*/ 9500 w 20000"/>
                <a:gd name="T23" fmla="*/ 1622 h 20000"/>
                <a:gd name="T24" fmla="*/ 19833 w 20000"/>
                <a:gd name="T25" fmla="*/ 0 h 20000"/>
                <a:gd name="T26" fmla="*/ 19833 w 20000"/>
                <a:gd name="T27" fmla="*/ 4324 h 20000"/>
                <a:gd name="T28" fmla="*/ 18167 w 20000"/>
                <a:gd name="T29" fmla="*/ 8378 h 20000"/>
                <a:gd name="T30" fmla="*/ 19833 w 20000"/>
                <a:gd name="T31" fmla="*/ 15405 h 20000"/>
                <a:gd name="T32" fmla="*/ 18167 w 20000"/>
                <a:gd name="T33" fmla="*/ 1973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00" h="20000">
                  <a:moveTo>
                    <a:pt x="18167" y="19730"/>
                  </a:moveTo>
                  <a:lnTo>
                    <a:pt x="13833" y="18108"/>
                  </a:lnTo>
                  <a:lnTo>
                    <a:pt x="12000" y="15405"/>
                  </a:lnTo>
                  <a:lnTo>
                    <a:pt x="8667" y="12703"/>
                  </a:lnTo>
                  <a:lnTo>
                    <a:pt x="2667" y="8378"/>
                  </a:lnTo>
                  <a:lnTo>
                    <a:pt x="0" y="7027"/>
                  </a:lnTo>
                  <a:lnTo>
                    <a:pt x="0" y="1622"/>
                  </a:lnTo>
                  <a:lnTo>
                    <a:pt x="1833" y="0"/>
                  </a:lnTo>
                  <a:lnTo>
                    <a:pt x="2667" y="1622"/>
                  </a:lnTo>
                  <a:lnTo>
                    <a:pt x="4500" y="0"/>
                  </a:lnTo>
                  <a:lnTo>
                    <a:pt x="5167" y="0"/>
                  </a:lnTo>
                  <a:lnTo>
                    <a:pt x="9500" y="1622"/>
                  </a:lnTo>
                  <a:lnTo>
                    <a:pt x="19833" y="0"/>
                  </a:lnTo>
                  <a:lnTo>
                    <a:pt x="19833" y="4324"/>
                  </a:lnTo>
                  <a:lnTo>
                    <a:pt x="18167" y="8378"/>
                  </a:lnTo>
                  <a:lnTo>
                    <a:pt x="19833" y="15405"/>
                  </a:lnTo>
                  <a:lnTo>
                    <a:pt x="18167" y="197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7" name="Freeform 272">
              <a:extLst>
                <a:ext uri="{FF2B5EF4-FFF2-40B4-BE49-F238E27FC236}">
                  <a16:creationId xmlns:a16="http://schemas.microsoft.com/office/drawing/2014/main" id="{5097F25E-703D-254B-B246-6A7E44B0B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550" y="3306570"/>
              <a:ext cx="41832" cy="66929"/>
            </a:xfrm>
            <a:custGeom>
              <a:avLst/>
              <a:gdLst>
                <a:gd name="T0" fmla="*/ 8378 w 20000"/>
                <a:gd name="T1" fmla="*/ 19833 h 20000"/>
                <a:gd name="T2" fmla="*/ 4324 w 20000"/>
                <a:gd name="T3" fmla="*/ 18167 h 20000"/>
                <a:gd name="T4" fmla="*/ 4324 w 20000"/>
                <a:gd name="T5" fmla="*/ 13667 h 20000"/>
                <a:gd name="T6" fmla="*/ 4324 w 20000"/>
                <a:gd name="T7" fmla="*/ 13000 h 20000"/>
                <a:gd name="T8" fmla="*/ 4324 w 20000"/>
                <a:gd name="T9" fmla="*/ 9500 h 20000"/>
                <a:gd name="T10" fmla="*/ 4324 w 20000"/>
                <a:gd name="T11" fmla="*/ 8500 h 20000"/>
                <a:gd name="T12" fmla="*/ 0 w 20000"/>
                <a:gd name="T13" fmla="*/ 4333 h 20000"/>
                <a:gd name="T14" fmla="*/ 1622 w 20000"/>
                <a:gd name="T15" fmla="*/ 2667 h 20000"/>
                <a:gd name="T16" fmla="*/ 4324 w 20000"/>
                <a:gd name="T17" fmla="*/ 2667 h 20000"/>
                <a:gd name="T18" fmla="*/ 12703 w 20000"/>
                <a:gd name="T19" fmla="*/ 0 h 20000"/>
                <a:gd name="T20" fmla="*/ 15676 w 20000"/>
                <a:gd name="T21" fmla="*/ 0 h 20000"/>
                <a:gd name="T22" fmla="*/ 19730 w 20000"/>
                <a:gd name="T23" fmla="*/ 6167 h 20000"/>
                <a:gd name="T24" fmla="*/ 18378 w 20000"/>
                <a:gd name="T25" fmla="*/ 6833 h 20000"/>
                <a:gd name="T26" fmla="*/ 18378 w 20000"/>
                <a:gd name="T27" fmla="*/ 8500 h 20000"/>
                <a:gd name="T28" fmla="*/ 15676 w 20000"/>
                <a:gd name="T29" fmla="*/ 18167 h 20000"/>
                <a:gd name="T30" fmla="*/ 11622 w 20000"/>
                <a:gd name="T31" fmla="*/ 16333 h 20000"/>
                <a:gd name="T32" fmla="*/ 8378 w 20000"/>
                <a:gd name="T33" fmla="*/ 1983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00" h="20000">
                  <a:moveTo>
                    <a:pt x="8378" y="19833"/>
                  </a:moveTo>
                  <a:lnTo>
                    <a:pt x="4324" y="18167"/>
                  </a:lnTo>
                  <a:lnTo>
                    <a:pt x="4324" y="13667"/>
                  </a:lnTo>
                  <a:lnTo>
                    <a:pt x="4324" y="13000"/>
                  </a:lnTo>
                  <a:lnTo>
                    <a:pt x="4324" y="9500"/>
                  </a:lnTo>
                  <a:lnTo>
                    <a:pt x="4324" y="8500"/>
                  </a:lnTo>
                  <a:lnTo>
                    <a:pt x="0" y="4333"/>
                  </a:lnTo>
                  <a:lnTo>
                    <a:pt x="1622" y="2667"/>
                  </a:lnTo>
                  <a:lnTo>
                    <a:pt x="4324" y="2667"/>
                  </a:lnTo>
                  <a:lnTo>
                    <a:pt x="12703" y="0"/>
                  </a:lnTo>
                  <a:lnTo>
                    <a:pt x="15676" y="0"/>
                  </a:lnTo>
                  <a:lnTo>
                    <a:pt x="19730" y="6167"/>
                  </a:lnTo>
                  <a:lnTo>
                    <a:pt x="18378" y="6833"/>
                  </a:lnTo>
                  <a:lnTo>
                    <a:pt x="18378" y="8500"/>
                  </a:lnTo>
                  <a:lnTo>
                    <a:pt x="15676" y="18167"/>
                  </a:lnTo>
                  <a:lnTo>
                    <a:pt x="11622" y="16333"/>
                  </a:lnTo>
                  <a:lnTo>
                    <a:pt x="8378" y="198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8" name="Freeform 271">
              <a:extLst>
                <a:ext uri="{FF2B5EF4-FFF2-40B4-BE49-F238E27FC236}">
                  <a16:creationId xmlns:a16="http://schemas.microsoft.com/office/drawing/2014/main" id="{8065D45E-E526-9745-934E-A7CF1ED9D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987" y="3022120"/>
              <a:ext cx="20916" cy="23705"/>
            </a:xfrm>
            <a:custGeom>
              <a:avLst/>
              <a:gdLst>
                <a:gd name="T0" fmla="*/ 0 w 20000"/>
                <a:gd name="T1" fmla="*/ 19524 h 20000"/>
                <a:gd name="T2" fmla="*/ 0 w 20000"/>
                <a:gd name="T3" fmla="*/ 7143 h 20000"/>
                <a:gd name="T4" fmla="*/ 5405 w 20000"/>
                <a:gd name="T5" fmla="*/ 2857 h 20000"/>
                <a:gd name="T6" fmla="*/ 14054 w 20000"/>
                <a:gd name="T7" fmla="*/ 0 h 20000"/>
                <a:gd name="T8" fmla="*/ 10811 w 20000"/>
                <a:gd name="T9" fmla="*/ 7143 h 20000"/>
                <a:gd name="T10" fmla="*/ 19459 w 20000"/>
                <a:gd name="T11" fmla="*/ 10000 h 20000"/>
                <a:gd name="T12" fmla="*/ 19459 w 20000"/>
                <a:gd name="T13" fmla="*/ 19524 h 20000"/>
                <a:gd name="T14" fmla="*/ 10811 w 20000"/>
                <a:gd name="T15" fmla="*/ 19524 h 20000"/>
                <a:gd name="T16" fmla="*/ 0 w 20000"/>
                <a:gd name="T17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0" y="19524"/>
                  </a:moveTo>
                  <a:lnTo>
                    <a:pt x="0" y="7143"/>
                  </a:lnTo>
                  <a:lnTo>
                    <a:pt x="5405" y="2857"/>
                  </a:lnTo>
                  <a:lnTo>
                    <a:pt x="14054" y="0"/>
                  </a:lnTo>
                  <a:lnTo>
                    <a:pt x="10811" y="7143"/>
                  </a:lnTo>
                  <a:lnTo>
                    <a:pt x="19459" y="10000"/>
                  </a:lnTo>
                  <a:lnTo>
                    <a:pt x="19459" y="19524"/>
                  </a:lnTo>
                  <a:lnTo>
                    <a:pt x="10811" y="19524"/>
                  </a:lnTo>
                  <a:lnTo>
                    <a:pt x="0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9" name="Freeform 270">
              <a:extLst>
                <a:ext uri="{FF2B5EF4-FFF2-40B4-BE49-F238E27FC236}">
                  <a16:creationId xmlns:a16="http://schemas.microsoft.com/office/drawing/2014/main" id="{37ACB373-032F-1142-95EE-6BCB7D9E1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962" y="3455769"/>
              <a:ext cx="6971" cy="9761"/>
            </a:xfrm>
            <a:custGeom>
              <a:avLst/>
              <a:gdLst>
                <a:gd name="T0" fmla="*/ 18333 w 20000"/>
                <a:gd name="T1" fmla="*/ 18824 h 20000"/>
                <a:gd name="T2" fmla="*/ 0 w 20000"/>
                <a:gd name="T3" fmla="*/ 0 h 20000"/>
                <a:gd name="T4" fmla="*/ 18333 w 20000"/>
                <a:gd name="T5" fmla="*/ 7059 h 20000"/>
                <a:gd name="T6" fmla="*/ 18333 w 20000"/>
                <a:gd name="T7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18333" y="18824"/>
                  </a:moveTo>
                  <a:lnTo>
                    <a:pt x="0" y="0"/>
                  </a:lnTo>
                  <a:lnTo>
                    <a:pt x="18333" y="7059"/>
                  </a:lnTo>
                  <a:lnTo>
                    <a:pt x="18333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0" name="Freeform 269">
              <a:extLst>
                <a:ext uri="{FF2B5EF4-FFF2-40B4-BE49-F238E27FC236}">
                  <a16:creationId xmlns:a16="http://schemas.microsoft.com/office/drawing/2014/main" id="{02423AF5-DBBB-8B4B-9DA6-5282F369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184" y="2910569"/>
              <a:ext cx="83663" cy="99001"/>
            </a:xfrm>
            <a:custGeom>
              <a:avLst/>
              <a:gdLst>
                <a:gd name="T0" fmla="*/ 0 w 20000"/>
                <a:gd name="T1" fmla="*/ 15706 h 20000"/>
                <a:gd name="T2" fmla="*/ 0 w 20000"/>
                <a:gd name="T3" fmla="*/ 14124 h 20000"/>
                <a:gd name="T4" fmla="*/ 1867 w 20000"/>
                <a:gd name="T5" fmla="*/ 12881 h 20000"/>
                <a:gd name="T6" fmla="*/ 5467 w 20000"/>
                <a:gd name="T7" fmla="*/ 12881 h 20000"/>
                <a:gd name="T8" fmla="*/ 2667 w 20000"/>
                <a:gd name="T9" fmla="*/ 12316 h 20000"/>
                <a:gd name="T10" fmla="*/ 1867 w 20000"/>
                <a:gd name="T11" fmla="*/ 11073 h 20000"/>
                <a:gd name="T12" fmla="*/ 4000 w 20000"/>
                <a:gd name="T13" fmla="*/ 8136 h 20000"/>
                <a:gd name="T14" fmla="*/ 5467 w 20000"/>
                <a:gd name="T15" fmla="*/ 3503 h 20000"/>
                <a:gd name="T16" fmla="*/ 7600 w 20000"/>
                <a:gd name="T17" fmla="*/ 6441 h 20000"/>
                <a:gd name="T18" fmla="*/ 8933 w 20000"/>
                <a:gd name="T19" fmla="*/ 9266 h 20000"/>
                <a:gd name="T20" fmla="*/ 10933 w 20000"/>
                <a:gd name="T21" fmla="*/ 10621 h 20000"/>
                <a:gd name="T22" fmla="*/ 9600 w 20000"/>
                <a:gd name="T23" fmla="*/ 7571 h 20000"/>
                <a:gd name="T24" fmla="*/ 10933 w 20000"/>
                <a:gd name="T25" fmla="*/ 5311 h 20000"/>
                <a:gd name="T26" fmla="*/ 9600 w 20000"/>
                <a:gd name="T27" fmla="*/ 5311 h 20000"/>
                <a:gd name="T28" fmla="*/ 9600 w 20000"/>
                <a:gd name="T29" fmla="*/ 3503 h 20000"/>
                <a:gd name="T30" fmla="*/ 13067 w 20000"/>
                <a:gd name="T31" fmla="*/ 1808 h 20000"/>
                <a:gd name="T32" fmla="*/ 16400 w 20000"/>
                <a:gd name="T33" fmla="*/ 678 h 20000"/>
                <a:gd name="T34" fmla="*/ 17200 w 20000"/>
                <a:gd name="T35" fmla="*/ 2938 h 20000"/>
                <a:gd name="T36" fmla="*/ 17200 w 20000"/>
                <a:gd name="T37" fmla="*/ 1808 h 20000"/>
                <a:gd name="T38" fmla="*/ 18533 w 20000"/>
                <a:gd name="T39" fmla="*/ 0 h 20000"/>
                <a:gd name="T40" fmla="*/ 19867 w 20000"/>
                <a:gd name="T41" fmla="*/ 3503 h 20000"/>
                <a:gd name="T42" fmla="*/ 18533 w 20000"/>
                <a:gd name="T43" fmla="*/ 6441 h 20000"/>
                <a:gd name="T44" fmla="*/ 16400 w 20000"/>
                <a:gd name="T45" fmla="*/ 6441 h 20000"/>
                <a:gd name="T46" fmla="*/ 17200 w 20000"/>
                <a:gd name="T47" fmla="*/ 11073 h 20000"/>
                <a:gd name="T48" fmla="*/ 15067 w 20000"/>
                <a:gd name="T49" fmla="*/ 11073 h 20000"/>
                <a:gd name="T50" fmla="*/ 13067 w 20000"/>
                <a:gd name="T51" fmla="*/ 12316 h 20000"/>
                <a:gd name="T52" fmla="*/ 15067 w 20000"/>
                <a:gd name="T53" fmla="*/ 15254 h 20000"/>
                <a:gd name="T54" fmla="*/ 14400 w 20000"/>
                <a:gd name="T55" fmla="*/ 17514 h 20000"/>
                <a:gd name="T56" fmla="*/ 14400 w 20000"/>
                <a:gd name="T57" fmla="*/ 19887 h 20000"/>
                <a:gd name="T58" fmla="*/ 10933 w 20000"/>
                <a:gd name="T59" fmla="*/ 18757 h 20000"/>
                <a:gd name="T60" fmla="*/ 11733 w 20000"/>
                <a:gd name="T61" fmla="*/ 16949 h 20000"/>
                <a:gd name="T62" fmla="*/ 8933 w 20000"/>
                <a:gd name="T63" fmla="*/ 15706 h 20000"/>
                <a:gd name="T64" fmla="*/ 6133 w 20000"/>
                <a:gd name="T65" fmla="*/ 15254 h 20000"/>
                <a:gd name="T66" fmla="*/ 4000 w 20000"/>
                <a:gd name="T67" fmla="*/ 15254 h 20000"/>
                <a:gd name="T68" fmla="*/ 1867 w 20000"/>
                <a:gd name="T69" fmla="*/ 15706 h 20000"/>
                <a:gd name="T70" fmla="*/ 533 w 20000"/>
                <a:gd name="T71" fmla="*/ 16949 h 20000"/>
                <a:gd name="T72" fmla="*/ 0 w 20000"/>
                <a:gd name="T73" fmla="*/ 1570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00" h="20000">
                  <a:moveTo>
                    <a:pt x="0" y="15706"/>
                  </a:moveTo>
                  <a:lnTo>
                    <a:pt x="0" y="14124"/>
                  </a:lnTo>
                  <a:lnTo>
                    <a:pt x="1867" y="12881"/>
                  </a:lnTo>
                  <a:lnTo>
                    <a:pt x="5467" y="12881"/>
                  </a:lnTo>
                  <a:lnTo>
                    <a:pt x="2667" y="12316"/>
                  </a:lnTo>
                  <a:lnTo>
                    <a:pt x="1867" y="11073"/>
                  </a:lnTo>
                  <a:lnTo>
                    <a:pt x="4000" y="8136"/>
                  </a:lnTo>
                  <a:lnTo>
                    <a:pt x="5467" y="3503"/>
                  </a:lnTo>
                  <a:lnTo>
                    <a:pt x="7600" y="6441"/>
                  </a:lnTo>
                  <a:lnTo>
                    <a:pt x="8933" y="9266"/>
                  </a:lnTo>
                  <a:lnTo>
                    <a:pt x="10933" y="10621"/>
                  </a:lnTo>
                  <a:lnTo>
                    <a:pt x="9600" y="7571"/>
                  </a:lnTo>
                  <a:lnTo>
                    <a:pt x="10933" y="5311"/>
                  </a:lnTo>
                  <a:lnTo>
                    <a:pt x="9600" y="5311"/>
                  </a:lnTo>
                  <a:lnTo>
                    <a:pt x="9600" y="3503"/>
                  </a:lnTo>
                  <a:lnTo>
                    <a:pt x="13067" y="1808"/>
                  </a:lnTo>
                  <a:lnTo>
                    <a:pt x="16400" y="678"/>
                  </a:lnTo>
                  <a:lnTo>
                    <a:pt x="17200" y="2938"/>
                  </a:lnTo>
                  <a:lnTo>
                    <a:pt x="17200" y="1808"/>
                  </a:lnTo>
                  <a:lnTo>
                    <a:pt x="18533" y="0"/>
                  </a:lnTo>
                  <a:lnTo>
                    <a:pt x="19867" y="3503"/>
                  </a:lnTo>
                  <a:lnTo>
                    <a:pt x="18533" y="6441"/>
                  </a:lnTo>
                  <a:lnTo>
                    <a:pt x="16400" y="6441"/>
                  </a:lnTo>
                  <a:lnTo>
                    <a:pt x="17200" y="11073"/>
                  </a:lnTo>
                  <a:lnTo>
                    <a:pt x="15067" y="11073"/>
                  </a:lnTo>
                  <a:lnTo>
                    <a:pt x="13067" y="12316"/>
                  </a:lnTo>
                  <a:lnTo>
                    <a:pt x="15067" y="15254"/>
                  </a:lnTo>
                  <a:lnTo>
                    <a:pt x="14400" y="17514"/>
                  </a:lnTo>
                  <a:lnTo>
                    <a:pt x="14400" y="19887"/>
                  </a:lnTo>
                  <a:lnTo>
                    <a:pt x="10933" y="18757"/>
                  </a:lnTo>
                  <a:lnTo>
                    <a:pt x="11733" y="16949"/>
                  </a:lnTo>
                  <a:lnTo>
                    <a:pt x="8933" y="15706"/>
                  </a:lnTo>
                  <a:lnTo>
                    <a:pt x="6133" y="15254"/>
                  </a:lnTo>
                  <a:lnTo>
                    <a:pt x="4000" y="15254"/>
                  </a:lnTo>
                  <a:lnTo>
                    <a:pt x="1867" y="15706"/>
                  </a:lnTo>
                  <a:lnTo>
                    <a:pt x="533" y="16949"/>
                  </a:lnTo>
                  <a:lnTo>
                    <a:pt x="0" y="1570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1" name="Freeform 268">
              <a:extLst>
                <a:ext uri="{FF2B5EF4-FFF2-40B4-BE49-F238E27FC236}">
                  <a16:creationId xmlns:a16="http://schemas.microsoft.com/office/drawing/2014/main" id="{BF543F1E-57E9-6941-8ED2-D12E64032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887" y="2230115"/>
              <a:ext cx="499190" cy="525678"/>
            </a:xfrm>
            <a:custGeom>
              <a:avLst/>
              <a:gdLst>
                <a:gd name="T0" fmla="*/ 18616 w 20000"/>
                <a:gd name="T1" fmla="*/ 2293 h 20000"/>
                <a:gd name="T2" fmla="*/ 16741 w 20000"/>
                <a:gd name="T3" fmla="*/ 1741 h 20000"/>
                <a:gd name="T4" fmla="*/ 15603 w 20000"/>
                <a:gd name="T5" fmla="*/ 3376 h 20000"/>
                <a:gd name="T6" fmla="*/ 14554 w 20000"/>
                <a:gd name="T7" fmla="*/ 3503 h 20000"/>
                <a:gd name="T8" fmla="*/ 12232 w 20000"/>
                <a:gd name="T9" fmla="*/ 2845 h 20000"/>
                <a:gd name="T10" fmla="*/ 11674 w 20000"/>
                <a:gd name="T11" fmla="*/ 3503 h 20000"/>
                <a:gd name="T12" fmla="*/ 10402 w 20000"/>
                <a:gd name="T13" fmla="*/ 3843 h 20000"/>
                <a:gd name="T14" fmla="*/ 9219 w 20000"/>
                <a:gd name="T15" fmla="*/ 4713 h 20000"/>
                <a:gd name="T16" fmla="*/ 8304 w 20000"/>
                <a:gd name="T17" fmla="*/ 6921 h 20000"/>
                <a:gd name="T18" fmla="*/ 7254 w 20000"/>
                <a:gd name="T19" fmla="*/ 10106 h 20000"/>
                <a:gd name="T20" fmla="*/ 6473 w 20000"/>
                <a:gd name="T21" fmla="*/ 10977 h 20000"/>
                <a:gd name="T22" fmla="*/ 6116 w 20000"/>
                <a:gd name="T23" fmla="*/ 13524 h 20000"/>
                <a:gd name="T24" fmla="*/ 6339 w 20000"/>
                <a:gd name="T25" fmla="*/ 15605 h 20000"/>
                <a:gd name="T26" fmla="*/ 6116 w 20000"/>
                <a:gd name="T27" fmla="*/ 17346 h 20000"/>
                <a:gd name="T28" fmla="*/ 4955 w 20000"/>
                <a:gd name="T29" fmla="*/ 17346 h 20000"/>
                <a:gd name="T30" fmla="*/ 4844 w 20000"/>
                <a:gd name="T31" fmla="*/ 18132 h 20000"/>
                <a:gd name="T32" fmla="*/ 3460 w 20000"/>
                <a:gd name="T33" fmla="*/ 19342 h 20000"/>
                <a:gd name="T34" fmla="*/ 580 w 20000"/>
                <a:gd name="T35" fmla="*/ 18556 h 20000"/>
                <a:gd name="T36" fmla="*/ 692 w 20000"/>
                <a:gd name="T37" fmla="*/ 18132 h 20000"/>
                <a:gd name="T38" fmla="*/ 915 w 20000"/>
                <a:gd name="T39" fmla="*/ 17346 h 20000"/>
                <a:gd name="T40" fmla="*/ 692 w 20000"/>
                <a:gd name="T41" fmla="*/ 17028 h 20000"/>
                <a:gd name="T42" fmla="*/ 89 w 20000"/>
                <a:gd name="T43" fmla="*/ 15605 h 20000"/>
                <a:gd name="T44" fmla="*/ 1964 w 20000"/>
                <a:gd name="T45" fmla="*/ 15372 h 20000"/>
                <a:gd name="T46" fmla="*/ 89 w 20000"/>
                <a:gd name="T47" fmla="*/ 15053 h 20000"/>
                <a:gd name="T48" fmla="*/ 1272 w 20000"/>
                <a:gd name="T49" fmla="*/ 14480 h 20000"/>
                <a:gd name="T50" fmla="*/ 915 w 20000"/>
                <a:gd name="T51" fmla="*/ 13822 h 20000"/>
                <a:gd name="T52" fmla="*/ 915 w 20000"/>
                <a:gd name="T53" fmla="*/ 13524 h 20000"/>
                <a:gd name="T54" fmla="*/ 1607 w 20000"/>
                <a:gd name="T55" fmla="*/ 12951 h 20000"/>
                <a:gd name="T56" fmla="*/ 2545 w 20000"/>
                <a:gd name="T57" fmla="*/ 12611 h 20000"/>
                <a:gd name="T58" fmla="*/ 3013 w 20000"/>
                <a:gd name="T59" fmla="*/ 12081 h 20000"/>
                <a:gd name="T60" fmla="*/ 5201 w 20000"/>
                <a:gd name="T61" fmla="*/ 11189 h 20000"/>
                <a:gd name="T62" fmla="*/ 4286 w 20000"/>
                <a:gd name="T63" fmla="*/ 11189 h 20000"/>
                <a:gd name="T64" fmla="*/ 5201 w 20000"/>
                <a:gd name="T65" fmla="*/ 10106 h 20000"/>
                <a:gd name="T66" fmla="*/ 5893 w 20000"/>
                <a:gd name="T67" fmla="*/ 9002 h 20000"/>
                <a:gd name="T68" fmla="*/ 5893 w 20000"/>
                <a:gd name="T69" fmla="*/ 8450 h 20000"/>
                <a:gd name="T70" fmla="*/ 7254 w 20000"/>
                <a:gd name="T71" fmla="*/ 7240 h 20000"/>
                <a:gd name="T72" fmla="*/ 8214 w 20000"/>
                <a:gd name="T73" fmla="*/ 6030 h 20000"/>
                <a:gd name="T74" fmla="*/ 8214 w 20000"/>
                <a:gd name="T75" fmla="*/ 5711 h 20000"/>
                <a:gd name="T76" fmla="*/ 7612 w 20000"/>
                <a:gd name="T77" fmla="*/ 5159 h 20000"/>
                <a:gd name="T78" fmla="*/ 8772 w 20000"/>
                <a:gd name="T79" fmla="*/ 4926 h 20000"/>
                <a:gd name="T80" fmla="*/ 9710 w 20000"/>
                <a:gd name="T81" fmla="*/ 4289 h 20000"/>
                <a:gd name="T82" fmla="*/ 9219 w 20000"/>
                <a:gd name="T83" fmla="*/ 3843 h 20000"/>
                <a:gd name="T84" fmla="*/ 9219 w 20000"/>
                <a:gd name="T85" fmla="*/ 3376 h 20000"/>
                <a:gd name="T86" fmla="*/ 10960 w 20000"/>
                <a:gd name="T87" fmla="*/ 2951 h 20000"/>
                <a:gd name="T88" fmla="*/ 11183 w 20000"/>
                <a:gd name="T89" fmla="*/ 2633 h 20000"/>
                <a:gd name="T90" fmla="*/ 11897 w 20000"/>
                <a:gd name="T91" fmla="*/ 2633 h 20000"/>
                <a:gd name="T92" fmla="*/ 12813 w 20000"/>
                <a:gd name="T93" fmla="*/ 1741 h 20000"/>
                <a:gd name="T94" fmla="*/ 13638 w 20000"/>
                <a:gd name="T95" fmla="*/ 1529 h 20000"/>
                <a:gd name="T96" fmla="*/ 14330 w 20000"/>
                <a:gd name="T97" fmla="*/ 637 h 20000"/>
                <a:gd name="T98" fmla="*/ 15134 w 20000"/>
                <a:gd name="T99" fmla="*/ 1423 h 20000"/>
                <a:gd name="T100" fmla="*/ 16161 w 20000"/>
                <a:gd name="T101" fmla="*/ 1083 h 20000"/>
                <a:gd name="T102" fmla="*/ 16518 w 20000"/>
                <a:gd name="T103" fmla="*/ 0 h 20000"/>
                <a:gd name="T104" fmla="*/ 17567 w 20000"/>
                <a:gd name="T105" fmla="*/ 637 h 20000"/>
                <a:gd name="T106" fmla="*/ 18259 w 20000"/>
                <a:gd name="T107" fmla="*/ 552 h 20000"/>
                <a:gd name="T108" fmla="*/ 19531 w 20000"/>
                <a:gd name="T109" fmla="*/ 1083 h 20000"/>
                <a:gd name="T110" fmla="*/ 19063 w 20000"/>
                <a:gd name="T111" fmla="*/ 174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000" h="20000">
                  <a:moveTo>
                    <a:pt x="19531" y="2081"/>
                  </a:moveTo>
                  <a:lnTo>
                    <a:pt x="19174" y="2081"/>
                  </a:lnTo>
                  <a:lnTo>
                    <a:pt x="18259" y="3163"/>
                  </a:lnTo>
                  <a:lnTo>
                    <a:pt x="18482" y="2633"/>
                  </a:lnTo>
                  <a:lnTo>
                    <a:pt x="18616" y="2293"/>
                  </a:lnTo>
                  <a:lnTo>
                    <a:pt x="18259" y="1975"/>
                  </a:lnTo>
                  <a:lnTo>
                    <a:pt x="17679" y="1741"/>
                  </a:lnTo>
                  <a:lnTo>
                    <a:pt x="17567" y="1529"/>
                  </a:lnTo>
                  <a:lnTo>
                    <a:pt x="16987" y="1741"/>
                  </a:lnTo>
                  <a:lnTo>
                    <a:pt x="16741" y="1741"/>
                  </a:lnTo>
                  <a:lnTo>
                    <a:pt x="16384" y="1741"/>
                  </a:lnTo>
                  <a:lnTo>
                    <a:pt x="16049" y="2293"/>
                  </a:lnTo>
                  <a:lnTo>
                    <a:pt x="16049" y="2845"/>
                  </a:lnTo>
                  <a:lnTo>
                    <a:pt x="16049" y="3376"/>
                  </a:lnTo>
                  <a:lnTo>
                    <a:pt x="15603" y="3376"/>
                  </a:lnTo>
                  <a:lnTo>
                    <a:pt x="15603" y="3715"/>
                  </a:lnTo>
                  <a:lnTo>
                    <a:pt x="15469" y="3715"/>
                  </a:lnTo>
                  <a:lnTo>
                    <a:pt x="15134" y="3503"/>
                  </a:lnTo>
                  <a:lnTo>
                    <a:pt x="14688" y="3376"/>
                  </a:lnTo>
                  <a:lnTo>
                    <a:pt x="14554" y="3503"/>
                  </a:lnTo>
                  <a:lnTo>
                    <a:pt x="14085" y="3503"/>
                  </a:lnTo>
                  <a:lnTo>
                    <a:pt x="13638" y="3503"/>
                  </a:lnTo>
                  <a:lnTo>
                    <a:pt x="13058" y="2951"/>
                  </a:lnTo>
                  <a:lnTo>
                    <a:pt x="12455" y="2845"/>
                  </a:lnTo>
                  <a:lnTo>
                    <a:pt x="12232" y="2845"/>
                  </a:lnTo>
                  <a:lnTo>
                    <a:pt x="12455" y="3163"/>
                  </a:lnTo>
                  <a:lnTo>
                    <a:pt x="12143" y="2951"/>
                  </a:lnTo>
                  <a:lnTo>
                    <a:pt x="12143" y="3163"/>
                  </a:lnTo>
                  <a:lnTo>
                    <a:pt x="11674" y="3163"/>
                  </a:lnTo>
                  <a:lnTo>
                    <a:pt x="11674" y="3503"/>
                  </a:lnTo>
                  <a:lnTo>
                    <a:pt x="11674" y="3843"/>
                  </a:lnTo>
                  <a:lnTo>
                    <a:pt x="11897" y="4055"/>
                  </a:lnTo>
                  <a:lnTo>
                    <a:pt x="11674" y="4289"/>
                  </a:lnTo>
                  <a:lnTo>
                    <a:pt x="10960" y="4055"/>
                  </a:lnTo>
                  <a:lnTo>
                    <a:pt x="10402" y="3843"/>
                  </a:lnTo>
                  <a:lnTo>
                    <a:pt x="10268" y="4055"/>
                  </a:lnTo>
                  <a:lnTo>
                    <a:pt x="10268" y="4374"/>
                  </a:lnTo>
                  <a:lnTo>
                    <a:pt x="10268" y="4713"/>
                  </a:lnTo>
                  <a:lnTo>
                    <a:pt x="9710" y="4607"/>
                  </a:lnTo>
                  <a:lnTo>
                    <a:pt x="9219" y="4713"/>
                  </a:lnTo>
                  <a:lnTo>
                    <a:pt x="9219" y="5159"/>
                  </a:lnTo>
                  <a:lnTo>
                    <a:pt x="8884" y="5499"/>
                  </a:lnTo>
                  <a:lnTo>
                    <a:pt x="9129" y="6030"/>
                  </a:lnTo>
                  <a:lnTo>
                    <a:pt x="8884" y="6157"/>
                  </a:lnTo>
                  <a:lnTo>
                    <a:pt x="8304" y="6921"/>
                  </a:lnTo>
                  <a:lnTo>
                    <a:pt x="8304" y="7240"/>
                  </a:lnTo>
                  <a:lnTo>
                    <a:pt x="7857" y="7580"/>
                  </a:lnTo>
                  <a:lnTo>
                    <a:pt x="7857" y="8662"/>
                  </a:lnTo>
                  <a:lnTo>
                    <a:pt x="7612" y="9321"/>
                  </a:lnTo>
                  <a:lnTo>
                    <a:pt x="7254" y="10106"/>
                  </a:lnTo>
                  <a:lnTo>
                    <a:pt x="7612" y="10318"/>
                  </a:lnTo>
                  <a:lnTo>
                    <a:pt x="7612" y="10446"/>
                  </a:lnTo>
                  <a:lnTo>
                    <a:pt x="7612" y="10977"/>
                  </a:lnTo>
                  <a:lnTo>
                    <a:pt x="6808" y="10743"/>
                  </a:lnTo>
                  <a:lnTo>
                    <a:pt x="6473" y="10977"/>
                  </a:lnTo>
                  <a:lnTo>
                    <a:pt x="5893" y="11529"/>
                  </a:lnTo>
                  <a:lnTo>
                    <a:pt x="5893" y="12081"/>
                  </a:lnTo>
                  <a:lnTo>
                    <a:pt x="6116" y="12399"/>
                  </a:lnTo>
                  <a:lnTo>
                    <a:pt x="5893" y="12739"/>
                  </a:lnTo>
                  <a:lnTo>
                    <a:pt x="6116" y="13524"/>
                  </a:lnTo>
                  <a:lnTo>
                    <a:pt x="6339" y="14480"/>
                  </a:lnTo>
                  <a:lnTo>
                    <a:pt x="6473" y="14713"/>
                  </a:lnTo>
                  <a:lnTo>
                    <a:pt x="6808" y="15053"/>
                  </a:lnTo>
                  <a:lnTo>
                    <a:pt x="6696" y="15372"/>
                  </a:lnTo>
                  <a:lnTo>
                    <a:pt x="6339" y="15605"/>
                  </a:lnTo>
                  <a:lnTo>
                    <a:pt x="6696" y="16263"/>
                  </a:lnTo>
                  <a:lnTo>
                    <a:pt x="6696" y="16688"/>
                  </a:lnTo>
                  <a:lnTo>
                    <a:pt x="6473" y="17240"/>
                  </a:lnTo>
                  <a:lnTo>
                    <a:pt x="6116" y="17240"/>
                  </a:lnTo>
                  <a:lnTo>
                    <a:pt x="6116" y="17346"/>
                  </a:lnTo>
                  <a:lnTo>
                    <a:pt x="5893" y="17558"/>
                  </a:lnTo>
                  <a:lnTo>
                    <a:pt x="5893" y="18556"/>
                  </a:lnTo>
                  <a:lnTo>
                    <a:pt x="5424" y="18429"/>
                  </a:lnTo>
                  <a:lnTo>
                    <a:pt x="4955" y="18132"/>
                  </a:lnTo>
                  <a:lnTo>
                    <a:pt x="4955" y="17346"/>
                  </a:lnTo>
                  <a:lnTo>
                    <a:pt x="4955" y="17240"/>
                  </a:lnTo>
                  <a:lnTo>
                    <a:pt x="4844" y="17346"/>
                  </a:lnTo>
                  <a:lnTo>
                    <a:pt x="4844" y="17686"/>
                  </a:lnTo>
                  <a:lnTo>
                    <a:pt x="4621" y="17686"/>
                  </a:lnTo>
                  <a:lnTo>
                    <a:pt x="4844" y="18132"/>
                  </a:lnTo>
                  <a:lnTo>
                    <a:pt x="4375" y="18556"/>
                  </a:lnTo>
                  <a:lnTo>
                    <a:pt x="4040" y="18217"/>
                  </a:lnTo>
                  <a:lnTo>
                    <a:pt x="3929" y="18429"/>
                  </a:lnTo>
                  <a:lnTo>
                    <a:pt x="4040" y="18556"/>
                  </a:lnTo>
                  <a:lnTo>
                    <a:pt x="3460" y="19342"/>
                  </a:lnTo>
                  <a:lnTo>
                    <a:pt x="3013" y="19873"/>
                  </a:lnTo>
                  <a:lnTo>
                    <a:pt x="1964" y="19979"/>
                  </a:lnTo>
                  <a:lnTo>
                    <a:pt x="1272" y="19639"/>
                  </a:lnTo>
                  <a:lnTo>
                    <a:pt x="580" y="19002"/>
                  </a:lnTo>
                  <a:lnTo>
                    <a:pt x="580" y="18556"/>
                  </a:lnTo>
                  <a:lnTo>
                    <a:pt x="1049" y="18769"/>
                  </a:lnTo>
                  <a:lnTo>
                    <a:pt x="915" y="18429"/>
                  </a:lnTo>
                  <a:lnTo>
                    <a:pt x="1049" y="17898"/>
                  </a:lnTo>
                  <a:lnTo>
                    <a:pt x="915" y="17898"/>
                  </a:lnTo>
                  <a:lnTo>
                    <a:pt x="692" y="18132"/>
                  </a:lnTo>
                  <a:lnTo>
                    <a:pt x="357" y="18429"/>
                  </a:lnTo>
                  <a:lnTo>
                    <a:pt x="89" y="18132"/>
                  </a:lnTo>
                  <a:lnTo>
                    <a:pt x="580" y="17558"/>
                  </a:lnTo>
                  <a:lnTo>
                    <a:pt x="692" y="17558"/>
                  </a:lnTo>
                  <a:lnTo>
                    <a:pt x="915" y="17346"/>
                  </a:lnTo>
                  <a:lnTo>
                    <a:pt x="692" y="17346"/>
                  </a:lnTo>
                  <a:lnTo>
                    <a:pt x="1049" y="17028"/>
                  </a:lnTo>
                  <a:lnTo>
                    <a:pt x="1607" y="16476"/>
                  </a:lnTo>
                  <a:lnTo>
                    <a:pt x="915" y="16688"/>
                  </a:lnTo>
                  <a:lnTo>
                    <a:pt x="692" y="17028"/>
                  </a:lnTo>
                  <a:lnTo>
                    <a:pt x="580" y="16688"/>
                  </a:lnTo>
                  <a:lnTo>
                    <a:pt x="357" y="17028"/>
                  </a:lnTo>
                  <a:lnTo>
                    <a:pt x="357" y="16476"/>
                  </a:lnTo>
                  <a:lnTo>
                    <a:pt x="89" y="15924"/>
                  </a:lnTo>
                  <a:lnTo>
                    <a:pt x="89" y="15605"/>
                  </a:lnTo>
                  <a:lnTo>
                    <a:pt x="1272" y="15605"/>
                  </a:lnTo>
                  <a:lnTo>
                    <a:pt x="1964" y="15605"/>
                  </a:lnTo>
                  <a:lnTo>
                    <a:pt x="2188" y="15372"/>
                  </a:lnTo>
                  <a:lnTo>
                    <a:pt x="1964" y="15265"/>
                  </a:lnTo>
                  <a:lnTo>
                    <a:pt x="1964" y="15372"/>
                  </a:lnTo>
                  <a:lnTo>
                    <a:pt x="1607" y="15372"/>
                  </a:lnTo>
                  <a:lnTo>
                    <a:pt x="1272" y="15372"/>
                  </a:lnTo>
                  <a:lnTo>
                    <a:pt x="357" y="15372"/>
                  </a:lnTo>
                  <a:lnTo>
                    <a:pt x="89" y="15265"/>
                  </a:lnTo>
                  <a:lnTo>
                    <a:pt x="89" y="15053"/>
                  </a:lnTo>
                  <a:lnTo>
                    <a:pt x="357" y="14926"/>
                  </a:lnTo>
                  <a:lnTo>
                    <a:pt x="0" y="14713"/>
                  </a:lnTo>
                  <a:lnTo>
                    <a:pt x="357" y="14480"/>
                  </a:lnTo>
                  <a:lnTo>
                    <a:pt x="1049" y="14480"/>
                  </a:lnTo>
                  <a:lnTo>
                    <a:pt x="1272" y="14480"/>
                  </a:lnTo>
                  <a:lnTo>
                    <a:pt x="692" y="14161"/>
                  </a:lnTo>
                  <a:lnTo>
                    <a:pt x="89" y="14161"/>
                  </a:lnTo>
                  <a:lnTo>
                    <a:pt x="89" y="13949"/>
                  </a:lnTo>
                  <a:lnTo>
                    <a:pt x="580" y="13949"/>
                  </a:lnTo>
                  <a:lnTo>
                    <a:pt x="915" y="13822"/>
                  </a:lnTo>
                  <a:lnTo>
                    <a:pt x="1607" y="13609"/>
                  </a:lnTo>
                  <a:lnTo>
                    <a:pt x="1607" y="13822"/>
                  </a:lnTo>
                  <a:lnTo>
                    <a:pt x="1830" y="13822"/>
                  </a:lnTo>
                  <a:lnTo>
                    <a:pt x="1607" y="13524"/>
                  </a:lnTo>
                  <a:lnTo>
                    <a:pt x="915" y="13524"/>
                  </a:lnTo>
                  <a:lnTo>
                    <a:pt x="915" y="13270"/>
                  </a:lnTo>
                  <a:lnTo>
                    <a:pt x="1607" y="13057"/>
                  </a:lnTo>
                  <a:lnTo>
                    <a:pt x="1830" y="13270"/>
                  </a:lnTo>
                  <a:lnTo>
                    <a:pt x="2411" y="12951"/>
                  </a:lnTo>
                  <a:lnTo>
                    <a:pt x="1607" y="12951"/>
                  </a:lnTo>
                  <a:lnTo>
                    <a:pt x="1607" y="12739"/>
                  </a:lnTo>
                  <a:lnTo>
                    <a:pt x="2188" y="12951"/>
                  </a:lnTo>
                  <a:lnTo>
                    <a:pt x="2768" y="13057"/>
                  </a:lnTo>
                  <a:lnTo>
                    <a:pt x="2411" y="12739"/>
                  </a:lnTo>
                  <a:lnTo>
                    <a:pt x="2545" y="12611"/>
                  </a:lnTo>
                  <a:lnTo>
                    <a:pt x="3103" y="12951"/>
                  </a:lnTo>
                  <a:lnTo>
                    <a:pt x="3013" y="12611"/>
                  </a:lnTo>
                  <a:lnTo>
                    <a:pt x="2768" y="12399"/>
                  </a:lnTo>
                  <a:lnTo>
                    <a:pt x="3013" y="12399"/>
                  </a:lnTo>
                  <a:lnTo>
                    <a:pt x="3013" y="12081"/>
                  </a:lnTo>
                  <a:lnTo>
                    <a:pt x="3929" y="11635"/>
                  </a:lnTo>
                  <a:lnTo>
                    <a:pt x="4040" y="12081"/>
                  </a:lnTo>
                  <a:lnTo>
                    <a:pt x="4844" y="11868"/>
                  </a:lnTo>
                  <a:lnTo>
                    <a:pt x="5201" y="11316"/>
                  </a:lnTo>
                  <a:lnTo>
                    <a:pt x="5201" y="11189"/>
                  </a:lnTo>
                  <a:lnTo>
                    <a:pt x="5201" y="10977"/>
                  </a:lnTo>
                  <a:lnTo>
                    <a:pt x="4844" y="11316"/>
                  </a:lnTo>
                  <a:lnTo>
                    <a:pt x="4286" y="11868"/>
                  </a:lnTo>
                  <a:lnTo>
                    <a:pt x="3683" y="11529"/>
                  </a:lnTo>
                  <a:lnTo>
                    <a:pt x="4286" y="11189"/>
                  </a:lnTo>
                  <a:lnTo>
                    <a:pt x="4286" y="10977"/>
                  </a:lnTo>
                  <a:lnTo>
                    <a:pt x="4844" y="10318"/>
                  </a:lnTo>
                  <a:lnTo>
                    <a:pt x="5201" y="10446"/>
                  </a:lnTo>
                  <a:lnTo>
                    <a:pt x="5424" y="10106"/>
                  </a:lnTo>
                  <a:lnTo>
                    <a:pt x="5201" y="10106"/>
                  </a:lnTo>
                  <a:lnTo>
                    <a:pt x="5558" y="9533"/>
                  </a:lnTo>
                  <a:lnTo>
                    <a:pt x="5781" y="9214"/>
                  </a:lnTo>
                  <a:lnTo>
                    <a:pt x="6116" y="9321"/>
                  </a:lnTo>
                  <a:lnTo>
                    <a:pt x="6339" y="9002"/>
                  </a:lnTo>
                  <a:lnTo>
                    <a:pt x="5893" y="9002"/>
                  </a:lnTo>
                  <a:lnTo>
                    <a:pt x="5893" y="8896"/>
                  </a:lnTo>
                  <a:lnTo>
                    <a:pt x="5781" y="9002"/>
                  </a:lnTo>
                  <a:lnTo>
                    <a:pt x="5781" y="8450"/>
                  </a:lnTo>
                  <a:lnTo>
                    <a:pt x="6116" y="8662"/>
                  </a:lnTo>
                  <a:lnTo>
                    <a:pt x="5893" y="8450"/>
                  </a:lnTo>
                  <a:lnTo>
                    <a:pt x="6116" y="8004"/>
                  </a:lnTo>
                  <a:lnTo>
                    <a:pt x="6473" y="8004"/>
                  </a:lnTo>
                  <a:lnTo>
                    <a:pt x="6339" y="7580"/>
                  </a:lnTo>
                  <a:lnTo>
                    <a:pt x="7254" y="7452"/>
                  </a:lnTo>
                  <a:lnTo>
                    <a:pt x="7254" y="7240"/>
                  </a:lnTo>
                  <a:lnTo>
                    <a:pt x="6339" y="7452"/>
                  </a:lnTo>
                  <a:lnTo>
                    <a:pt x="6339" y="6921"/>
                  </a:lnTo>
                  <a:lnTo>
                    <a:pt x="6696" y="6369"/>
                  </a:lnTo>
                  <a:lnTo>
                    <a:pt x="7031" y="6030"/>
                  </a:lnTo>
                  <a:lnTo>
                    <a:pt x="8214" y="6030"/>
                  </a:lnTo>
                  <a:lnTo>
                    <a:pt x="8214" y="5817"/>
                  </a:lnTo>
                  <a:lnTo>
                    <a:pt x="7254" y="5817"/>
                  </a:lnTo>
                  <a:lnTo>
                    <a:pt x="7857" y="5499"/>
                  </a:lnTo>
                  <a:lnTo>
                    <a:pt x="7969" y="5499"/>
                  </a:lnTo>
                  <a:lnTo>
                    <a:pt x="8214" y="5711"/>
                  </a:lnTo>
                  <a:lnTo>
                    <a:pt x="8214" y="5499"/>
                  </a:lnTo>
                  <a:lnTo>
                    <a:pt x="7969" y="5244"/>
                  </a:lnTo>
                  <a:lnTo>
                    <a:pt x="8214" y="5159"/>
                  </a:lnTo>
                  <a:lnTo>
                    <a:pt x="7857" y="5244"/>
                  </a:lnTo>
                  <a:lnTo>
                    <a:pt x="7612" y="5159"/>
                  </a:lnTo>
                  <a:lnTo>
                    <a:pt x="8214" y="4926"/>
                  </a:lnTo>
                  <a:lnTo>
                    <a:pt x="8304" y="4926"/>
                  </a:lnTo>
                  <a:lnTo>
                    <a:pt x="8304" y="4713"/>
                  </a:lnTo>
                  <a:lnTo>
                    <a:pt x="8772" y="4713"/>
                  </a:lnTo>
                  <a:lnTo>
                    <a:pt x="8772" y="4926"/>
                  </a:lnTo>
                  <a:lnTo>
                    <a:pt x="8884" y="4713"/>
                  </a:lnTo>
                  <a:lnTo>
                    <a:pt x="8772" y="4713"/>
                  </a:lnTo>
                  <a:lnTo>
                    <a:pt x="8884" y="4289"/>
                  </a:lnTo>
                  <a:lnTo>
                    <a:pt x="9219" y="4289"/>
                  </a:lnTo>
                  <a:lnTo>
                    <a:pt x="9710" y="4289"/>
                  </a:lnTo>
                  <a:lnTo>
                    <a:pt x="9710" y="4055"/>
                  </a:lnTo>
                  <a:lnTo>
                    <a:pt x="9219" y="4289"/>
                  </a:lnTo>
                  <a:lnTo>
                    <a:pt x="8884" y="4289"/>
                  </a:lnTo>
                  <a:lnTo>
                    <a:pt x="9129" y="3843"/>
                  </a:lnTo>
                  <a:lnTo>
                    <a:pt x="9219" y="3843"/>
                  </a:lnTo>
                  <a:lnTo>
                    <a:pt x="9710" y="3503"/>
                  </a:lnTo>
                  <a:lnTo>
                    <a:pt x="9710" y="3376"/>
                  </a:lnTo>
                  <a:lnTo>
                    <a:pt x="9821" y="3163"/>
                  </a:lnTo>
                  <a:lnTo>
                    <a:pt x="9710" y="3163"/>
                  </a:lnTo>
                  <a:lnTo>
                    <a:pt x="9219" y="3376"/>
                  </a:lnTo>
                  <a:lnTo>
                    <a:pt x="9129" y="3163"/>
                  </a:lnTo>
                  <a:lnTo>
                    <a:pt x="9219" y="2845"/>
                  </a:lnTo>
                  <a:lnTo>
                    <a:pt x="10402" y="2633"/>
                  </a:lnTo>
                  <a:lnTo>
                    <a:pt x="10737" y="2951"/>
                  </a:lnTo>
                  <a:lnTo>
                    <a:pt x="10960" y="2951"/>
                  </a:lnTo>
                  <a:lnTo>
                    <a:pt x="10960" y="2845"/>
                  </a:lnTo>
                  <a:lnTo>
                    <a:pt x="10625" y="2845"/>
                  </a:lnTo>
                  <a:lnTo>
                    <a:pt x="10402" y="2420"/>
                  </a:lnTo>
                  <a:lnTo>
                    <a:pt x="10960" y="2081"/>
                  </a:lnTo>
                  <a:lnTo>
                    <a:pt x="11183" y="2633"/>
                  </a:lnTo>
                  <a:lnTo>
                    <a:pt x="11183" y="2293"/>
                  </a:lnTo>
                  <a:lnTo>
                    <a:pt x="11317" y="2081"/>
                  </a:lnTo>
                  <a:lnTo>
                    <a:pt x="11540" y="2845"/>
                  </a:lnTo>
                  <a:lnTo>
                    <a:pt x="11674" y="2845"/>
                  </a:lnTo>
                  <a:lnTo>
                    <a:pt x="11897" y="2633"/>
                  </a:lnTo>
                  <a:lnTo>
                    <a:pt x="11674" y="2293"/>
                  </a:lnTo>
                  <a:lnTo>
                    <a:pt x="12143" y="2081"/>
                  </a:lnTo>
                  <a:lnTo>
                    <a:pt x="12232" y="1975"/>
                  </a:lnTo>
                  <a:lnTo>
                    <a:pt x="12813" y="2293"/>
                  </a:lnTo>
                  <a:lnTo>
                    <a:pt x="12813" y="1741"/>
                  </a:lnTo>
                  <a:lnTo>
                    <a:pt x="12455" y="1741"/>
                  </a:lnTo>
                  <a:lnTo>
                    <a:pt x="12143" y="1423"/>
                  </a:lnTo>
                  <a:lnTo>
                    <a:pt x="12701" y="1423"/>
                  </a:lnTo>
                  <a:lnTo>
                    <a:pt x="13415" y="1423"/>
                  </a:lnTo>
                  <a:lnTo>
                    <a:pt x="13638" y="1529"/>
                  </a:lnTo>
                  <a:lnTo>
                    <a:pt x="13973" y="1210"/>
                  </a:lnTo>
                  <a:lnTo>
                    <a:pt x="13973" y="637"/>
                  </a:lnTo>
                  <a:lnTo>
                    <a:pt x="14330" y="1083"/>
                  </a:lnTo>
                  <a:lnTo>
                    <a:pt x="14554" y="870"/>
                  </a:lnTo>
                  <a:lnTo>
                    <a:pt x="14330" y="637"/>
                  </a:lnTo>
                  <a:lnTo>
                    <a:pt x="14554" y="297"/>
                  </a:lnTo>
                  <a:lnTo>
                    <a:pt x="15134" y="297"/>
                  </a:lnTo>
                  <a:lnTo>
                    <a:pt x="15469" y="297"/>
                  </a:lnTo>
                  <a:lnTo>
                    <a:pt x="15134" y="870"/>
                  </a:lnTo>
                  <a:lnTo>
                    <a:pt x="15134" y="1423"/>
                  </a:lnTo>
                  <a:lnTo>
                    <a:pt x="15246" y="1529"/>
                  </a:lnTo>
                  <a:lnTo>
                    <a:pt x="15246" y="1210"/>
                  </a:lnTo>
                  <a:lnTo>
                    <a:pt x="16049" y="297"/>
                  </a:lnTo>
                  <a:lnTo>
                    <a:pt x="16049" y="637"/>
                  </a:lnTo>
                  <a:lnTo>
                    <a:pt x="16161" y="1083"/>
                  </a:lnTo>
                  <a:lnTo>
                    <a:pt x="16384" y="870"/>
                  </a:lnTo>
                  <a:lnTo>
                    <a:pt x="16518" y="637"/>
                  </a:lnTo>
                  <a:lnTo>
                    <a:pt x="16741" y="552"/>
                  </a:lnTo>
                  <a:lnTo>
                    <a:pt x="16384" y="297"/>
                  </a:lnTo>
                  <a:lnTo>
                    <a:pt x="16518" y="0"/>
                  </a:lnTo>
                  <a:lnTo>
                    <a:pt x="17098" y="0"/>
                  </a:lnTo>
                  <a:lnTo>
                    <a:pt x="17567" y="85"/>
                  </a:lnTo>
                  <a:lnTo>
                    <a:pt x="17567" y="297"/>
                  </a:lnTo>
                  <a:lnTo>
                    <a:pt x="17098" y="552"/>
                  </a:lnTo>
                  <a:lnTo>
                    <a:pt x="17567" y="637"/>
                  </a:lnTo>
                  <a:lnTo>
                    <a:pt x="17098" y="870"/>
                  </a:lnTo>
                  <a:lnTo>
                    <a:pt x="17567" y="870"/>
                  </a:lnTo>
                  <a:lnTo>
                    <a:pt x="17902" y="297"/>
                  </a:lnTo>
                  <a:lnTo>
                    <a:pt x="18013" y="297"/>
                  </a:lnTo>
                  <a:lnTo>
                    <a:pt x="18259" y="552"/>
                  </a:lnTo>
                  <a:lnTo>
                    <a:pt x="18482" y="297"/>
                  </a:lnTo>
                  <a:lnTo>
                    <a:pt x="19063" y="637"/>
                  </a:lnTo>
                  <a:lnTo>
                    <a:pt x="18839" y="637"/>
                  </a:lnTo>
                  <a:lnTo>
                    <a:pt x="19174" y="637"/>
                  </a:lnTo>
                  <a:lnTo>
                    <a:pt x="19531" y="1083"/>
                  </a:lnTo>
                  <a:lnTo>
                    <a:pt x="19063" y="1423"/>
                  </a:lnTo>
                  <a:lnTo>
                    <a:pt x="17902" y="1423"/>
                  </a:lnTo>
                  <a:lnTo>
                    <a:pt x="18482" y="1529"/>
                  </a:lnTo>
                  <a:lnTo>
                    <a:pt x="18839" y="1975"/>
                  </a:lnTo>
                  <a:lnTo>
                    <a:pt x="19063" y="1741"/>
                  </a:lnTo>
                  <a:lnTo>
                    <a:pt x="19397" y="1741"/>
                  </a:lnTo>
                  <a:lnTo>
                    <a:pt x="19754" y="1975"/>
                  </a:lnTo>
                  <a:lnTo>
                    <a:pt x="19978" y="2081"/>
                  </a:lnTo>
                  <a:lnTo>
                    <a:pt x="19531" y="208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2" name="Freeform 267">
              <a:extLst>
                <a:ext uri="{FF2B5EF4-FFF2-40B4-BE49-F238E27FC236}">
                  <a16:creationId xmlns:a16="http://schemas.microsoft.com/office/drawing/2014/main" id="{AA11C84B-5823-C848-87F8-B4E700C04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96" y="2322145"/>
              <a:ext cx="26493" cy="23705"/>
            </a:xfrm>
            <a:custGeom>
              <a:avLst/>
              <a:gdLst>
                <a:gd name="T0" fmla="*/ 1702 w 20000"/>
                <a:gd name="T1" fmla="*/ 19524 h 20000"/>
                <a:gd name="T2" fmla="*/ 0 w 20000"/>
                <a:gd name="T3" fmla="*/ 11905 h 20000"/>
                <a:gd name="T4" fmla="*/ 8511 w 20000"/>
                <a:gd name="T5" fmla="*/ 0 h 20000"/>
                <a:gd name="T6" fmla="*/ 13191 w 20000"/>
                <a:gd name="T7" fmla="*/ 7143 h 20000"/>
                <a:gd name="T8" fmla="*/ 17447 w 20000"/>
                <a:gd name="T9" fmla="*/ 0 h 20000"/>
                <a:gd name="T10" fmla="*/ 19574 w 20000"/>
                <a:gd name="T11" fmla="*/ 7143 h 20000"/>
                <a:gd name="T12" fmla="*/ 8511 w 20000"/>
                <a:gd name="T13" fmla="*/ 17143 h 20000"/>
                <a:gd name="T14" fmla="*/ 6809 w 20000"/>
                <a:gd name="T15" fmla="*/ 19524 h 20000"/>
                <a:gd name="T16" fmla="*/ 1702 w 20000"/>
                <a:gd name="T17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1702" y="19524"/>
                  </a:moveTo>
                  <a:lnTo>
                    <a:pt x="0" y="11905"/>
                  </a:lnTo>
                  <a:lnTo>
                    <a:pt x="8511" y="0"/>
                  </a:lnTo>
                  <a:lnTo>
                    <a:pt x="13191" y="7143"/>
                  </a:lnTo>
                  <a:lnTo>
                    <a:pt x="17447" y="0"/>
                  </a:lnTo>
                  <a:lnTo>
                    <a:pt x="19574" y="7143"/>
                  </a:lnTo>
                  <a:lnTo>
                    <a:pt x="8511" y="17143"/>
                  </a:lnTo>
                  <a:lnTo>
                    <a:pt x="6809" y="19524"/>
                  </a:lnTo>
                  <a:lnTo>
                    <a:pt x="1702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3" name="Freeform 266">
              <a:extLst>
                <a:ext uri="{FF2B5EF4-FFF2-40B4-BE49-F238E27FC236}">
                  <a16:creationId xmlns:a16="http://schemas.microsoft.com/office/drawing/2014/main" id="{94893A53-6903-1A4F-B18A-F238C93F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2157" y="2319354"/>
              <a:ext cx="15338" cy="18127"/>
            </a:xfrm>
            <a:custGeom>
              <a:avLst/>
              <a:gdLst>
                <a:gd name="T0" fmla="*/ 11429 w 20000"/>
                <a:gd name="T1" fmla="*/ 19375 h 20000"/>
                <a:gd name="T2" fmla="*/ 4286 w 20000"/>
                <a:gd name="T3" fmla="*/ 19375 h 20000"/>
                <a:gd name="T4" fmla="*/ 19286 w 20000"/>
                <a:gd name="T5" fmla="*/ 13125 h 20000"/>
                <a:gd name="T6" fmla="*/ 11429 w 20000"/>
                <a:gd name="T7" fmla="*/ 13125 h 20000"/>
                <a:gd name="T8" fmla="*/ 0 w 20000"/>
                <a:gd name="T9" fmla="*/ 19375 h 20000"/>
                <a:gd name="T10" fmla="*/ 0 w 20000"/>
                <a:gd name="T11" fmla="*/ 9375 h 20000"/>
                <a:gd name="T12" fmla="*/ 11429 w 20000"/>
                <a:gd name="T13" fmla="*/ 9375 h 20000"/>
                <a:gd name="T14" fmla="*/ 11429 w 20000"/>
                <a:gd name="T15" fmla="*/ 0 h 20000"/>
                <a:gd name="T16" fmla="*/ 19286 w 20000"/>
                <a:gd name="T17" fmla="*/ 3750 h 20000"/>
                <a:gd name="T18" fmla="*/ 19286 w 20000"/>
                <a:gd name="T19" fmla="*/ 13125 h 20000"/>
                <a:gd name="T20" fmla="*/ 11429 w 20000"/>
                <a:gd name="T21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11429" y="19375"/>
                  </a:moveTo>
                  <a:lnTo>
                    <a:pt x="4286" y="19375"/>
                  </a:lnTo>
                  <a:lnTo>
                    <a:pt x="19286" y="13125"/>
                  </a:lnTo>
                  <a:lnTo>
                    <a:pt x="11429" y="13125"/>
                  </a:lnTo>
                  <a:lnTo>
                    <a:pt x="0" y="19375"/>
                  </a:lnTo>
                  <a:lnTo>
                    <a:pt x="0" y="9375"/>
                  </a:lnTo>
                  <a:lnTo>
                    <a:pt x="11429" y="9375"/>
                  </a:lnTo>
                  <a:lnTo>
                    <a:pt x="11429" y="0"/>
                  </a:lnTo>
                  <a:lnTo>
                    <a:pt x="19286" y="3750"/>
                  </a:lnTo>
                  <a:lnTo>
                    <a:pt x="19286" y="13125"/>
                  </a:lnTo>
                  <a:lnTo>
                    <a:pt x="11429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4" name="Freeform 265">
              <a:extLst>
                <a:ext uri="{FF2B5EF4-FFF2-40B4-BE49-F238E27FC236}">
                  <a16:creationId xmlns:a16="http://schemas.microsoft.com/office/drawing/2014/main" id="{FF82A404-52D5-EC4E-A64D-7198B4C98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623" y="3063949"/>
              <a:ext cx="172904" cy="80874"/>
            </a:xfrm>
            <a:custGeom>
              <a:avLst/>
              <a:gdLst>
                <a:gd name="T0" fmla="*/ 10611 w 20000"/>
                <a:gd name="T1" fmla="*/ 2192 h 20000"/>
                <a:gd name="T2" fmla="*/ 12283 w 20000"/>
                <a:gd name="T3" fmla="*/ 3562 h 20000"/>
                <a:gd name="T4" fmla="*/ 13248 w 20000"/>
                <a:gd name="T5" fmla="*/ 3562 h 20000"/>
                <a:gd name="T6" fmla="*/ 14598 w 20000"/>
                <a:gd name="T7" fmla="*/ 0 h 20000"/>
                <a:gd name="T8" fmla="*/ 16270 w 20000"/>
                <a:gd name="T9" fmla="*/ 1370 h 20000"/>
                <a:gd name="T10" fmla="*/ 18907 w 20000"/>
                <a:gd name="T11" fmla="*/ 2192 h 20000"/>
                <a:gd name="T12" fmla="*/ 18907 w 20000"/>
                <a:gd name="T13" fmla="*/ 5616 h 20000"/>
                <a:gd name="T14" fmla="*/ 19936 w 20000"/>
                <a:gd name="T15" fmla="*/ 7808 h 20000"/>
                <a:gd name="T16" fmla="*/ 19936 w 20000"/>
                <a:gd name="T17" fmla="*/ 9178 h 20000"/>
                <a:gd name="T18" fmla="*/ 19293 w 20000"/>
                <a:gd name="T19" fmla="*/ 10685 h 20000"/>
                <a:gd name="T20" fmla="*/ 18264 w 20000"/>
                <a:gd name="T21" fmla="*/ 10685 h 20000"/>
                <a:gd name="T22" fmla="*/ 17621 w 20000"/>
                <a:gd name="T23" fmla="*/ 10685 h 20000"/>
                <a:gd name="T24" fmla="*/ 18264 w 20000"/>
                <a:gd name="T25" fmla="*/ 11233 h 20000"/>
                <a:gd name="T26" fmla="*/ 18264 w 20000"/>
                <a:gd name="T27" fmla="*/ 16301 h 20000"/>
                <a:gd name="T28" fmla="*/ 17299 w 20000"/>
                <a:gd name="T29" fmla="*/ 17123 h 20000"/>
                <a:gd name="T30" fmla="*/ 17299 w 20000"/>
                <a:gd name="T31" fmla="*/ 18493 h 20000"/>
                <a:gd name="T32" fmla="*/ 16270 w 20000"/>
                <a:gd name="T33" fmla="*/ 18493 h 20000"/>
                <a:gd name="T34" fmla="*/ 13248 w 20000"/>
                <a:gd name="T35" fmla="*/ 19863 h 20000"/>
                <a:gd name="T36" fmla="*/ 10611 w 20000"/>
                <a:gd name="T37" fmla="*/ 19863 h 20000"/>
                <a:gd name="T38" fmla="*/ 10354 w 20000"/>
                <a:gd name="T39" fmla="*/ 19863 h 20000"/>
                <a:gd name="T40" fmla="*/ 8617 w 20000"/>
                <a:gd name="T41" fmla="*/ 17123 h 20000"/>
                <a:gd name="T42" fmla="*/ 6945 w 20000"/>
                <a:gd name="T43" fmla="*/ 14932 h 20000"/>
                <a:gd name="T44" fmla="*/ 5981 w 20000"/>
                <a:gd name="T45" fmla="*/ 14932 h 20000"/>
                <a:gd name="T46" fmla="*/ 4309 w 20000"/>
                <a:gd name="T47" fmla="*/ 14932 h 20000"/>
                <a:gd name="T48" fmla="*/ 4309 w 20000"/>
                <a:gd name="T49" fmla="*/ 17123 h 20000"/>
                <a:gd name="T50" fmla="*/ 2637 w 20000"/>
                <a:gd name="T51" fmla="*/ 17123 h 20000"/>
                <a:gd name="T52" fmla="*/ 2315 w 20000"/>
                <a:gd name="T53" fmla="*/ 17123 h 20000"/>
                <a:gd name="T54" fmla="*/ 2315 w 20000"/>
                <a:gd name="T55" fmla="*/ 16301 h 20000"/>
                <a:gd name="T56" fmla="*/ 900 w 20000"/>
                <a:gd name="T57" fmla="*/ 16301 h 20000"/>
                <a:gd name="T58" fmla="*/ 900 w 20000"/>
                <a:gd name="T59" fmla="*/ 14932 h 20000"/>
                <a:gd name="T60" fmla="*/ 643 w 20000"/>
                <a:gd name="T61" fmla="*/ 14932 h 20000"/>
                <a:gd name="T62" fmla="*/ 0 w 20000"/>
                <a:gd name="T63" fmla="*/ 13425 h 20000"/>
                <a:gd name="T64" fmla="*/ 0 w 20000"/>
                <a:gd name="T65" fmla="*/ 12877 h 20000"/>
                <a:gd name="T66" fmla="*/ 643 w 20000"/>
                <a:gd name="T67" fmla="*/ 11233 h 20000"/>
                <a:gd name="T68" fmla="*/ 2315 w 20000"/>
                <a:gd name="T69" fmla="*/ 12877 h 20000"/>
                <a:gd name="T70" fmla="*/ 2315 w 20000"/>
                <a:gd name="T71" fmla="*/ 11233 h 20000"/>
                <a:gd name="T72" fmla="*/ 3280 w 20000"/>
                <a:gd name="T73" fmla="*/ 11233 h 20000"/>
                <a:gd name="T74" fmla="*/ 3666 w 20000"/>
                <a:gd name="T75" fmla="*/ 12877 h 20000"/>
                <a:gd name="T76" fmla="*/ 5273 w 20000"/>
                <a:gd name="T77" fmla="*/ 11233 h 20000"/>
                <a:gd name="T78" fmla="*/ 6302 w 20000"/>
                <a:gd name="T79" fmla="*/ 11233 h 20000"/>
                <a:gd name="T80" fmla="*/ 6945 w 20000"/>
                <a:gd name="T81" fmla="*/ 10685 h 20000"/>
                <a:gd name="T82" fmla="*/ 8617 w 20000"/>
                <a:gd name="T83" fmla="*/ 10685 h 20000"/>
                <a:gd name="T84" fmla="*/ 9325 w 20000"/>
                <a:gd name="T85" fmla="*/ 11233 h 20000"/>
                <a:gd name="T86" fmla="*/ 8617 w 20000"/>
                <a:gd name="T87" fmla="*/ 9178 h 20000"/>
                <a:gd name="T88" fmla="*/ 8617 w 20000"/>
                <a:gd name="T89" fmla="*/ 5616 h 20000"/>
                <a:gd name="T90" fmla="*/ 10611 w 20000"/>
                <a:gd name="T91" fmla="*/ 5068 h 20000"/>
                <a:gd name="T92" fmla="*/ 10611 w 20000"/>
                <a:gd name="T93" fmla="*/ 219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00" h="20000">
                  <a:moveTo>
                    <a:pt x="10611" y="2192"/>
                  </a:moveTo>
                  <a:lnTo>
                    <a:pt x="12283" y="3562"/>
                  </a:lnTo>
                  <a:lnTo>
                    <a:pt x="13248" y="3562"/>
                  </a:lnTo>
                  <a:lnTo>
                    <a:pt x="14598" y="0"/>
                  </a:lnTo>
                  <a:lnTo>
                    <a:pt x="16270" y="1370"/>
                  </a:lnTo>
                  <a:lnTo>
                    <a:pt x="18907" y="2192"/>
                  </a:lnTo>
                  <a:lnTo>
                    <a:pt x="18907" y="5616"/>
                  </a:lnTo>
                  <a:lnTo>
                    <a:pt x="19936" y="7808"/>
                  </a:lnTo>
                  <a:lnTo>
                    <a:pt x="19936" y="9178"/>
                  </a:lnTo>
                  <a:lnTo>
                    <a:pt x="19293" y="10685"/>
                  </a:lnTo>
                  <a:lnTo>
                    <a:pt x="18264" y="10685"/>
                  </a:lnTo>
                  <a:lnTo>
                    <a:pt x="17621" y="10685"/>
                  </a:lnTo>
                  <a:lnTo>
                    <a:pt x="18264" y="11233"/>
                  </a:lnTo>
                  <a:lnTo>
                    <a:pt x="18264" y="16301"/>
                  </a:lnTo>
                  <a:lnTo>
                    <a:pt x="17299" y="17123"/>
                  </a:lnTo>
                  <a:lnTo>
                    <a:pt x="17299" y="18493"/>
                  </a:lnTo>
                  <a:lnTo>
                    <a:pt x="16270" y="18493"/>
                  </a:lnTo>
                  <a:lnTo>
                    <a:pt x="13248" y="19863"/>
                  </a:lnTo>
                  <a:lnTo>
                    <a:pt x="10611" y="19863"/>
                  </a:lnTo>
                  <a:lnTo>
                    <a:pt x="10354" y="19863"/>
                  </a:lnTo>
                  <a:lnTo>
                    <a:pt x="8617" y="17123"/>
                  </a:lnTo>
                  <a:lnTo>
                    <a:pt x="6945" y="14932"/>
                  </a:lnTo>
                  <a:lnTo>
                    <a:pt x="5981" y="14932"/>
                  </a:lnTo>
                  <a:lnTo>
                    <a:pt x="4309" y="14932"/>
                  </a:lnTo>
                  <a:lnTo>
                    <a:pt x="4309" y="17123"/>
                  </a:lnTo>
                  <a:lnTo>
                    <a:pt x="2637" y="17123"/>
                  </a:lnTo>
                  <a:lnTo>
                    <a:pt x="2315" y="17123"/>
                  </a:lnTo>
                  <a:lnTo>
                    <a:pt x="2315" y="16301"/>
                  </a:lnTo>
                  <a:lnTo>
                    <a:pt x="900" y="16301"/>
                  </a:lnTo>
                  <a:lnTo>
                    <a:pt x="900" y="14932"/>
                  </a:lnTo>
                  <a:lnTo>
                    <a:pt x="643" y="14932"/>
                  </a:lnTo>
                  <a:lnTo>
                    <a:pt x="0" y="13425"/>
                  </a:lnTo>
                  <a:lnTo>
                    <a:pt x="0" y="12877"/>
                  </a:lnTo>
                  <a:lnTo>
                    <a:pt x="643" y="11233"/>
                  </a:lnTo>
                  <a:lnTo>
                    <a:pt x="2315" y="12877"/>
                  </a:lnTo>
                  <a:lnTo>
                    <a:pt x="2315" y="11233"/>
                  </a:lnTo>
                  <a:lnTo>
                    <a:pt x="3280" y="11233"/>
                  </a:lnTo>
                  <a:lnTo>
                    <a:pt x="3666" y="12877"/>
                  </a:lnTo>
                  <a:lnTo>
                    <a:pt x="5273" y="11233"/>
                  </a:lnTo>
                  <a:lnTo>
                    <a:pt x="6302" y="11233"/>
                  </a:lnTo>
                  <a:lnTo>
                    <a:pt x="6945" y="10685"/>
                  </a:lnTo>
                  <a:lnTo>
                    <a:pt x="8617" y="10685"/>
                  </a:lnTo>
                  <a:lnTo>
                    <a:pt x="9325" y="11233"/>
                  </a:lnTo>
                  <a:lnTo>
                    <a:pt x="8617" y="9178"/>
                  </a:lnTo>
                  <a:lnTo>
                    <a:pt x="8617" y="5616"/>
                  </a:lnTo>
                  <a:lnTo>
                    <a:pt x="10611" y="5068"/>
                  </a:lnTo>
                  <a:lnTo>
                    <a:pt x="10611" y="219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5" name="Freeform 264">
              <a:extLst>
                <a:ext uri="{FF2B5EF4-FFF2-40B4-BE49-F238E27FC236}">
                  <a16:creationId xmlns:a16="http://schemas.microsoft.com/office/drawing/2014/main" id="{64A71ADC-C542-8445-92E1-2DEA5D81C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651" y="2867342"/>
              <a:ext cx="234256" cy="191029"/>
            </a:xfrm>
            <a:custGeom>
              <a:avLst/>
              <a:gdLst>
                <a:gd name="T0" fmla="*/ 10309 w 20000"/>
                <a:gd name="T1" fmla="*/ 933 h 20000"/>
                <a:gd name="T2" fmla="*/ 16722 w 20000"/>
                <a:gd name="T3" fmla="*/ 933 h 20000"/>
                <a:gd name="T4" fmla="*/ 17957 w 20000"/>
                <a:gd name="T5" fmla="*/ 3615 h 20000"/>
                <a:gd name="T6" fmla="*/ 18670 w 20000"/>
                <a:gd name="T7" fmla="*/ 5481 h 20000"/>
                <a:gd name="T8" fmla="*/ 19192 w 20000"/>
                <a:gd name="T9" fmla="*/ 7289 h 20000"/>
                <a:gd name="T10" fmla="*/ 17482 w 20000"/>
                <a:gd name="T11" fmla="*/ 8455 h 20000"/>
                <a:gd name="T12" fmla="*/ 18670 w 20000"/>
                <a:gd name="T13" fmla="*/ 10029 h 20000"/>
                <a:gd name="T14" fmla="*/ 19192 w 20000"/>
                <a:gd name="T15" fmla="*/ 11837 h 20000"/>
                <a:gd name="T16" fmla="*/ 19952 w 20000"/>
                <a:gd name="T17" fmla="*/ 13586 h 20000"/>
                <a:gd name="T18" fmla="*/ 17197 w 20000"/>
                <a:gd name="T19" fmla="*/ 18134 h 20000"/>
                <a:gd name="T20" fmla="*/ 17482 w 20000"/>
                <a:gd name="T21" fmla="*/ 19592 h 20000"/>
                <a:gd name="T22" fmla="*/ 17197 w 20000"/>
                <a:gd name="T23" fmla="*/ 19942 h 20000"/>
                <a:gd name="T24" fmla="*/ 16722 w 20000"/>
                <a:gd name="T25" fmla="*/ 19592 h 20000"/>
                <a:gd name="T26" fmla="*/ 15487 w 20000"/>
                <a:gd name="T27" fmla="*/ 19009 h 20000"/>
                <a:gd name="T28" fmla="*/ 14489 w 20000"/>
                <a:gd name="T29" fmla="*/ 18717 h 20000"/>
                <a:gd name="T30" fmla="*/ 14014 w 20000"/>
                <a:gd name="T31" fmla="*/ 19009 h 20000"/>
                <a:gd name="T32" fmla="*/ 13302 w 20000"/>
                <a:gd name="T33" fmla="*/ 19009 h 20000"/>
                <a:gd name="T34" fmla="*/ 12067 w 20000"/>
                <a:gd name="T35" fmla="*/ 19592 h 20000"/>
                <a:gd name="T36" fmla="*/ 11591 w 20000"/>
                <a:gd name="T37" fmla="*/ 19009 h 20000"/>
                <a:gd name="T38" fmla="*/ 11306 w 20000"/>
                <a:gd name="T39" fmla="*/ 18134 h 20000"/>
                <a:gd name="T40" fmla="*/ 10309 w 20000"/>
                <a:gd name="T41" fmla="*/ 18717 h 20000"/>
                <a:gd name="T42" fmla="*/ 9359 w 20000"/>
                <a:gd name="T43" fmla="*/ 17551 h 20000"/>
                <a:gd name="T44" fmla="*/ 9359 w 20000"/>
                <a:gd name="T45" fmla="*/ 17201 h 20000"/>
                <a:gd name="T46" fmla="*/ 7601 w 20000"/>
                <a:gd name="T47" fmla="*/ 16618 h 20000"/>
                <a:gd name="T48" fmla="*/ 7601 w 20000"/>
                <a:gd name="T49" fmla="*/ 16327 h 20000"/>
                <a:gd name="T50" fmla="*/ 6888 w 20000"/>
                <a:gd name="T51" fmla="*/ 15743 h 20000"/>
                <a:gd name="T52" fmla="*/ 6128 w 20000"/>
                <a:gd name="T53" fmla="*/ 16327 h 20000"/>
                <a:gd name="T54" fmla="*/ 5653 w 20000"/>
                <a:gd name="T55" fmla="*/ 16327 h 20000"/>
                <a:gd name="T56" fmla="*/ 4941 w 20000"/>
                <a:gd name="T57" fmla="*/ 15743 h 20000"/>
                <a:gd name="T58" fmla="*/ 4941 w 20000"/>
                <a:gd name="T59" fmla="*/ 15102 h 20000"/>
                <a:gd name="T60" fmla="*/ 4941 w 20000"/>
                <a:gd name="T61" fmla="*/ 14810 h 20000"/>
                <a:gd name="T62" fmla="*/ 4466 w 20000"/>
                <a:gd name="T63" fmla="*/ 14810 h 20000"/>
                <a:gd name="T64" fmla="*/ 3230 w 20000"/>
                <a:gd name="T65" fmla="*/ 14227 h 20000"/>
                <a:gd name="T66" fmla="*/ 3230 w 20000"/>
                <a:gd name="T67" fmla="*/ 13586 h 20000"/>
                <a:gd name="T68" fmla="*/ 2470 w 20000"/>
                <a:gd name="T69" fmla="*/ 13586 h 20000"/>
                <a:gd name="T70" fmla="*/ 1948 w 20000"/>
                <a:gd name="T71" fmla="*/ 13586 h 20000"/>
                <a:gd name="T72" fmla="*/ 2470 w 20000"/>
                <a:gd name="T73" fmla="*/ 12653 h 20000"/>
                <a:gd name="T74" fmla="*/ 1948 w 20000"/>
                <a:gd name="T75" fmla="*/ 12420 h 20000"/>
                <a:gd name="T76" fmla="*/ 1758 w 20000"/>
                <a:gd name="T77" fmla="*/ 10904 h 20000"/>
                <a:gd name="T78" fmla="*/ 1758 w 20000"/>
                <a:gd name="T79" fmla="*/ 10262 h 20000"/>
                <a:gd name="T80" fmla="*/ 1235 w 20000"/>
                <a:gd name="T81" fmla="*/ 10262 h 20000"/>
                <a:gd name="T82" fmla="*/ 998 w 20000"/>
                <a:gd name="T83" fmla="*/ 8746 h 20000"/>
                <a:gd name="T84" fmla="*/ 1235 w 20000"/>
                <a:gd name="T85" fmla="*/ 8455 h 20000"/>
                <a:gd name="T86" fmla="*/ 0 w 20000"/>
                <a:gd name="T87" fmla="*/ 7289 h 20000"/>
                <a:gd name="T88" fmla="*/ 0 w 20000"/>
                <a:gd name="T89" fmla="*/ 6939 h 20000"/>
                <a:gd name="T90" fmla="*/ 998 w 20000"/>
                <a:gd name="T91" fmla="*/ 6064 h 20000"/>
                <a:gd name="T92" fmla="*/ 523 w 20000"/>
                <a:gd name="T93" fmla="*/ 4548 h 20000"/>
                <a:gd name="T94" fmla="*/ 998 w 20000"/>
                <a:gd name="T95" fmla="*/ 3965 h 20000"/>
                <a:gd name="T96" fmla="*/ 1235 w 20000"/>
                <a:gd name="T97" fmla="*/ 3965 h 20000"/>
                <a:gd name="T98" fmla="*/ 1235 w 20000"/>
                <a:gd name="T99" fmla="*/ 3032 h 20000"/>
                <a:gd name="T100" fmla="*/ 3705 w 20000"/>
                <a:gd name="T101" fmla="*/ 2157 h 20000"/>
                <a:gd name="T102" fmla="*/ 4181 w 20000"/>
                <a:gd name="T103" fmla="*/ 933 h 20000"/>
                <a:gd name="T104" fmla="*/ 4941 w 20000"/>
                <a:gd name="T105" fmla="*/ 641 h 20000"/>
                <a:gd name="T106" fmla="*/ 5178 w 20000"/>
                <a:gd name="T107" fmla="*/ 641 h 20000"/>
                <a:gd name="T108" fmla="*/ 7601 w 20000"/>
                <a:gd name="T109" fmla="*/ 0 h 20000"/>
                <a:gd name="T110" fmla="*/ 8171 w 20000"/>
                <a:gd name="T111" fmla="*/ 933 h 20000"/>
                <a:gd name="T112" fmla="*/ 8361 w 20000"/>
                <a:gd name="T113" fmla="*/ 1574 h 20000"/>
                <a:gd name="T114" fmla="*/ 9359 w 20000"/>
                <a:gd name="T115" fmla="*/ 1574 h 20000"/>
                <a:gd name="T116" fmla="*/ 10119 w 20000"/>
                <a:gd name="T117" fmla="*/ 2157 h 20000"/>
                <a:gd name="T118" fmla="*/ 10309 w 20000"/>
                <a:gd name="T119" fmla="*/ 93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00" h="20000">
                  <a:moveTo>
                    <a:pt x="10309" y="933"/>
                  </a:moveTo>
                  <a:lnTo>
                    <a:pt x="16722" y="933"/>
                  </a:lnTo>
                  <a:lnTo>
                    <a:pt x="17957" y="3615"/>
                  </a:lnTo>
                  <a:lnTo>
                    <a:pt x="18670" y="5481"/>
                  </a:lnTo>
                  <a:lnTo>
                    <a:pt x="19192" y="7289"/>
                  </a:lnTo>
                  <a:lnTo>
                    <a:pt x="17482" y="8455"/>
                  </a:lnTo>
                  <a:lnTo>
                    <a:pt x="18670" y="10029"/>
                  </a:lnTo>
                  <a:lnTo>
                    <a:pt x="19192" y="11837"/>
                  </a:lnTo>
                  <a:lnTo>
                    <a:pt x="19952" y="13586"/>
                  </a:lnTo>
                  <a:lnTo>
                    <a:pt x="17197" y="18134"/>
                  </a:lnTo>
                  <a:lnTo>
                    <a:pt x="17482" y="19592"/>
                  </a:lnTo>
                  <a:lnTo>
                    <a:pt x="17197" y="19942"/>
                  </a:lnTo>
                  <a:lnTo>
                    <a:pt x="16722" y="19592"/>
                  </a:lnTo>
                  <a:lnTo>
                    <a:pt x="15487" y="19009"/>
                  </a:lnTo>
                  <a:lnTo>
                    <a:pt x="14489" y="18717"/>
                  </a:lnTo>
                  <a:lnTo>
                    <a:pt x="14014" y="19009"/>
                  </a:lnTo>
                  <a:lnTo>
                    <a:pt x="13302" y="19009"/>
                  </a:lnTo>
                  <a:lnTo>
                    <a:pt x="12067" y="19592"/>
                  </a:lnTo>
                  <a:lnTo>
                    <a:pt x="11591" y="19009"/>
                  </a:lnTo>
                  <a:lnTo>
                    <a:pt x="11306" y="18134"/>
                  </a:lnTo>
                  <a:lnTo>
                    <a:pt x="10309" y="18717"/>
                  </a:lnTo>
                  <a:lnTo>
                    <a:pt x="9359" y="17551"/>
                  </a:lnTo>
                  <a:lnTo>
                    <a:pt x="9359" y="17201"/>
                  </a:lnTo>
                  <a:lnTo>
                    <a:pt x="7601" y="16618"/>
                  </a:lnTo>
                  <a:lnTo>
                    <a:pt x="7601" y="16327"/>
                  </a:lnTo>
                  <a:lnTo>
                    <a:pt x="6888" y="15743"/>
                  </a:lnTo>
                  <a:lnTo>
                    <a:pt x="6128" y="16327"/>
                  </a:lnTo>
                  <a:lnTo>
                    <a:pt x="5653" y="16327"/>
                  </a:lnTo>
                  <a:lnTo>
                    <a:pt x="4941" y="15743"/>
                  </a:lnTo>
                  <a:lnTo>
                    <a:pt x="4941" y="15102"/>
                  </a:lnTo>
                  <a:lnTo>
                    <a:pt x="4941" y="14810"/>
                  </a:lnTo>
                  <a:lnTo>
                    <a:pt x="4466" y="14810"/>
                  </a:lnTo>
                  <a:lnTo>
                    <a:pt x="3230" y="14227"/>
                  </a:lnTo>
                  <a:lnTo>
                    <a:pt x="3230" y="13586"/>
                  </a:lnTo>
                  <a:lnTo>
                    <a:pt x="2470" y="13586"/>
                  </a:lnTo>
                  <a:lnTo>
                    <a:pt x="1948" y="13586"/>
                  </a:lnTo>
                  <a:lnTo>
                    <a:pt x="2470" y="12653"/>
                  </a:lnTo>
                  <a:lnTo>
                    <a:pt x="1948" y="12420"/>
                  </a:lnTo>
                  <a:lnTo>
                    <a:pt x="1758" y="10904"/>
                  </a:lnTo>
                  <a:lnTo>
                    <a:pt x="1758" y="10262"/>
                  </a:lnTo>
                  <a:lnTo>
                    <a:pt x="1235" y="10262"/>
                  </a:lnTo>
                  <a:lnTo>
                    <a:pt x="998" y="8746"/>
                  </a:lnTo>
                  <a:lnTo>
                    <a:pt x="1235" y="8455"/>
                  </a:lnTo>
                  <a:lnTo>
                    <a:pt x="0" y="7289"/>
                  </a:lnTo>
                  <a:lnTo>
                    <a:pt x="0" y="6939"/>
                  </a:lnTo>
                  <a:lnTo>
                    <a:pt x="998" y="6064"/>
                  </a:lnTo>
                  <a:lnTo>
                    <a:pt x="523" y="4548"/>
                  </a:lnTo>
                  <a:lnTo>
                    <a:pt x="998" y="3965"/>
                  </a:lnTo>
                  <a:lnTo>
                    <a:pt x="1235" y="3965"/>
                  </a:lnTo>
                  <a:lnTo>
                    <a:pt x="1235" y="3032"/>
                  </a:lnTo>
                  <a:lnTo>
                    <a:pt x="3705" y="2157"/>
                  </a:lnTo>
                  <a:lnTo>
                    <a:pt x="4181" y="933"/>
                  </a:lnTo>
                  <a:lnTo>
                    <a:pt x="4941" y="641"/>
                  </a:lnTo>
                  <a:lnTo>
                    <a:pt x="5178" y="641"/>
                  </a:lnTo>
                  <a:lnTo>
                    <a:pt x="7601" y="0"/>
                  </a:lnTo>
                  <a:lnTo>
                    <a:pt x="8171" y="933"/>
                  </a:lnTo>
                  <a:lnTo>
                    <a:pt x="8361" y="1574"/>
                  </a:lnTo>
                  <a:lnTo>
                    <a:pt x="9359" y="1574"/>
                  </a:lnTo>
                  <a:lnTo>
                    <a:pt x="10119" y="2157"/>
                  </a:lnTo>
                  <a:lnTo>
                    <a:pt x="10309" y="9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6" name="Freeform 263">
              <a:extLst>
                <a:ext uri="{FF2B5EF4-FFF2-40B4-BE49-F238E27FC236}">
                  <a16:creationId xmlns:a16="http://schemas.microsoft.com/office/drawing/2014/main" id="{D0E5F52D-38D2-ED46-83BB-8414D5784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631" y="3274499"/>
              <a:ext cx="79480" cy="153381"/>
            </a:xfrm>
            <a:custGeom>
              <a:avLst/>
              <a:gdLst>
                <a:gd name="T0" fmla="*/ 4366 w 20000"/>
                <a:gd name="T1" fmla="*/ 0 h 20000"/>
                <a:gd name="T2" fmla="*/ 5915 w 20000"/>
                <a:gd name="T3" fmla="*/ 436 h 20000"/>
                <a:gd name="T4" fmla="*/ 8169 w 20000"/>
                <a:gd name="T5" fmla="*/ 0 h 20000"/>
                <a:gd name="T6" fmla="*/ 9577 w 20000"/>
                <a:gd name="T7" fmla="*/ 1164 h 20000"/>
                <a:gd name="T8" fmla="*/ 11831 w 20000"/>
                <a:gd name="T9" fmla="*/ 1164 h 20000"/>
                <a:gd name="T10" fmla="*/ 14085 w 20000"/>
                <a:gd name="T11" fmla="*/ 1164 h 20000"/>
                <a:gd name="T12" fmla="*/ 16901 w 20000"/>
                <a:gd name="T13" fmla="*/ 1164 h 20000"/>
                <a:gd name="T14" fmla="*/ 19014 w 20000"/>
                <a:gd name="T15" fmla="*/ 1891 h 20000"/>
                <a:gd name="T16" fmla="*/ 19859 w 20000"/>
                <a:gd name="T17" fmla="*/ 2255 h 20000"/>
                <a:gd name="T18" fmla="*/ 16901 w 20000"/>
                <a:gd name="T19" fmla="*/ 4873 h 20000"/>
                <a:gd name="T20" fmla="*/ 16901 w 20000"/>
                <a:gd name="T21" fmla="*/ 6836 h 20000"/>
                <a:gd name="T22" fmla="*/ 15493 w 20000"/>
                <a:gd name="T23" fmla="*/ 9818 h 20000"/>
                <a:gd name="T24" fmla="*/ 13239 w 20000"/>
                <a:gd name="T25" fmla="*/ 9818 h 20000"/>
                <a:gd name="T26" fmla="*/ 14085 w 20000"/>
                <a:gd name="T27" fmla="*/ 12073 h 20000"/>
                <a:gd name="T28" fmla="*/ 14085 w 20000"/>
                <a:gd name="T29" fmla="*/ 12800 h 20000"/>
                <a:gd name="T30" fmla="*/ 14085 w 20000"/>
                <a:gd name="T31" fmla="*/ 13891 h 20000"/>
                <a:gd name="T32" fmla="*/ 15493 w 20000"/>
                <a:gd name="T33" fmla="*/ 15055 h 20000"/>
                <a:gd name="T34" fmla="*/ 15493 w 20000"/>
                <a:gd name="T35" fmla="*/ 15782 h 20000"/>
                <a:gd name="T36" fmla="*/ 13239 w 20000"/>
                <a:gd name="T37" fmla="*/ 16945 h 20000"/>
                <a:gd name="T38" fmla="*/ 13239 w 20000"/>
                <a:gd name="T39" fmla="*/ 19200 h 20000"/>
                <a:gd name="T40" fmla="*/ 8169 w 20000"/>
                <a:gd name="T41" fmla="*/ 19927 h 20000"/>
                <a:gd name="T42" fmla="*/ 5915 w 20000"/>
                <a:gd name="T43" fmla="*/ 19200 h 20000"/>
                <a:gd name="T44" fmla="*/ 2254 w 20000"/>
                <a:gd name="T45" fmla="*/ 19200 h 20000"/>
                <a:gd name="T46" fmla="*/ 3803 w 20000"/>
                <a:gd name="T47" fmla="*/ 18036 h 20000"/>
                <a:gd name="T48" fmla="*/ 3803 w 20000"/>
                <a:gd name="T49" fmla="*/ 14691 h 20000"/>
                <a:gd name="T50" fmla="*/ 3803 w 20000"/>
                <a:gd name="T51" fmla="*/ 13891 h 20000"/>
                <a:gd name="T52" fmla="*/ 2254 w 20000"/>
                <a:gd name="T53" fmla="*/ 13891 h 20000"/>
                <a:gd name="T54" fmla="*/ 2254 w 20000"/>
                <a:gd name="T55" fmla="*/ 13091 h 20000"/>
                <a:gd name="T56" fmla="*/ 0 w 20000"/>
                <a:gd name="T57" fmla="*/ 13091 h 20000"/>
                <a:gd name="T58" fmla="*/ 1549 w 20000"/>
                <a:gd name="T59" fmla="*/ 10909 h 20000"/>
                <a:gd name="T60" fmla="*/ 2254 w 20000"/>
                <a:gd name="T61" fmla="*/ 10109 h 20000"/>
                <a:gd name="T62" fmla="*/ 5915 w 20000"/>
                <a:gd name="T63" fmla="*/ 5236 h 20000"/>
                <a:gd name="T64" fmla="*/ 4366 w 20000"/>
                <a:gd name="T65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00" h="20000">
                  <a:moveTo>
                    <a:pt x="4366" y="0"/>
                  </a:moveTo>
                  <a:lnTo>
                    <a:pt x="5915" y="436"/>
                  </a:lnTo>
                  <a:lnTo>
                    <a:pt x="8169" y="0"/>
                  </a:lnTo>
                  <a:lnTo>
                    <a:pt x="9577" y="1164"/>
                  </a:lnTo>
                  <a:lnTo>
                    <a:pt x="11831" y="1164"/>
                  </a:lnTo>
                  <a:lnTo>
                    <a:pt x="14085" y="1164"/>
                  </a:lnTo>
                  <a:lnTo>
                    <a:pt x="16901" y="1164"/>
                  </a:lnTo>
                  <a:lnTo>
                    <a:pt x="19014" y="1891"/>
                  </a:lnTo>
                  <a:lnTo>
                    <a:pt x="19859" y="2255"/>
                  </a:lnTo>
                  <a:lnTo>
                    <a:pt x="16901" y="4873"/>
                  </a:lnTo>
                  <a:lnTo>
                    <a:pt x="16901" y="6836"/>
                  </a:lnTo>
                  <a:lnTo>
                    <a:pt x="15493" y="9818"/>
                  </a:lnTo>
                  <a:lnTo>
                    <a:pt x="13239" y="9818"/>
                  </a:lnTo>
                  <a:lnTo>
                    <a:pt x="14085" y="12073"/>
                  </a:lnTo>
                  <a:lnTo>
                    <a:pt x="14085" y="12800"/>
                  </a:lnTo>
                  <a:lnTo>
                    <a:pt x="14085" y="13891"/>
                  </a:lnTo>
                  <a:lnTo>
                    <a:pt x="15493" y="15055"/>
                  </a:lnTo>
                  <a:lnTo>
                    <a:pt x="15493" y="15782"/>
                  </a:lnTo>
                  <a:lnTo>
                    <a:pt x="13239" y="16945"/>
                  </a:lnTo>
                  <a:lnTo>
                    <a:pt x="13239" y="19200"/>
                  </a:lnTo>
                  <a:lnTo>
                    <a:pt x="8169" y="19927"/>
                  </a:lnTo>
                  <a:lnTo>
                    <a:pt x="5915" y="19200"/>
                  </a:lnTo>
                  <a:lnTo>
                    <a:pt x="2254" y="19200"/>
                  </a:lnTo>
                  <a:lnTo>
                    <a:pt x="3803" y="18036"/>
                  </a:lnTo>
                  <a:lnTo>
                    <a:pt x="3803" y="14691"/>
                  </a:lnTo>
                  <a:lnTo>
                    <a:pt x="3803" y="13891"/>
                  </a:lnTo>
                  <a:lnTo>
                    <a:pt x="2254" y="13891"/>
                  </a:lnTo>
                  <a:lnTo>
                    <a:pt x="2254" y="13091"/>
                  </a:lnTo>
                  <a:lnTo>
                    <a:pt x="0" y="13091"/>
                  </a:lnTo>
                  <a:lnTo>
                    <a:pt x="1549" y="10909"/>
                  </a:lnTo>
                  <a:lnTo>
                    <a:pt x="2254" y="10109"/>
                  </a:lnTo>
                  <a:lnTo>
                    <a:pt x="5915" y="5236"/>
                  </a:lnTo>
                  <a:lnTo>
                    <a:pt x="436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7" name="Freeform 262">
              <a:extLst>
                <a:ext uri="{FF2B5EF4-FFF2-40B4-BE49-F238E27FC236}">
                  <a16:creationId xmlns:a16="http://schemas.microsoft.com/office/drawing/2014/main" id="{189DDE92-B0C7-3A41-B2D5-AD4470A7C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611" y="3086259"/>
              <a:ext cx="211946" cy="145014"/>
            </a:xfrm>
            <a:custGeom>
              <a:avLst/>
              <a:gdLst>
                <a:gd name="T0" fmla="*/ 11979 w 20000"/>
                <a:gd name="T1" fmla="*/ 846 h 20000"/>
                <a:gd name="T2" fmla="*/ 13668 w 20000"/>
                <a:gd name="T3" fmla="*/ 0 h 20000"/>
                <a:gd name="T4" fmla="*/ 16095 w 20000"/>
                <a:gd name="T5" fmla="*/ 5231 h 20000"/>
                <a:gd name="T6" fmla="*/ 16359 w 20000"/>
                <a:gd name="T7" fmla="*/ 5231 h 20000"/>
                <a:gd name="T8" fmla="*/ 16939 w 20000"/>
                <a:gd name="T9" fmla="*/ 11615 h 20000"/>
                <a:gd name="T10" fmla="*/ 17784 w 20000"/>
                <a:gd name="T11" fmla="*/ 12769 h 20000"/>
                <a:gd name="T12" fmla="*/ 19947 w 20000"/>
                <a:gd name="T13" fmla="*/ 11615 h 20000"/>
                <a:gd name="T14" fmla="*/ 19947 w 20000"/>
                <a:gd name="T15" fmla="*/ 14308 h 20000"/>
                <a:gd name="T16" fmla="*/ 18575 w 20000"/>
                <a:gd name="T17" fmla="*/ 14769 h 20000"/>
                <a:gd name="T18" fmla="*/ 18575 w 20000"/>
                <a:gd name="T19" fmla="*/ 13538 h 20000"/>
                <a:gd name="T20" fmla="*/ 18311 w 20000"/>
                <a:gd name="T21" fmla="*/ 13538 h 20000"/>
                <a:gd name="T22" fmla="*/ 18311 w 20000"/>
                <a:gd name="T23" fmla="*/ 14769 h 20000"/>
                <a:gd name="T24" fmla="*/ 18311 w 20000"/>
                <a:gd name="T25" fmla="*/ 15538 h 20000"/>
                <a:gd name="T26" fmla="*/ 18311 w 20000"/>
                <a:gd name="T27" fmla="*/ 16385 h 20000"/>
                <a:gd name="T28" fmla="*/ 17784 w 20000"/>
                <a:gd name="T29" fmla="*/ 18692 h 20000"/>
                <a:gd name="T30" fmla="*/ 17150 w 20000"/>
                <a:gd name="T31" fmla="*/ 18692 h 20000"/>
                <a:gd name="T32" fmla="*/ 16939 w 20000"/>
                <a:gd name="T33" fmla="*/ 17923 h 20000"/>
                <a:gd name="T34" fmla="*/ 14987 w 20000"/>
                <a:gd name="T35" fmla="*/ 17923 h 20000"/>
                <a:gd name="T36" fmla="*/ 14776 w 20000"/>
                <a:gd name="T37" fmla="*/ 17615 h 20000"/>
                <a:gd name="T38" fmla="*/ 12507 w 20000"/>
                <a:gd name="T39" fmla="*/ 18692 h 20000"/>
                <a:gd name="T40" fmla="*/ 11451 w 20000"/>
                <a:gd name="T41" fmla="*/ 19538 h 20000"/>
                <a:gd name="T42" fmla="*/ 11187 w 20000"/>
                <a:gd name="T43" fmla="*/ 19923 h 20000"/>
                <a:gd name="T44" fmla="*/ 9815 w 20000"/>
                <a:gd name="T45" fmla="*/ 19538 h 20000"/>
                <a:gd name="T46" fmla="*/ 8496 w 20000"/>
                <a:gd name="T47" fmla="*/ 19538 h 20000"/>
                <a:gd name="T48" fmla="*/ 7863 w 20000"/>
                <a:gd name="T49" fmla="*/ 19538 h 20000"/>
                <a:gd name="T50" fmla="*/ 6807 w 20000"/>
                <a:gd name="T51" fmla="*/ 18692 h 20000"/>
                <a:gd name="T52" fmla="*/ 5488 w 20000"/>
                <a:gd name="T53" fmla="*/ 19538 h 20000"/>
                <a:gd name="T54" fmla="*/ 5488 w 20000"/>
                <a:gd name="T55" fmla="*/ 18692 h 20000"/>
                <a:gd name="T56" fmla="*/ 5699 w 20000"/>
                <a:gd name="T57" fmla="*/ 17923 h 20000"/>
                <a:gd name="T58" fmla="*/ 4908 w 20000"/>
                <a:gd name="T59" fmla="*/ 17615 h 20000"/>
                <a:gd name="T60" fmla="*/ 4327 w 20000"/>
                <a:gd name="T61" fmla="*/ 16385 h 20000"/>
                <a:gd name="T62" fmla="*/ 4908 w 20000"/>
                <a:gd name="T63" fmla="*/ 15538 h 20000"/>
                <a:gd name="T64" fmla="*/ 4327 w 20000"/>
                <a:gd name="T65" fmla="*/ 15538 h 20000"/>
                <a:gd name="T66" fmla="*/ 4063 w 20000"/>
                <a:gd name="T67" fmla="*/ 16385 h 20000"/>
                <a:gd name="T68" fmla="*/ 3219 w 20000"/>
                <a:gd name="T69" fmla="*/ 15538 h 20000"/>
                <a:gd name="T70" fmla="*/ 2164 w 20000"/>
                <a:gd name="T71" fmla="*/ 14769 h 20000"/>
                <a:gd name="T72" fmla="*/ 2164 w 20000"/>
                <a:gd name="T73" fmla="*/ 14308 h 20000"/>
                <a:gd name="T74" fmla="*/ 2164 w 20000"/>
                <a:gd name="T75" fmla="*/ 12769 h 20000"/>
                <a:gd name="T76" fmla="*/ 528 w 20000"/>
                <a:gd name="T77" fmla="*/ 11615 h 20000"/>
                <a:gd name="T78" fmla="*/ 528 w 20000"/>
                <a:gd name="T79" fmla="*/ 10385 h 20000"/>
                <a:gd name="T80" fmla="*/ 0 w 20000"/>
                <a:gd name="T81" fmla="*/ 9154 h 20000"/>
                <a:gd name="T82" fmla="*/ 1055 w 20000"/>
                <a:gd name="T83" fmla="*/ 9154 h 20000"/>
                <a:gd name="T84" fmla="*/ 1055 w 20000"/>
                <a:gd name="T85" fmla="*/ 8385 h 20000"/>
                <a:gd name="T86" fmla="*/ 1900 w 20000"/>
                <a:gd name="T87" fmla="*/ 8000 h 20000"/>
                <a:gd name="T88" fmla="*/ 1900 w 20000"/>
                <a:gd name="T89" fmla="*/ 7231 h 20000"/>
                <a:gd name="T90" fmla="*/ 2164 w 20000"/>
                <a:gd name="T91" fmla="*/ 6000 h 20000"/>
                <a:gd name="T92" fmla="*/ 2691 w 20000"/>
                <a:gd name="T93" fmla="*/ 3154 h 20000"/>
                <a:gd name="T94" fmla="*/ 3536 w 20000"/>
                <a:gd name="T95" fmla="*/ 2000 h 20000"/>
                <a:gd name="T96" fmla="*/ 4327 w 20000"/>
                <a:gd name="T97" fmla="*/ 1231 h 20000"/>
                <a:gd name="T98" fmla="*/ 4908 w 20000"/>
                <a:gd name="T99" fmla="*/ 846 h 20000"/>
                <a:gd name="T100" fmla="*/ 5699 w 20000"/>
                <a:gd name="T101" fmla="*/ 846 h 20000"/>
                <a:gd name="T102" fmla="*/ 9815 w 20000"/>
                <a:gd name="T103" fmla="*/ 2000 h 20000"/>
                <a:gd name="T104" fmla="*/ 11979 w 20000"/>
                <a:gd name="T105" fmla="*/ 84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00" h="20000">
                  <a:moveTo>
                    <a:pt x="11979" y="846"/>
                  </a:moveTo>
                  <a:lnTo>
                    <a:pt x="13668" y="0"/>
                  </a:lnTo>
                  <a:lnTo>
                    <a:pt x="16095" y="5231"/>
                  </a:lnTo>
                  <a:lnTo>
                    <a:pt x="16359" y="5231"/>
                  </a:lnTo>
                  <a:lnTo>
                    <a:pt x="16939" y="11615"/>
                  </a:lnTo>
                  <a:lnTo>
                    <a:pt x="17784" y="12769"/>
                  </a:lnTo>
                  <a:lnTo>
                    <a:pt x="19947" y="11615"/>
                  </a:lnTo>
                  <a:lnTo>
                    <a:pt x="19947" y="14308"/>
                  </a:lnTo>
                  <a:lnTo>
                    <a:pt x="18575" y="14769"/>
                  </a:lnTo>
                  <a:lnTo>
                    <a:pt x="18575" y="13538"/>
                  </a:lnTo>
                  <a:lnTo>
                    <a:pt x="18311" y="13538"/>
                  </a:lnTo>
                  <a:lnTo>
                    <a:pt x="18311" y="14769"/>
                  </a:lnTo>
                  <a:lnTo>
                    <a:pt x="18311" y="15538"/>
                  </a:lnTo>
                  <a:lnTo>
                    <a:pt x="18311" y="16385"/>
                  </a:lnTo>
                  <a:lnTo>
                    <a:pt x="17784" y="18692"/>
                  </a:lnTo>
                  <a:lnTo>
                    <a:pt x="17150" y="18692"/>
                  </a:lnTo>
                  <a:lnTo>
                    <a:pt x="16939" y="17923"/>
                  </a:lnTo>
                  <a:lnTo>
                    <a:pt x="14987" y="17923"/>
                  </a:lnTo>
                  <a:lnTo>
                    <a:pt x="14776" y="17615"/>
                  </a:lnTo>
                  <a:lnTo>
                    <a:pt x="12507" y="18692"/>
                  </a:lnTo>
                  <a:lnTo>
                    <a:pt x="11451" y="19538"/>
                  </a:lnTo>
                  <a:lnTo>
                    <a:pt x="11187" y="19923"/>
                  </a:lnTo>
                  <a:lnTo>
                    <a:pt x="9815" y="19538"/>
                  </a:lnTo>
                  <a:lnTo>
                    <a:pt x="8496" y="19538"/>
                  </a:lnTo>
                  <a:lnTo>
                    <a:pt x="7863" y="19538"/>
                  </a:lnTo>
                  <a:lnTo>
                    <a:pt x="6807" y="18692"/>
                  </a:lnTo>
                  <a:lnTo>
                    <a:pt x="5488" y="19538"/>
                  </a:lnTo>
                  <a:lnTo>
                    <a:pt x="5488" y="18692"/>
                  </a:lnTo>
                  <a:lnTo>
                    <a:pt x="5699" y="17923"/>
                  </a:lnTo>
                  <a:lnTo>
                    <a:pt x="4908" y="17615"/>
                  </a:lnTo>
                  <a:lnTo>
                    <a:pt x="4327" y="16385"/>
                  </a:lnTo>
                  <a:lnTo>
                    <a:pt x="4908" y="15538"/>
                  </a:lnTo>
                  <a:lnTo>
                    <a:pt x="4327" y="15538"/>
                  </a:lnTo>
                  <a:lnTo>
                    <a:pt x="4063" y="16385"/>
                  </a:lnTo>
                  <a:lnTo>
                    <a:pt x="3219" y="15538"/>
                  </a:lnTo>
                  <a:lnTo>
                    <a:pt x="2164" y="14769"/>
                  </a:lnTo>
                  <a:lnTo>
                    <a:pt x="2164" y="14308"/>
                  </a:lnTo>
                  <a:lnTo>
                    <a:pt x="2164" y="12769"/>
                  </a:lnTo>
                  <a:lnTo>
                    <a:pt x="528" y="11615"/>
                  </a:lnTo>
                  <a:lnTo>
                    <a:pt x="528" y="10385"/>
                  </a:lnTo>
                  <a:lnTo>
                    <a:pt x="0" y="9154"/>
                  </a:lnTo>
                  <a:lnTo>
                    <a:pt x="1055" y="9154"/>
                  </a:lnTo>
                  <a:lnTo>
                    <a:pt x="1055" y="8385"/>
                  </a:lnTo>
                  <a:lnTo>
                    <a:pt x="1900" y="8000"/>
                  </a:lnTo>
                  <a:lnTo>
                    <a:pt x="1900" y="7231"/>
                  </a:lnTo>
                  <a:lnTo>
                    <a:pt x="2164" y="6000"/>
                  </a:lnTo>
                  <a:lnTo>
                    <a:pt x="2691" y="3154"/>
                  </a:lnTo>
                  <a:lnTo>
                    <a:pt x="3536" y="2000"/>
                  </a:lnTo>
                  <a:lnTo>
                    <a:pt x="4327" y="1231"/>
                  </a:lnTo>
                  <a:lnTo>
                    <a:pt x="4908" y="846"/>
                  </a:lnTo>
                  <a:lnTo>
                    <a:pt x="5699" y="846"/>
                  </a:lnTo>
                  <a:lnTo>
                    <a:pt x="9815" y="2000"/>
                  </a:lnTo>
                  <a:lnTo>
                    <a:pt x="11979" y="8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8" name="Freeform 261">
              <a:extLst>
                <a:ext uri="{FF2B5EF4-FFF2-40B4-BE49-F238E27FC236}">
                  <a16:creationId xmlns:a16="http://schemas.microsoft.com/office/drawing/2014/main" id="{8C11EADC-D3AB-834C-82A4-BEDCA2491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143" y="2313777"/>
              <a:ext cx="245410" cy="538228"/>
            </a:xfrm>
            <a:custGeom>
              <a:avLst/>
              <a:gdLst>
                <a:gd name="T0" fmla="*/ 16190 w 20000"/>
                <a:gd name="T1" fmla="*/ 851 h 20000"/>
                <a:gd name="T2" fmla="*/ 18549 w 20000"/>
                <a:gd name="T3" fmla="*/ 2033 h 20000"/>
                <a:gd name="T4" fmla="*/ 18776 w 20000"/>
                <a:gd name="T5" fmla="*/ 2593 h 20000"/>
                <a:gd name="T6" fmla="*/ 19683 w 20000"/>
                <a:gd name="T7" fmla="*/ 4191 h 20000"/>
                <a:gd name="T8" fmla="*/ 18549 w 20000"/>
                <a:gd name="T9" fmla="*/ 4710 h 20000"/>
                <a:gd name="T10" fmla="*/ 15692 w 20000"/>
                <a:gd name="T11" fmla="*/ 5373 h 20000"/>
                <a:gd name="T12" fmla="*/ 15510 w 20000"/>
                <a:gd name="T13" fmla="*/ 6452 h 20000"/>
                <a:gd name="T14" fmla="*/ 15510 w 20000"/>
                <a:gd name="T15" fmla="*/ 7303 h 20000"/>
                <a:gd name="T16" fmla="*/ 13651 w 20000"/>
                <a:gd name="T17" fmla="*/ 8278 h 20000"/>
                <a:gd name="T18" fmla="*/ 12698 w 20000"/>
                <a:gd name="T19" fmla="*/ 8485 h 20000"/>
                <a:gd name="T20" fmla="*/ 11247 w 20000"/>
                <a:gd name="T21" fmla="*/ 9232 h 20000"/>
                <a:gd name="T22" fmla="*/ 10794 w 20000"/>
                <a:gd name="T23" fmla="*/ 9336 h 20000"/>
                <a:gd name="T24" fmla="*/ 10113 w 20000"/>
                <a:gd name="T25" fmla="*/ 9876 h 20000"/>
                <a:gd name="T26" fmla="*/ 10113 w 20000"/>
                <a:gd name="T27" fmla="*/ 10954 h 20000"/>
                <a:gd name="T28" fmla="*/ 9841 w 20000"/>
                <a:gd name="T29" fmla="*/ 11494 h 20000"/>
                <a:gd name="T30" fmla="*/ 10794 w 20000"/>
                <a:gd name="T31" fmla="*/ 12780 h 20000"/>
                <a:gd name="T32" fmla="*/ 12698 w 20000"/>
                <a:gd name="T33" fmla="*/ 13320 h 20000"/>
                <a:gd name="T34" fmla="*/ 12426 w 20000"/>
                <a:gd name="T35" fmla="*/ 14710 h 20000"/>
                <a:gd name="T36" fmla="*/ 11247 w 20000"/>
                <a:gd name="T37" fmla="*/ 14917 h 20000"/>
                <a:gd name="T38" fmla="*/ 8934 w 20000"/>
                <a:gd name="T39" fmla="*/ 15477 h 20000"/>
                <a:gd name="T40" fmla="*/ 9841 w 20000"/>
                <a:gd name="T41" fmla="*/ 16411 h 20000"/>
                <a:gd name="T42" fmla="*/ 9388 w 20000"/>
                <a:gd name="T43" fmla="*/ 17822 h 20000"/>
                <a:gd name="T44" fmla="*/ 6349 w 20000"/>
                <a:gd name="T45" fmla="*/ 19108 h 20000"/>
                <a:gd name="T46" fmla="*/ 5850 w 20000"/>
                <a:gd name="T47" fmla="*/ 19544 h 20000"/>
                <a:gd name="T48" fmla="*/ 3991 w 20000"/>
                <a:gd name="T49" fmla="*/ 19979 h 20000"/>
                <a:gd name="T50" fmla="*/ 2812 w 20000"/>
                <a:gd name="T51" fmla="*/ 18900 h 20000"/>
                <a:gd name="T52" fmla="*/ 3265 w 20000"/>
                <a:gd name="T53" fmla="*/ 18568 h 20000"/>
                <a:gd name="T54" fmla="*/ 1859 w 20000"/>
                <a:gd name="T55" fmla="*/ 17178 h 20000"/>
                <a:gd name="T56" fmla="*/ 952 w 20000"/>
                <a:gd name="T57" fmla="*/ 15996 h 20000"/>
                <a:gd name="T58" fmla="*/ 0 w 20000"/>
                <a:gd name="T59" fmla="*/ 15021 h 20000"/>
                <a:gd name="T60" fmla="*/ 952 w 20000"/>
                <a:gd name="T61" fmla="*/ 14066 h 20000"/>
                <a:gd name="T62" fmla="*/ 2132 w 20000"/>
                <a:gd name="T63" fmla="*/ 13734 h 20000"/>
                <a:gd name="T64" fmla="*/ 1859 w 20000"/>
                <a:gd name="T65" fmla="*/ 12137 h 20000"/>
                <a:gd name="T66" fmla="*/ 2132 w 20000"/>
                <a:gd name="T67" fmla="*/ 11286 h 20000"/>
                <a:gd name="T68" fmla="*/ 952 w 20000"/>
                <a:gd name="T69" fmla="*/ 9336 h 20000"/>
                <a:gd name="T70" fmla="*/ 952 w 20000"/>
                <a:gd name="T71" fmla="*/ 8154 h 20000"/>
                <a:gd name="T72" fmla="*/ 4444 w 20000"/>
                <a:gd name="T73" fmla="*/ 7635 h 20000"/>
                <a:gd name="T74" fmla="*/ 3719 w 20000"/>
                <a:gd name="T75" fmla="*/ 6784 h 20000"/>
                <a:gd name="T76" fmla="*/ 4943 w 20000"/>
                <a:gd name="T77" fmla="*/ 4295 h 20000"/>
                <a:gd name="T78" fmla="*/ 7029 w 20000"/>
                <a:gd name="T79" fmla="*/ 2905 h 20000"/>
                <a:gd name="T80" fmla="*/ 7710 w 20000"/>
                <a:gd name="T81" fmla="*/ 1950 h 20000"/>
                <a:gd name="T82" fmla="*/ 9841 w 20000"/>
                <a:gd name="T83" fmla="*/ 1494 h 20000"/>
                <a:gd name="T84" fmla="*/ 10113 w 20000"/>
                <a:gd name="T85" fmla="*/ 643 h 20000"/>
                <a:gd name="T86" fmla="*/ 13152 w 20000"/>
                <a:gd name="T87" fmla="*/ 851 h 20000"/>
                <a:gd name="T88" fmla="*/ 12698 w 20000"/>
                <a:gd name="T8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00" h="20000">
                  <a:moveTo>
                    <a:pt x="13651" y="0"/>
                  </a:moveTo>
                  <a:lnTo>
                    <a:pt x="14785" y="539"/>
                  </a:lnTo>
                  <a:lnTo>
                    <a:pt x="16190" y="851"/>
                  </a:lnTo>
                  <a:lnTo>
                    <a:pt x="17370" y="851"/>
                  </a:lnTo>
                  <a:lnTo>
                    <a:pt x="18549" y="1411"/>
                  </a:lnTo>
                  <a:lnTo>
                    <a:pt x="18549" y="2033"/>
                  </a:lnTo>
                  <a:lnTo>
                    <a:pt x="19229" y="2261"/>
                  </a:lnTo>
                  <a:lnTo>
                    <a:pt x="18776" y="2469"/>
                  </a:lnTo>
                  <a:lnTo>
                    <a:pt x="18776" y="2593"/>
                  </a:lnTo>
                  <a:lnTo>
                    <a:pt x="19683" y="2905"/>
                  </a:lnTo>
                  <a:lnTo>
                    <a:pt x="19229" y="3776"/>
                  </a:lnTo>
                  <a:lnTo>
                    <a:pt x="19683" y="4191"/>
                  </a:lnTo>
                  <a:lnTo>
                    <a:pt x="19955" y="4502"/>
                  </a:lnTo>
                  <a:lnTo>
                    <a:pt x="18549" y="4502"/>
                  </a:lnTo>
                  <a:lnTo>
                    <a:pt x="18549" y="4710"/>
                  </a:lnTo>
                  <a:lnTo>
                    <a:pt x="16916" y="4502"/>
                  </a:lnTo>
                  <a:lnTo>
                    <a:pt x="16689" y="5166"/>
                  </a:lnTo>
                  <a:lnTo>
                    <a:pt x="15692" y="5373"/>
                  </a:lnTo>
                  <a:lnTo>
                    <a:pt x="16190" y="5602"/>
                  </a:lnTo>
                  <a:lnTo>
                    <a:pt x="15692" y="6017"/>
                  </a:lnTo>
                  <a:lnTo>
                    <a:pt x="15510" y="6452"/>
                  </a:lnTo>
                  <a:lnTo>
                    <a:pt x="15692" y="6535"/>
                  </a:lnTo>
                  <a:lnTo>
                    <a:pt x="16190" y="6784"/>
                  </a:lnTo>
                  <a:lnTo>
                    <a:pt x="15510" y="7303"/>
                  </a:lnTo>
                  <a:lnTo>
                    <a:pt x="15011" y="7842"/>
                  </a:lnTo>
                  <a:lnTo>
                    <a:pt x="14785" y="7946"/>
                  </a:lnTo>
                  <a:lnTo>
                    <a:pt x="13651" y="8278"/>
                  </a:lnTo>
                  <a:lnTo>
                    <a:pt x="13152" y="8154"/>
                  </a:lnTo>
                  <a:lnTo>
                    <a:pt x="13152" y="8278"/>
                  </a:lnTo>
                  <a:lnTo>
                    <a:pt x="12698" y="8485"/>
                  </a:lnTo>
                  <a:lnTo>
                    <a:pt x="12426" y="8817"/>
                  </a:lnTo>
                  <a:lnTo>
                    <a:pt x="11701" y="8817"/>
                  </a:lnTo>
                  <a:lnTo>
                    <a:pt x="11247" y="9232"/>
                  </a:lnTo>
                  <a:lnTo>
                    <a:pt x="11701" y="9336"/>
                  </a:lnTo>
                  <a:lnTo>
                    <a:pt x="11247" y="9336"/>
                  </a:lnTo>
                  <a:lnTo>
                    <a:pt x="10794" y="9336"/>
                  </a:lnTo>
                  <a:lnTo>
                    <a:pt x="10794" y="9876"/>
                  </a:lnTo>
                  <a:lnTo>
                    <a:pt x="10567" y="9876"/>
                  </a:lnTo>
                  <a:lnTo>
                    <a:pt x="10113" y="9876"/>
                  </a:lnTo>
                  <a:lnTo>
                    <a:pt x="10113" y="10104"/>
                  </a:lnTo>
                  <a:lnTo>
                    <a:pt x="10113" y="10415"/>
                  </a:lnTo>
                  <a:lnTo>
                    <a:pt x="10113" y="10954"/>
                  </a:lnTo>
                  <a:lnTo>
                    <a:pt x="10113" y="11058"/>
                  </a:lnTo>
                  <a:lnTo>
                    <a:pt x="9841" y="11058"/>
                  </a:lnTo>
                  <a:lnTo>
                    <a:pt x="9841" y="11494"/>
                  </a:lnTo>
                  <a:lnTo>
                    <a:pt x="9841" y="11909"/>
                  </a:lnTo>
                  <a:lnTo>
                    <a:pt x="10567" y="12676"/>
                  </a:lnTo>
                  <a:lnTo>
                    <a:pt x="10794" y="12780"/>
                  </a:lnTo>
                  <a:lnTo>
                    <a:pt x="11247" y="12676"/>
                  </a:lnTo>
                  <a:lnTo>
                    <a:pt x="11973" y="13195"/>
                  </a:lnTo>
                  <a:lnTo>
                    <a:pt x="12698" y="13320"/>
                  </a:lnTo>
                  <a:lnTo>
                    <a:pt x="13152" y="13859"/>
                  </a:lnTo>
                  <a:lnTo>
                    <a:pt x="11973" y="14378"/>
                  </a:lnTo>
                  <a:lnTo>
                    <a:pt x="12426" y="14710"/>
                  </a:lnTo>
                  <a:lnTo>
                    <a:pt x="11701" y="14917"/>
                  </a:lnTo>
                  <a:lnTo>
                    <a:pt x="11701" y="15021"/>
                  </a:lnTo>
                  <a:lnTo>
                    <a:pt x="11247" y="14917"/>
                  </a:lnTo>
                  <a:lnTo>
                    <a:pt x="10567" y="15228"/>
                  </a:lnTo>
                  <a:lnTo>
                    <a:pt x="9841" y="15477"/>
                  </a:lnTo>
                  <a:lnTo>
                    <a:pt x="8934" y="15477"/>
                  </a:lnTo>
                  <a:lnTo>
                    <a:pt x="9841" y="15560"/>
                  </a:lnTo>
                  <a:lnTo>
                    <a:pt x="9841" y="16100"/>
                  </a:lnTo>
                  <a:lnTo>
                    <a:pt x="9841" y="16411"/>
                  </a:lnTo>
                  <a:lnTo>
                    <a:pt x="9388" y="16639"/>
                  </a:lnTo>
                  <a:lnTo>
                    <a:pt x="9841" y="16846"/>
                  </a:lnTo>
                  <a:lnTo>
                    <a:pt x="9388" y="17822"/>
                  </a:lnTo>
                  <a:lnTo>
                    <a:pt x="8707" y="18900"/>
                  </a:lnTo>
                  <a:lnTo>
                    <a:pt x="6803" y="18900"/>
                  </a:lnTo>
                  <a:lnTo>
                    <a:pt x="6349" y="19108"/>
                  </a:lnTo>
                  <a:lnTo>
                    <a:pt x="5669" y="19212"/>
                  </a:lnTo>
                  <a:lnTo>
                    <a:pt x="5669" y="19419"/>
                  </a:lnTo>
                  <a:lnTo>
                    <a:pt x="5850" y="19544"/>
                  </a:lnTo>
                  <a:lnTo>
                    <a:pt x="5669" y="19979"/>
                  </a:lnTo>
                  <a:lnTo>
                    <a:pt x="4943" y="19979"/>
                  </a:lnTo>
                  <a:lnTo>
                    <a:pt x="3991" y="19979"/>
                  </a:lnTo>
                  <a:lnTo>
                    <a:pt x="3719" y="19979"/>
                  </a:lnTo>
                  <a:lnTo>
                    <a:pt x="3719" y="19419"/>
                  </a:lnTo>
                  <a:lnTo>
                    <a:pt x="2812" y="18900"/>
                  </a:lnTo>
                  <a:lnTo>
                    <a:pt x="3265" y="18672"/>
                  </a:lnTo>
                  <a:lnTo>
                    <a:pt x="2812" y="18568"/>
                  </a:lnTo>
                  <a:lnTo>
                    <a:pt x="3265" y="18568"/>
                  </a:lnTo>
                  <a:lnTo>
                    <a:pt x="3265" y="18237"/>
                  </a:lnTo>
                  <a:lnTo>
                    <a:pt x="2585" y="17822"/>
                  </a:lnTo>
                  <a:lnTo>
                    <a:pt x="1859" y="17178"/>
                  </a:lnTo>
                  <a:lnTo>
                    <a:pt x="952" y="16639"/>
                  </a:lnTo>
                  <a:lnTo>
                    <a:pt x="1406" y="16328"/>
                  </a:lnTo>
                  <a:lnTo>
                    <a:pt x="952" y="15996"/>
                  </a:lnTo>
                  <a:lnTo>
                    <a:pt x="726" y="16100"/>
                  </a:lnTo>
                  <a:lnTo>
                    <a:pt x="272" y="15788"/>
                  </a:lnTo>
                  <a:lnTo>
                    <a:pt x="0" y="15021"/>
                  </a:lnTo>
                  <a:lnTo>
                    <a:pt x="0" y="14917"/>
                  </a:lnTo>
                  <a:lnTo>
                    <a:pt x="952" y="15021"/>
                  </a:lnTo>
                  <a:lnTo>
                    <a:pt x="952" y="14066"/>
                  </a:lnTo>
                  <a:lnTo>
                    <a:pt x="1406" y="13859"/>
                  </a:lnTo>
                  <a:lnTo>
                    <a:pt x="1406" y="13734"/>
                  </a:lnTo>
                  <a:lnTo>
                    <a:pt x="2132" y="13734"/>
                  </a:lnTo>
                  <a:lnTo>
                    <a:pt x="2585" y="13195"/>
                  </a:lnTo>
                  <a:lnTo>
                    <a:pt x="2585" y="12780"/>
                  </a:lnTo>
                  <a:lnTo>
                    <a:pt x="1859" y="12137"/>
                  </a:lnTo>
                  <a:lnTo>
                    <a:pt x="2585" y="11909"/>
                  </a:lnTo>
                  <a:lnTo>
                    <a:pt x="2812" y="11598"/>
                  </a:lnTo>
                  <a:lnTo>
                    <a:pt x="2132" y="11286"/>
                  </a:lnTo>
                  <a:lnTo>
                    <a:pt x="1859" y="11058"/>
                  </a:lnTo>
                  <a:lnTo>
                    <a:pt x="1406" y="10104"/>
                  </a:lnTo>
                  <a:lnTo>
                    <a:pt x="952" y="9336"/>
                  </a:lnTo>
                  <a:lnTo>
                    <a:pt x="1406" y="9025"/>
                  </a:lnTo>
                  <a:lnTo>
                    <a:pt x="952" y="8693"/>
                  </a:lnTo>
                  <a:lnTo>
                    <a:pt x="952" y="8154"/>
                  </a:lnTo>
                  <a:lnTo>
                    <a:pt x="2132" y="7635"/>
                  </a:lnTo>
                  <a:lnTo>
                    <a:pt x="2812" y="7407"/>
                  </a:lnTo>
                  <a:lnTo>
                    <a:pt x="4444" y="7635"/>
                  </a:lnTo>
                  <a:lnTo>
                    <a:pt x="4444" y="7095"/>
                  </a:lnTo>
                  <a:lnTo>
                    <a:pt x="4444" y="6992"/>
                  </a:lnTo>
                  <a:lnTo>
                    <a:pt x="3719" y="6784"/>
                  </a:lnTo>
                  <a:lnTo>
                    <a:pt x="4444" y="6017"/>
                  </a:lnTo>
                  <a:lnTo>
                    <a:pt x="4943" y="5373"/>
                  </a:lnTo>
                  <a:lnTo>
                    <a:pt x="4943" y="4295"/>
                  </a:lnTo>
                  <a:lnTo>
                    <a:pt x="5850" y="3983"/>
                  </a:lnTo>
                  <a:lnTo>
                    <a:pt x="5850" y="3651"/>
                  </a:lnTo>
                  <a:lnTo>
                    <a:pt x="7029" y="2905"/>
                  </a:lnTo>
                  <a:lnTo>
                    <a:pt x="7528" y="2801"/>
                  </a:lnTo>
                  <a:lnTo>
                    <a:pt x="7029" y="2261"/>
                  </a:lnTo>
                  <a:lnTo>
                    <a:pt x="7710" y="1950"/>
                  </a:lnTo>
                  <a:lnTo>
                    <a:pt x="7710" y="1494"/>
                  </a:lnTo>
                  <a:lnTo>
                    <a:pt x="8707" y="1411"/>
                  </a:lnTo>
                  <a:lnTo>
                    <a:pt x="9841" y="1494"/>
                  </a:lnTo>
                  <a:lnTo>
                    <a:pt x="9841" y="1183"/>
                  </a:lnTo>
                  <a:lnTo>
                    <a:pt x="9841" y="851"/>
                  </a:lnTo>
                  <a:lnTo>
                    <a:pt x="10113" y="643"/>
                  </a:lnTo>
                  <a:lnTo>
                    <a:pt x="11247" y="851"/>
                  </a:lnTo>
                  <a:lnTo>
                    <a:pt x="12698" y="1079"/>
                  </a:lnTo>
                  <a:lnTo>
                    <a:pt x="13152" y="851"/>
                  </a:lnTo>
                  <a:lnTo>
                    <a:pt x="12698" y="643"/>
                  </a:lnTo>
                  <a:lnTo>
                    <a:pt x="12698" y="332"/>
                  </a:lnTo>
                  <a:lnTo>
                    <a:pt x="12698" y="0"/>
                  </a:lnTo>
                  <a:lnTo>
                    <a:pt x="1365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9" name="Freeform 260">
              <a:extLst>
                <a:ext uri="{FF2B5EF4-FFF2-40B4-BE49-F238E27FC236}">
                  <a16:creationId xmlns:a16="http://schemas.microsoft.com/office/drawing/2014/main" id="{092CB716-2F7B-3143-AE84-0D45CAFA5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9524" y="2754398"/>
              <a:ext cx="18126" cy="39042"/>
            </a:xfrm>
            <a:custGeom>
              <a:avLst/>
              <a:gdLst>
                <a:gd name="T0" fmla="*/ 3750 w 20000"/>
                <a:gd name="T1" fmla="*/ 19710 h 20000"/>
                <a:gd name="T2" fmla="*/ 0 w 20000"/>
                <a:gd name="T3" fmla="*/ 6087 h 20000"/>
                <a:gd name="T4" fmla="*/ 9375 w 20000"/>
                <a:gd name="T5" fmla="*/ 0 h 20000"/>
                <a:gd name="T6" fmla="*/ 19375 w 20000"/>
                <a:gd name="T7" fmla="*/ 0 h 20000"/>
                <a:gd name="T8" fmla="*/ 16250 w 20000"/>
                <a:gd name="T9" fmla="*/ 3188 h 20000"/>
                <a:gd name="T10" fmla="*/ 16250 w 20000"/>
                <a:gd name="T11" fmla="*/ 10725 h 20000"/>
                <a:gd name="T12" fmla="*/ 16250 w 20000"/>
                <a:gd name="T13" fmla="*/ 12174 h 20000"/>
                <a:gd name="T14" fmla="*/ 3750 w 20000"/>
                <a:gd name="T15" fmla="*/ 1971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3750" y="19710"/>
                  </a:moveTo>
                  <a:lnTo>
                    <a:pt x="0" y="6087"/>
                  </a:lnTo>
                  <a:lnTo>
                    <a:pt x="9375" y="0"/>
                  </a:lnTo>
                  <a:lnTo>
                    <a:pt x="19375" y="0"/>
                  </a:lnTo>
                  <a:lnTo>
                    <a:pt x="16250" y="3188"/>
                  </a:lnTo>
                  <a:lnTo>
                    <a:pt x="16250" y="10725"/>
                  </a:lnTo>
                  <a:lnTo>
                    <a:pt x="16250" y="12174"/>
                  </a:lnTo>
                  <a:lnTo>
                    <a:pt x="3750" y="197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0" name="Freeform 259">
              <a:extLst>
                <a:ext uri="{FF2B5EF4-FFF2-40B4-BE49-F238E27FC236}">
                  <a16:creationId xmlns:a16="http://schemas.microsoft.com/office/drawing/2014/main" id="{42B87A46-7C39-E44D-B499-B2A1DD8C4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454" y="2775314"/>
              <a:ext cx="9762" cy="41831"/>
            </a:xfrm>
            <a:custGeom>
              <a:avLst/>
              <a:gdLst>
                <a:gd name="T0" fmla="*/ 0 w 20000"/>
                <a:gd name="T1" fmla="*/ 19730 h 20000"/>
                <a:gd name="T2" fmla="*/ 0 w 20000"/>
                <a:gd name="T3" fmla="*/ 14054 h 20000"/>
                <a:gd name="T4" fmla="*/ 7059 w 20000"/>
                <a:gd name="T5" fmla="*/ 7027 h 20000"/>
                <a:gd name="T6" fmla="*/ 7059 w 20000"/>
                <a:gd name="T7" fmla="*/ 1622 h 20000"/>
                <a:gd name="T8" fmla="*/ 18824 w 20000"/>
                <a:gd name="T9" fmla="*/ 0 h 20000"/>
                <a:gd name="T10" fmla="*/ 7059 w 20000"/>
                <a:gd name="T11" fmla="*/ 8378 h 20000"/>
                <a:gd name="T12" fmla="*/ 0 w 20000"/>
                <a:gd name="T13" fmla="*/ 1973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0" y="19730"/>
                  </a:moveTo>
                  <a:lnTo>
                    <a:pt x="0" y="14054"/>
                  </a:lnTo>
                  <a:lnTo>
                    <a:pt x="7059" y="7027"/>
                  </a:lnTo>
                  <a:lnTo>
                    <a:pt x="7059" y="1622"/>
                  </a:lnTo>
                  <a:lnTo>
                    <a:pt x="18824" y="0"/>
                  </a:lnTo>
                  <a:lnTo>
                    <a:pt x="7059" y="8378"/>
                  </a:lnTo>
                  <a:lnTo>
                    <a:pt x="0" y="197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1" name="Freeform 258">
              <a:extLst>
                <a:ext uri="{FF2B5EF4-FFF2-40B4-BE49-F238E27FC236}">
                  <a16:creationId xmlns:a16="http://schemas.microsoft.com/office/drawing/2014/main" id="{C19383BF-2BBB-4944-81F5-B9F4A32BA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806" y="2852005"/>
              <a:ext cx="9762" cy="12550"/>
            </a:xfrm>
            <a:custGeom>
              <a:avLst/>
              <a:gdLst>
                <a:gd name="T0" fmla="*/ 5882 w 20000"/>
                <a:gd name="T1" fmla="*/ 19091 h 20000"/>
                <a:gd name="T2" fmla="*/ 0 w 20000"/>
                <a:gd name="T3" fmla="*/ 10000 h 20000"/>
                <a:gd name="T4" fmla="*/ 0 w 20000"/>
                <a:gd name="T5" fmla="*/ 0 h 20000"/>
                <a:gd name="T6" fmla="*/ 18824 w 20000"/>
                <a:gd name="T7" fmla="*/ 10000 h 20000"/>
                <a:gd name="T8" fmla="*/ 5882 w 20000"/>
                <a:gd name="T9" fmla="*/ 1909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5882" y="19091"/>
                  </a:moveTo>
                  <a:lnTo>
                    <a:pt x="0" y="10000"/>
                  </a:lnTo>
                  <a:lnTo>
                    <a:pt x="0" y="0"/>
                  </a:lnTo>
                  <a:lnTo>
                    <a:pt x="18824" y="10000"/>
                  </a:lnTo>
                  <a:lnTo>
                    <a:pt x="5882" y="1909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2" name="Freeform 257">
              <a:extLst>
                <a:ext uri="{FF2B5EF4-FFF2-40B4-BE49-F238E27FC236}">
                  <a16:creationId xmlns:a16="http://schemas.microsoft.com/office/drawing/2014/main" id="{ACBEF113-8A70-AC45-9CEE-AF60B26EC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7143" y="3100204"/>
              <a:ext cx="101789" cy="61352"/>
            </a:xfrm>
            <a:custGeom>
              <a:avLst/>
              <a:gdLst>
                <a:gd name="T0" fmla="*/ 5137 w 20000"/>
                <a:gd name="T1" fmla="*/ 2909 h 20000"/>
                <a:gd name="T2" fmla="*/ 6230 w 20000"/>
                <a:gd name="T3" fmla="*/ 2909 h 20000"/>
                <a:gd name="T4" fmla="*/ 7432 w 20000"/>
                <a:gd name="T5" fmla="*/ 2909 h 20000"/>
                <a:gd name="T6" fmla="*/ 7978 w 20000"/>
                <a:gd name="T7" fmla="*/ 2909 h 20000"/>
                <a:gd name="T8" fmla="*/ 9071 w 20000"/>
                <a:gd name="T9" fmla="*/ 2909 h 20000"/>
                <a:gd name="T10" fmla="*/ 9617 w 20000"/>
                <a:gd name="T11" fmla="*/ 2909 h 20000"/>
                <a:gd name="T12" fmla="*/ 9617 w 20000"/>
                <a:gd name="T13" fmla="*/ 2000 h 20000"/>
                <a:gd name="T14" fmla="*/ 10710 w 20000"/>
                <a:gd name="T15" fmla="*/ 0 h 20000"/>
                <a:gd name="T16" fmla="*/ 11913 w 20000"/>
                <a:gd name="T17" fmla="*/ 0 h 20000"/>
                <a:gd name="T18" fmla="*/ 12459 w 20000"/>
                <a:gd name="T19" fmla="*/ 0 h 20000"/>
                <a:gd name="T20" fmla="*/ 12459 w 20000"/>
                <a:gd name="T21" fmla="*/ 2000 h 20000"/>
                <a:gd name="T22" fmla="*/ 13661 w 20000"/>
                <a:gd name="T23" fmla="*/ 2000 h 20000"/>
                <a:gd name="T24" fmla="*/ 14098 w 20000"/>
                <a:gd name="T25" fmla="*/ 2000 h 20000"/>
                <a:gd name="T26" fmla="*/ 15410 w 20000"/>
                <a:gd name="T27" fmla="*/ 2000 h 20000"/>
                <a:gd name="T28" fmla="*/ 16503 w 20000"/>
                <a:gd name="T29" fmla="*/ 2909 h 20000"/>
                <a:gd name="T30" fmla="*/ 15410 w 20000"/>
                <a:gd name="T31" fmla="*/ 4909 h 20000"/>
                <a:gd name="T32" fmla="*/ 15410 w 20000"/>
                <a:gd name="T33" fmla="*/ 5636 h 20000"/>
                <a:gd name="T34" fmla="*/ 16503 w 20000"/>
                <a:gd name="T35" fmla="*/ 7636 h 20000"/>
                <a:gd name="T36" fmla="*/ 16940 w 20000"/>
                <a:gd name="T37" fmla="*/ 7636 h 20000"/>
                <a:gd name="T38" fmla="*/ 16940 w 20000"/>
                <a:gd name="T39" fmla="*/ 9455 h 20000"/>
                <a:gd name="T40" fmla="*/ 18142 w 20000"/>
                <a:gd name="T41" fmla="*/ 9455 h 20000"/>
                <a:gd name="T42" fmla="*/ 19235 w 20000"/>
                <a:gd name="T43" fmla="*/ 10545 h 20000"/>
                <a:gd name="T44" fmla="*/ 19891 w 20000"/>
                <a:gd name="T45" fmla="*/ 10545 h 20000"/>
                <a:gd name="T46" fmla="*/ 19235 w 20000"/>
                <a:gd name="T47" fmla="*/ 14182 h 20000"/>
                <a:gd name="T48" fmla="*/ 18142 w 20000"/>
                <a:gd name="T49" fmla="*/ 14182 h 20000"/>
                <a:gd name="T50" fmla="*/ 18142 w 20000"/>
                <a:gd name="T51" fmla="*/ 16909 h 20000"/>
                <a:gd name="T52" fmla="*/ 16940 w 20000"/>
                <a:gd name="T53" fmla="*/ 15091 h 20000"/>
                <a:gd name="T54" fmla="*/ 16503 w 20000"/>
                <a:gd name="T55" fmla="*/ 15091 h 20000"/>
                <a:gd name="T56" fmla="*/ 15410 w 20000"/>
                <a:gd name="T57" fmla="*/ 14182 h 20000"/>
                <a:gd name="T58" fmla="*/ 14098 w 20000"/>
                <a:gd name="T59" fmla="*/ 14182 h 20000"/>
                <a:gd name="T60" fmla="*/ 14098 w 20000"/>
                <a:gd name="T61" fmla="*/ 16909 h 20000"/>
                <a:gd name="T62" fmla="*/ 13661 w 20000"/>
                <a:gd name="T63" fmla="*/ 18000 h 20000"/>
                <a:gd name="T64" fmla="*/ 9617 w 20000"/>
                <a:gd name="T65" fmla="*/ 16909 h 20000"/>
                <a:gd name="T66" fmla="*/ 7978 w 20000"/>
                <a:gd name="T67" fmla="*/ 19818 h 20000"/>
                <a:gd name="T68" fmla="*/ 7432 w 20000"/>
                <a:gd name="T69" fmla="*/ 18000 h 20000"/>
                <a:gd name="T70" fmla="*/ 4481 w 20000"/>
                <a:gd name="T71" fmla="*/ 19818 h 20000"/>
                <a:gd name="T72" fmla="*/ 3388 w 20000"/>
                <a:gd name="T73" fmla="*/ 16909 h 20000"/>
                <a:gd name="T74" fmla="*/ 1749 w 20000"/>
                <a:gd name="T75" fmla="*/ 14182 h 20000"/>
                <a:gd name="T76" fmla="*/ 0 w 20000"/>
                <a:gd name="T77" fmla="*/ 15091 h 20000"/>
                <a:gd name="T78" fmla="*/ 0 w 20000"/>
                <a:gd name="T79" fmla="*/ 14182 h 20000"/>
                <a:gd name="T80" fmla="*/ 1749 w 20000"/>
                <a:gd name="T81" fmla="*/ 9455 h 20000"/>
                <a:gd name="T82" fmla="*/ 3388 w 20000"/>
                <a:gd name="T83" fmla="*/ 5636 h 20000"/>
                <a:gd name="T84" fmla="*/ 3388 w 20000"/>
                <a:gd name="T85" fmla="*/ 2909 h 20000"/>
                <a:gd name="T86" fmla="*/ 5137 w 20000"/>
                <a:gd name="T87" fmla="*/ 290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00" h="20000">
                  <a:moveTo>
                    <a:pt x="5137" y="2909"/>
                  </a:moveTo>
                  <a:lnTo>
                    <a:pt x="6230" y="2909"/>
                  </a:lnTo>
                  <a:lnTo>
                    <a:pt x="7432" y="2909"/>
                  </a:lnTo>
                  <a:lnTo>
                    <a:pt x="7978" y="2909"/>
                  </a:lnTo>
                  <a:lnTo>
                    <a:pt x="9071" y="2909"/>
                  </a:lnTo>
                  <a:lnTo>
                    <a:pt x="9617" y="2909"/>
                  </a:lnTo>
                  <a:lnTo>
                    <a:pt x="9617" y="2000"/>
                  </a:lnTo>
                  <a:lnTo>
                    <a:pt x="10710" y="0"/>
                  </a:lnTo>
                  <a:lnTo>
                    <a:pt x="11913" y="0"/>
                  </a:lnTo>
                  <a:lnTo>
                    <a:pt x="12459" y="0"/>
                  </a:lnTo>
                  <a:lnTo>
                    <a:pt x="12459" y="2000"/>
                  </a:lnTo>
                  <a:lnTo>
                    <a:pt x="13661" y="2000"/>
                  </a:lnTo>
                  <a:lnTo>
                    <a:pt x="14098" y="2000"/>
                  </a:lnTo>
                  <a:lnTo>
                    <a:pt x="15410" y="2000"/>
                  </a:lnTo>
                  <a:lnTo>
                    <a:pt x="16503" y="2909"/>
                  </a:lnTo>
                  <a:lnTo>
                    <a:pt x="15410" y="4909"/>
                  </a:lnTo>
                  <a:lnTo>
                    <a:pt x="15410" y="5636"/>
                  </a:lnTo>
                  <a:lnTo>
                    <a:pt x="16503" y="7636"/>
                  </a:lnTo>
                  <a:lnTo>
                    <a:pt x="16940" y="7636"/>
                  </a:lnTo>
                  <a:lnTo>
                    <a:pt x="16940" y="9455"/>
                  </a:lnTo>
                  <a:lnTo>
                    <a:pt x="18142" y="9455"/>
                  </a:lnTo>
                  <a:lnTo>
                    <a:pt x="19235" y="10545"/>
                  </a:lnTo>
                  <a:lnTo>
                    <a:pt x="19891" y="10545"/>
                  </a:lnTo>
                  <a:lnTo>
                    <a:pt x="19235" y="14182"/>
                  </a:lnTo>
                  <a:lnTo>
                    <a:pt x="18142" y="14182"/>
                  </a:lnTo>
                  <a:lnTo>
                    <a:pt x="18142" y="16909"/>
                  </a:lnTo>
                  <a:lnTo>
                    <a:pt x="16940" y="15091"/>
                  </a:lnTo>
                  <a:lnTo>
                    <a:pt x="16503" y="15091"/>
                  </a:lnTo>
                  <a:lnTo>
                    <a:pt x="15410" y="14182"/>
                  </a:lnTo>
                  <a:lnTo>
                    <a:pt x="14098" y="14182"/>
                  </a:lnTo>
                  <a:lnTo>
                    <a:pt x="14098" y="16909"/>
                  </a:lnTo>
                  <a:lnTo>
                    <a:pt x="13661" y="18000"/>
                  </a:lnTo>
                  <a:lnTo>
                    <a:pt x="9617" y="16909"/>
                  </a:lnTo>
                  <a:lnTo>
                    <a:pt x="7978" y="19818"/>
                  </a:lnTo>
                  <a:lnTo>
                    <a:pt x="7432" y="18000"/>
                  </a:lnTo>
                  <a:lnTo>
                    <a:pt x="4481" y="19818"/>
                  </a:lnTo>
                  <a:lnTo>
                    <a:pt x="3388" y="16909"/>
                  </a:lnTo>
                  <a:lnTo>
                    <a:pt x="1749" y="14182"/>
                  </a:lnTo>
                  <a:lnTo>
                    <a:pt x="0" y="15091"/>
                  </a:lnTo>
                  <a:lnTo>
                    <a:pt x="0" y="14182"/>
                  </a:lnTo>
                  <a:lnTo>
                    <a:pt x="1749" y="9455"/>
                  </a:lnTo>
                  <a:lnTo>
                    <a:pt x="3388" y="5636"/>
                  </a:lnTo>
                  <a:lnTo>
                    <a:pt x="3388" y="2909"/>
                  </a:lnTo>
                  <a:lnTo>
                    <a:pt x="5137" y="290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3" name="Freeform 256">
              <a:extLst>
                <a:ext uri="{FF2B5EF4-FFF2-40B4-BE49-F238E27FC236}">
                  <a16:creationId xmlns:a16="http://schemas.microsoft.com/office/drawing/2014/main" id="{B25F82A5-9B35-484B-9C24-5827CCBA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393" y="3228485"/>
              <a:ext cx="295609" cy="228677"/>
            </a:xfrm>
            <a:custGeom>
              <a:avLst/>
              <a:gdLst>
                <a:gd name="T0" fmla="*/ 12703 w 20000"/>
                <a:gd name="T1" fmla="*/ 2005 h 20000"/>
                <a:gd name="T2" fmla="*/ 15879 w 20000"/>
                <a:gd name="T3" fmla="*/ 2787 h 20000"/>
                <a:gd name="T4" fmla="*/ 16824 w 20000"/>
                <a:gd name="T5" fmla="*/ 2787 h 20000"/>
                <a:gd name="T6" fmla="*/ 18034 w 20000"/>
                <a:gd name="T7" fmla="*/ 3276 h 20000"/>
                <a:gd name="T8" fmla="*/ 19584 w 20000"/>
                <a:gd name="T9" fmla="*/ 3276 h 20000"/>
                <a:gd name="T10" fmla="*/ 19584 w 20000"/>
                <a:gd name="T11" fmla="*/ 4010 h 20000"/>
                <a:gd name="T12" fmla="*/ 18979 w 20000"/>
                <a:gd name="T13" fmla="*/ 5575 h 20000"/>
                <a:gd name="T14" fmla="*/ 16824 w 20000"/>
                <a:gd name="T15" fmla="*/ 6797 h 20000"/>
                <a:gd name="T16" fmla="*/ 15879 w 20000"/>
                <a:gd name="T17" fmla="*/ 7286 h 20000"/>
                <a:gd name="T18" fmla="*/ 15274 w 20000"/>
                <a:gd name="T19" fmla="*/ 9340 h 20000"/>
                <a:gd name="T20" fmla="*/ 14329 w 20000"/>
                <a:gd name="T21" fmla="*/ 11589 h 20000"/>
                <a:gd name="T22" fmla="*/ 14858 w 20000"/>
                <a:gd name="T23" fmla="*/ 13399 h 20000"/>
                <a:gd name="T24" fmla="*/ 13724 w 20000"/>
                <a:gd name="T25" fmla="*/ 14670 h 20000"/>
                <a:gd name="T26" fmla="*/ 13308 w 20000"/>
                <a:gd name="T27" fmla="*/ 15892 h 20000"/>
                <a:gd name="T28" fmla="*/ 12136 w 20000"/>
                <a:gd name="T29" fmla="*/ 16186 h 20000"/>
                <a:gd name="T30" fmla="*/ 11153 w 20000"/>
                <a:gd name="T31" fmla="*/ 18191 h 20000"/>
                <a:gd name="T32" fmla="*/ 10397 w 20000"/>
                <a:gd name="T33" fmla="*/ 17946 h 20000"/>
                <a:gd name="T34" fmla="*/ 9792 w 20000"/>
                <a:gd name="T35" fmla="*/ 18191 h 20000"/>
                <a:gd name="T36" fmla="*/ 8809 w 20000"/>
                <a:gd name="T37" fmla="*/ 18191 h 20000"/>
                <a:gd name="T38" fmla="*/ 7259 w 20000"/>
                <a:gd name="T39" fmla="*/ 18680 h 20000"/>
                <a:gd name="T40" fmla="*/ 5671 w 20000"/>
                <a:gd name="T41" fmla="*/ 19951 h 20000"/>
                <a:gd name="T42" fmla="*/ 4121 w 20000"/>
                <a:gd name="T43" fmla="*/ 18191 h 20000"/>
                <a:gd name="T44" fmla="*/ 3176 w 20000"/>
                <a:gd name="T45" fmla="*/ 16968 h 20000"/>
                <a:gd name="T46" fmla="*/ 2949 w 20000"/>
                <a:gd name="T47" fmla="*/ 15403 h 20000"/>
                <a:gd name="T48" fmla="*/ 3554 w 20000"/>
                <a:gd name="T49" fmla="*/ 14181 h 20000"/>
                <a:gd name="T50" fmla="*/ 3176 w 20000"/>
                <a:gd name="T51" fmla="*/ 12665 h 20000"/>
                <a:gd name="T52" fmla="*/ 2949 w 20000"/>
                <a:gd name="T53" fmla="*/ 10611 h 20000"/>
                <a:gd name="T54" fmla="*/ 3932 w 20000"/>
                <a:gd name="T55" fmla="*/ 8606 h 20000"/>
                <a:gd name="T56" fmla="*/ 4726 w 20000"/>
                <a:gd name="T57" fmla="*/ 5575 h 20000"/>
                <a:gd name="T58" fmla="*/ 3932 w 20000"/>
                <a:gd name="T59" fmla="*/ 4792 h 20000"/>
                <a:gd name="T60" fmla="*/ 2571 w 20000"/>
                <a:gd name="T61" fmla="*/ 4792 h 20000"/>
                <a:gd name="T62" fmla="*/ 1588 w 20000"/>
                <a:gd name="T63" fmla="*/ 4010 h 20000"/>
                <a:gd name="T64" fmla="*/ 605 w 20000"/>
                <a:gd name="T65" fmla="*/ 4010 h 20000"/>
                <a:gd name="T66" fmla="*/ 605 w 20000"/>
                <a:gd name="T67" fmla="*/ 2787 h 20000"/>
                <a:gd name="T68" fmla="*/ 416 w 20000"/>
                <a:gd name="T69" fmla="*/ 2298 h 20000"/>
                <a:gd name="T70" fmla="*/ 605 w 20000"/>
                <a:gd name="T71" fmla="*/ 782 h 20000"/>
                <a:gd name="T72" fmla="*/ 1588 w 20000"/>
                <a:gd name="T73" fmla="*/ 196 h 20000"/>
                <a:gd name="T74" fmla="*/ 2949 w 20000"/>
                <a:gd name="T75" fmla="*/ 196 h 20000"/>
                <a:gd name="T76" fmla="*/ 5482 w 20000"/>
                <a:gd name="T77" fmla="*/ 196 h 20000"/>
                <a:gd name="T78" fmla="*/ 8809 w 20000"/>
                <a:gd name="T79" fmla="*/ 782 h 20000"/>
                <a:gd name="T80" fmla="*/ 12136 w 20000"/>
                <a:gd name="T81" fmla="*/ 78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00" h="20000">
                  <a:moveTo>
                    <a:pt x="12136" y="782"/>
                  </a:moveTo>
                  <a:lnTo>
                    <a:pt x="12703" y="2005"/>
                  </a:lnTo>
                  <a:lnTo>
                    <a:pt x="14858" y="2787"/>
                  </a:lnTo>
                  <a:lnTo>
                    <a:pt x="15879" y="2787"/>
                  </a:lnTo>
                  <a:lnTo>
                    <a:pt x="15879" y="2298"/>
                  </a:lnTo>
                  <a:lnTo>
                    <a:pt x="16824" y="2787"/>
                  </a:lnTo>
                  <a:lnTo>
                    <a:pt x="17429" y="3521"/>
                  </a:lnTo>
                  <a:lnTo>
                    <a:pt x="18034" y="3276"/>
                  </a:lnTo>
                  <a:lnTo>
                    <a:pt x="18979" y="3521"/>
                  </a:lnTo>
                  <a:lnTo>
                    <a:pt x="19584" y="3276"/>
                  </a:lnTo>
                  <a:lnTo>
                    <a:pt x="19962" y="3521"/>
                  </a:lnTo>
                  <a:lnTo>
                    <a:pt x="19584" y="4010"/>
                  </a:lnTo>
                  <a:lnTo>
                    <a:pt x="19584" y="4792"/>
                  </a:lnTo>
                  <a:lnTo>
                    <a:pt x="18979" y="5575"/>
                  </a:lnTo>
                  <a:lnTo>
                    <a:pt x="18034" y="6797"/>
                  </a:lnTo>
                  <a:lnTo>
                    <a:pt x="16824" y="6797"/>
                  </a:lnTo>
                  <a:lnTo>
                    <a:pt x="16257" y="7286"/>
                  </a:lnTo>
                  <a:lnTo>
                    <a:pt x="15879" y="7286"/>
                  </a:lnTo>
                  <a:lnTo>
                    <a:pt x="15879" y="8606"/>
                  </a:lnTo>
                  <a:lnTo>
                    <a:pt x="15274" y="9340"/>
                  </a:lnTo>
                  <a:lnTo>
                    <a:pt x="13913" y="10856"/>
                  </a:lnTo>
                  <a:lnTo>
                    <a:pt x="14329" y="11589"/>
                  </a:lnTo>
                  <a:lnTo>
                    <a:pt x="14858" y="12861"/>
                  </a:lnTo>
                  <a:lnTo>
                    <a:pt x="14858" y="13399"/>
                  </a:lnTo>
                  <a:lnTo>
                    <a:pt x="14329" y="13888"/>
                  </a:lnTo>
                  <a:lnTo>
                    <a:pt x="13724" y="14670"/>
                  </a:lnTo>
                  <a:lnTo>
                    <a:pt x="13308" y="15403"/>
                  </a:lnTo>
                  <a:lnTo>
                    <a:pt x="13308" y="15892"/>
                  </a:lnTo>
                  <a:lnTo>
                    <a:pt x="12930" y="16186"/>
                  </a:lnTo>
                  <a:lnTo>
                    <a:pt x="12136" y="16186"/>
                  </a:lnTo>
                  <a:lnTo>
                    <a:pt x="11380" y="16968"/>
                  </a:lnTo>
                  <a:lnTo>
                    <a:pt x="11153" y="18191"/>
                  </a:lnTo>
                  <a:lnTo>
                    <a:pt x="10775" y="17946"/>
                  </a:lnTo>
                  <a:lnTo>
                    <a:pt x="10397" y="17946"/>
                  </a:lnTo>
                  <a:lnTo>
                    <a:pt x="10208" y="18191"/>
                  </a:lnTo>
                  <a:lnTo>
                    <a:pt x="9792" y="18191"/>
                  </a:lnTo>
                  <a:lnTo>
                    <a:pt x="9225" y="18191"/>
                  </a:lnTo>
                  <a:lnTo>
                    <a:pt x="8809" y="18191"/>
                  </a:lnTo>
                  <a:lnTo>
                    <a:pt x="8053" y="18191"/>
                  </a:lnTo>
                  <a:lnTo>
                    <a:pt x="7259" y="18680"/>
                  </a:lnTo>
                  <a:lnTo>
                    <a:pt x="6654" y="18680"/>
                  </a:lnTo>
                  <a:lnTo>
                    <a:pt x="5671" y="19951"/>
                  </a:lnTo>
                  <a:lnTo>
                    <a:pt x="4499" y="19218"/>
                  </a:lnTo>
                  <a:lnTo>
                    <a:pt x="4121" y="18191"/>
                  </a:lnTo>
                  <a:lnTo>
                    <a:pt x="4121" y="17457"/>
                  </a:lnTo>
                  <a:lnTo>
                    <a:pt x="3176" y="16968"/>
                  </a:lnTo>
                  <a:lnTo>
                    <a:pt x="2949" y="16968"/>
                  </a:lnTo>
                  <a:lnTo>
                    <a:pt x="2949" y="15403"/>
                  </a:lnTo>
                  <a:lnTo>
                    <a:pt x="3554" y="14670"/>
                  </a:lnTo>
                  <a:lnTo>
                    <a:pt x="3554" y="14181"/>
                  </a:lnTo>
                  <a:lnTo>
                    <a:pt x="3176" y="13399"/>
                  </a:lnTo>
                  <a:lnTo>
                    <a:pt x="3176" y="12665"/>
                  </a:lnTo>
                  <a:lnTo>
                    <a:pt x="3176" y="12176"/>
                  </a:lnTo>
                  <a:lnTo>
                    <a:pt x="2949" y="10611"/>
                  </a:lnTo>
                  <a:lnTo>
                    <a:pt x="3554" y="10611"/>
                  </a:lnTo>
                  <a:lnTo>
                    <a:pt x="3932" y="8606"/>
                  </a:lnTo>
                  <a:lnTo>
                    <a:pt x="3932" y="7286"/>
                  </a:lnTo>
                  <a:lnTo>
                    <a:pt x="4726" y="5575"/>
                  </a:lnTo>
                  <a:lnTo>
                    <a:pt x="4499" y="5281"/>
                  </a:lnTo>
                  <a:lnTo>
                    <a:pt x="3932" y="4792"/>
                  </a:lnTo>
                  <a:lnTo>
                    <a:pt x="3176" y="4792"/>
                  </a:lnTo>
                  <a:lnTo>
                    <a:pt x="2571" y="4792"/>
                  </a:lnTo>
                  <a:lnTo>
                    <a:pt x="1966" y="4792"/>
                  </a:lnTo>
                  <a:lnTo>
                    <a:pt x="1588" y="4010"/>
                  </a:lnTo>
                  <a:lnTo>
                    <a:pt x="1021" y="4303"/>
                  </a:lnTo>
                  <a:lnTo>
                    <a:pt x="605" y="4010"/>
                  </a:lnTo>
                  <a:lnTo>
                    <a:pt x="1021" y="3521"/>
                  </a:lnTo>
                  <a:lnTo>
                    <a:pt x="605" y="2787"/>
                  </a:lnTo>
                  <a:lnTo>
                    <a:pt x="416" y="2787"/>
                  </a:lnTo>
                  <a:lnTo>
                    <a:pt x="416" y="2298"/>
                  </a:lnTo>
                  <a:lnTo>
                    <a:pt x="0" y="978"/>
                  </a:lnTo>
                  <a:lnTo>
                    <a:pt x="605" y="782"/>
                  </a:lnTo>
                  <a:lnTo>
                    <a:pt x="1588" y="782"/>
                  </a:lnTo>
                  <a:lnTo>
                    <a:pt x="1588" y="196"/>
                  </a:lnTo>
                  <a:lnTo>
                    <a:pt x="2155" y="0"/>
                  </a:lnTo>
                  <a:lnTo>
                    <a:pt x="2949" y="196"/>
                  </a:lnTo>
                  <a:lnTo>
                    <a:pt x="4499" y="196"/>
                  </a:lnTo>
                  <a:lnTo>
                    <a:pt x="5482" y="196"/>
                  </a:lnTo>
                  <a:lnTo>
                    <a:pt x="7070" y="782"/>
                  </a:lnTo>
                  <a:lnTo>
                    <a:pt x="8809" y="782"/>
                  </a:lnTo>
                  <a:lnTo>
                    <a:pt x="10397" y="782"/>
                  </a:lnTo>
                  <a:lnTo>
                    <a:pt x="12136" y="78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4" name="Freeform 255">
              <a:extLst>
                <a:ext uri="{FF2B5EF4-FFF2-40B4-BE49-F238E27FC236}">
                  <a16:creationId xmlns:a16="http://schemas.microsoft.com/office/drawing/2014/main" id="{27933650-EA4B-5C48-8407-3A3D87696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0692" y="3342823"/>
              <a:ext cx="26493" cy="18127"/>
            </a:xfrm>
            <a:custGeom>
              <a:avLst/>
              <a:gdLst>
                <a:gd name="T0" fmla="*/ 10833 w 20000"/>
                <a:gd name="T1" fmla="*/ 19375 h 20000"/>
                <a:gd name="T2" fmla="*/ 8333 w 20000"/>
                <a:gd name="T3" fmla="*/ 16250 h 20000"/>
                <a:gd name="T4" fmla="*/ 8333 w 20000"/>
                <a:gd name="T5" fmla="*/ 9375 h 20000"/>
                <a:gd name="T6" fmla="*/ 0 w 20000"/>
                <a:gd name="T7" fmla="*/ 9375 h 20000"/>
                <a:gd name="T8" fmla="*/ 10833 w 20000"/>
                <a:gd name="T9" fmla="*/ 0 h 20000"/>
                <a:gd name="T10" fmla="*/ 10833 w 20000"/>
                <a:gd name="T11" fmla="*/ 6875 h 20000"/>
                <a:gd name="T12" fmla="*/ 19583 w 20000"/>
                <a:gd name="T13" fmla="*/ 6875 h 20000"/>
                <a:gd name="T14" fmla="*/ 15000 w 20000"/>
                <a:gd name="T15" fmla="*/ 9375 h 20000"/>
                <a:gd name="T16" fmla="*/ 10833 w 20000"/>
                <a:gd name="T17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10833" y="19375"/>
                  </a:moveTo>
                  <a:lnTo>
                    <a:pt x="8333" y="16250"/>
                  </a:lnTo>
                  <a:lnTo>
                    <a:pt x="8333" y="9375"/>
                  </a:lnTo>
                  <a:lnTo>
                    <a:pt x="0" y="9375"/>
                  </a:lnTo>
                  <a:lnTo>
                    <a:pt x="10833" y="0"/>
                  </a:lnTo>
                  <a:lnTo>
                    <a:pt x="10833" y="6875"/>
                  </a:lnTo>
                  <a:lnTo>
                    <a:pt x="19583" y="6875"/>
                  </a:lnTo>
                  <a:lnTo>
                    <a:pt x="15000" y="9375"/>
                  </a:lnTo>
                  <a:lnTo>
                    <a:pt x="10833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5" name="Freeform 254">
              <a:extLst>
                <a:ext uri="{FF2B5EF4-FFF2-40B4-BE49-F238E27FC236}">
                  <a16:creationId xmlns:a16="http://schemas.microsoft.com/office/drawing/2014/main" id="{793AF0A5-109B-A843-8483-1C0DE4E9E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9972" y="3337246"/>
              <a:ext cx="9762" cy="5578"/>
            </a:xfrm>
            <a:custGeom>
              <a:avLst/>
              <a:gdLst>
                <a:gd name="T0" fmla="*/ 18824 w 20000"/>
                <a:gd name="T1" fmla="*/ 18182 h 20000"/>
                <a:gd name="T2" fmla="*/ 0 w 20000"/>
                <a:gd name="T3" fmla="*/ 0 h 20000"/>
                <a:gd name="T4" fmla="*/ 18824 w 20000"/>
                <a:gd name="T5" fmla="*/ 0 h 20000"/>
                <a:gd name="T6" fmla="*/ 18824 w 20000"/>
                <a:gd name="T7" fmla="*/ 1818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18824" y="18182"/>
                  </a:moveTo>
                  <a:lnTo>
                    <a:pt x="0" y="0"/>
                  </a:lnTo>
                  <a:lnTo>
                    <a:pt x="18824" y="0"/>
                  </a:lnTo>
                  <a:lnTo>
                    <a:pt x="18824" y="1818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6" name="Freeform 253">
              <a:extLst>
                <a:ext uri="{FF2B5EF4-FFF2-40B4-BE49-F238E27FC236}">
                  <a16:creationId xmlns:a16="http://schemas.microsoft.com/office/drawing/2014/main" id="{6B575348-D7A0-1B4E-BFCB-6C069F512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014" y="3366529"/>
              <a:ext cx="9762" cy="8366"/>
            </a:xfrm>
            <a:custGeom>
              <a:avLst/>
              <a:gdLst>
                <a:gd name="T0" fmla="*/ 18824 w 20000"/>
                <a:gd name="T1" fmla="*/ 18750 h 20000"/>
                <a:gd name="T2" fmla="*/ 0 w 20000"/>
                <a:gd name="T3" fmla="*/ 12500 h 20000"/>
                <a:gd name="T4" fmla="*/ 18824 w 20000"/>
                <a:gd name="T5" fmla="*/ 0 h 20000"/>
                <a:gd name="T6" fmla="*/ 18824 w 20000"/>
                <a:gd name="T7" fmla="*/ 1875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18824" y="18750"/>
                  </a:moveTo>
                  <a:lnTo>
                    <a:pt x="0" y="12500"/>
                  </a:lnTo>
                  <a:lnTo>
                    <a:pt x="18824" y="0"/>
                  </a:lnTo>
                  <a:lnTo>
                    <a:pt x="18824" y="187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7" name="Freeform 252">
              <a:extLst>
                <a:ext uri="{FF2B5EF4-FFF2-40B4-BE49-F238E27FC236}">
                  <a16:creationId xmlns:a16="http://schemas.microsoft.com/office/drawing/2014/main" id="{9A3AB425-204A-C74A-9696-F15B14B65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592" y="3259161"/>
              <a:ext cx="18126" cy="9761"/>
            </a:xfrm>
            <a:custGeom>
              <a:avLst/>
              <a:gdLst>
                <a:gd name="T0" fmla="*/ 0 w 20000"/>
                <a:gd name="T1" fmla="*/ 0 h 20000"/>
                <a:gd name="T2" fmla="*/ 9375 w 20000"/>
                <a:gd name="T3" fmla="*/ 18824 h 20000"/>
                <a:gd name="T4" fmla="*/ 19375 w 20000"/>
                <a:gd name="T5" fmla="*/ 11765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75" y="18824"/>
                  </a:lnTo>
                  <a:lnTo>
                    <a:pt x="19375" y="117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8" name="Freeform 251">
              <a:extLst>
                <a:ext uri="{FF2B5EF4-FFF2-40B4-BE49-F238E27FC236}">
                  <a16:creationId xmlns:a16="http://schemas.microsoft.com/office/drawing/2014/main" id="{BAEAD4D6-DE26-3742-BA34-4A5A697C8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8443" y="3274499"/>
              <a:ext cx="454569" cy="182662"/>
            </a:xfrm>
            <a:custGeom>
              <a:avLst/>
              <a:gdLst>
                <a:gd name="T0" fmla="*/ 1031 w 20000"/>
                <a:gd name="T1" fmla="*/ 0 h 20000"/>
                <a:gd name="T2" fmla="*/ 1767 w 20000"/>
                <a:gd name="T3" fmla="*/ 367 h 20000"/>
                <a:gd name="T4" fmla="*/ 2822 w 20000"/>
                <a:gd name="T5" fmla="*/ 2875 h 20000"/>
                <a:gd name="T6" fmla="*/ 4074 w 20000"/>
                <a:gd name="T7" fmla="*/ 2875 h 20000"/>
                <a:gd name="T8" fmla="*/ 5080 w 20000"/>
                <a:gd name="T9" fmla="*/ 3486 h 20000"/>
                <a:gd name="T10" fmla="*/ 5988 w 20000"/>
                <a:gd name="T11" fmla="*/ 1896 h 20000"/>
                <a:gd name="T12" fmla="*/ 7387 w 20000"/>
                <a:gd name="T13" fmla="*/ 367 h 20000"/>
                <a:gd name="T14" fmla="*/ 8785 w 20000"/>
                <a:gd name="T15" fmla="*/ 0 h 20000"/>
                <a:gd name="T16" fmla="*/ 9031 w 20000"/>
                <a:gd name="T17" fmla="*/ 367 h 20000"/>
                <a:gd name="T18" fmla="*/ 10037 w 20000"/>
                <a:gd name="T19" fmla="*/ 1590 h 20000"/>
                <a:gd name="T20" fmla="*/ 10699 w 20000"/>
                <a:gd name="T21" fmla="*/ 1896 h 20000"/>
                <a:gd name="T22" fmla="*/ 11706 w 20000"/>
                <a:gd name="T23" fmla="*/ 3486 h 20000"/>
                <a:gd name="T24" fmla="*/ 12344 w 20000"/>
                <a:gd name="T25" fmla="*/ 3486 h 20000"/>
                <a:gd name="T26" fmla="*/ 13988 w 20000"/>
                <a:gd name="T27" fmla="*/ 3486 h 20000"/>
                <a:gd name="T28" fmla="*/ 15755 w 20000"/>
                <a:gd name="T29" fmla="*/ 1590 h 20000"/>
                <a:gd name="T30" fmla="*/ 18061 w 20000"/>
                <a:gd name="T31" fmla="*/ 2508 h 20000"/>
                <a:gd name="T32" fmla="*/ 18307 w 20000"/>
                <a:gd name="T33" fmla="*/ 5994 h 20000"/>
                <a:gd name="T34" fmla="*/ 18822 w 20000"/>
                <a:gd name="T35" fmla="*/ 8257 h 20000"/>
                <a:gd name="T36" fmla="*/ 19460 w 20000"/>
                <a:gd name="T37" fmla="*/ 12355 h 20000"/>
                <a:gd name="T38" fmla="*/ 19706 w 20000"/>
                <a:gd name="T39" fmla="*/ 14251 h 20000"/>
                <a:gd name="T40" fmla="*/ 19460 w 20000"/>
                <a:gd name="T41" fmla="*/ 15841 h 20000"/>
                <a:gd name="T42" fmla="*/ 17816 w 20000"/>
                <a:gd name="T43" fmla="*/ 14862 h 20000"/>
                <a:gd name="T44" fmla="*/ 17055 w 20000"/>
                <a:gd name="T45" fmla="*/ 15229 h 20000"/>
                <a:gd name="T46" fmla="*/ 16147 w 20000"/>
                <a:gd name="T47" fmla="*/ 15841 h 20000"/>
                <a:gd name="T48" fmla="*/ 14748 w 20000"/>
                <a:gd name="T49" fmla="*/ 17431 h 20000"/>
                <a:gd name="T50" fmla="*/ 13104 w 20000"/>
                <a:gd name="T51" fmla="*/ 16820 h 20000"/>
                <a:gd name="T52" fmla="*/ 11951 w 20000"/>
                <a:gd name="T53" fmla="*/ 17431 h 20000"/>
                <a:gd name="T54" fmla="*/ 11436 w 20000"/>
                <a:gd name="T55" fmla="*/ 16820 h 20000"/>
                <a:gd name="T56" fmla="*/ 11436 w 20000"/>
                <a:gd name="T57" fmla="*/ 19021 h 20000"/>
                <a:gd name="T58" fmla="*/ 10798 w 20000"/>
                <a:gd name="T59" fmla="*/ 19939 h 20000"/>
                <a:gd name="T60" fmla="*/ 10429 w 20000"/>
                <a:gd name="T61" fmla="*/ 18349 h 20000"/>
                <a:gd name="T62" fmla="*/ 10699 w 20000"/>
                <a:gd name="T63" fmla="*/ 16820 h 20000"/>
                <a:gd name="T64" fmla="*/ 9031 w 20000"/>
                <a:gd name="T65" fmla="*/ 16820 h 20000"/>
                <a:gd name="T66" fmla="*/ 7387 w 20000"/>
                <a:gd name="T67" fmla="*/ 19327 h 20000"/>
                <a:gd name="T68" fmla="*/ 6626 w 20000"/>
                <a:gd name="T69" fmla="*/ 18349 h 20000"/>
                <a:gd name="T70" fmla="*/ 4982 w 20000"/>
                <a:gd name="T71" fmla="*/ 17431 h 20000"/>
                <a:gd name="T72" fmla="*/ 4712 w 20000"/>
                <a:gd name="T73" fmla="*/ 19021 h 20000"/>
                <a:gd name="T74" fmla="*/ 3436 w 20000"/>
                <a:gd name="T75" fmla="*/ 19021 h 20000"/>
                <a:gd name="T76" fmla="*/ 2675 w 20000"/>
                <a:gd name="T77" fmla="*/ 17431 h 20000"/>
                <a:gd name="T78" fmla="*/ 2307 w 20000"/>
                <a:gd name="T79" fmla="*/ 17737 h 20000"/>
                <a:gd name="T80" fmla="*/ 1669 w 20000"/>
                <a:gd name="T81" fmla="*/ 17431 h 20000"/>
                <a:gd name="T82" fmla="*/ 1399 w 20000"/>
                <a:gd name="T83" fmla="*/ 16820 h 20000"/>
                <a:gd name="T84" fmla="*/ 1669 w 20000"/>
                <a:gd name="T85" fmla="*/ 16208 h 20000"/>
                <a:gd name="T86" fmla="*/ 1276 w 20000"/>
                <a:gd name="T87" fmla="*/ 15841 h 20000"/>
                <a:gd name="T88" fmla="*/ 1276 w 20000"/>
                <a:gd name="T89" fmla="*/ 13639 h 20000"/>
                <a:gd name="T90" fmla="*/ 147 w 20000"/>
                <a:gd name="T91" fmla="*/ 12722 h 20000"/>
                <a:gd name="T92" fmla="*/ 147 w 20000"/>
                <a:gd name="T93" fmla="*/ 11743 h 20000"/>
                <a:gd name="T94" fmla="*/ 663 w 20000"/>
                <a:gd name="T95" fmla="*/ 12355 h 20000"/>
                <a:gd name="T96" fmla="*/ 761 w 20000"/>
                <a:gd name="T97" fmla="*/ 11743 h 20000"/>
                <a:gd name="T98" fmla="*/ 761 w 20000"/>
                <a:gd name="T99" fmla="*/ 10765 h 20000"/>
                <a:gd name="T100" fmla="*/ 761 w 20000"/>
                <a:gd name="T101" fmla="*/ 8563 h 20000"/>
                <a:gd name="T102" fmla="*/ 0 w 20000"/>
                <a:gd name="T103" fmla="*/ 6972 h 20000"/>
                <a:gd name="T104" fmla="*/ 1031 w 20000"/>
                <a:gd name="T105" fmla="*/ 5749 h 20000"/>
                <a:gd name="T106" fmla="*/ 1669 w 20000"/>
                <a:gd name="T107" fmla="*/ 5749 h 20000"/>
                <a:gd name="T108" fmla="*/ 2061 w 20000"/>
                <a:gd name="T109" fmla="*/ 5749 h 20000"/>
                <a:gd name="T110" fmla="*/ 2822 w 20000"/>
                <a:gd name="T111" fmla="*/ 5076 h 20000"/>
                <a:gd name="T112" fmla="*/ 3313 w 20000"/>
                <a:gd name="T113" fmla="*/ 4098 h 20000"/>
                <a:gd name="T114" fmla="*/ 1276 w 20000"/>
                <a:gd name="T115" fmla="*/ 4098 h 20000"/>
                <a:gd name="T116" fmla="*/ 393 w 20000"/>
                <a:gd name="T117" fmla="*/ 5749 h 20000"/>
                <a:gd name="T118" fmla="*/ 0 w 20000"/>
                <a:gd name="T119" fmla="*/ 5749 h 20000"/>
                <a:gd name="T120" fmla="*/ 0 w 20000"/>
                <a:gd name="T121" fmla="*/ 4465 h 20000"/>
                <a:gd name="T122" fmla="*/ 393 w 20000"/>
                <a:gd name="T123" fmla="*/ 2875 h 20000"/>
                <a:gd name="T124" fmla="*/ 663 w 20000"/>
                <a:gd name="T125" fmla="*/ 189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00" h="20000">
                  <a:moveTo>
                    <a:pt x="147" y="979"/>
                  </a:moveTo>
                  <a:lnTo>
                    <a:pt x="1031" y="0"/>
                  </a:lnTo>
                  <a:lnTo>
                    <a:pt x="1399" y="367"/>
                  </a:lnTo>
                  <a:lnTo>
                    <a:pt x="1767" y="367"/>
                  </a:lnTo>
                  <a:lnTo>
                    <a:pt x="1669" y="1590"/>
                  </a:lnTo>
                  <a:lnTo>
                    <a:pt x="2822" y="2875"/>
                  </a:lnTo>
                  <a:lnTo>
                    <a:pt x="3951" y="2875"/>
                  </a:lnTo>
                  <a:lnTo>
                    <a:pt x="4074" y="2875"/>
                  </a:lnTo>
                  <a:lnTo>
                    <a:pt x="4466" y="3486"/>
                  </a:lnTo>
                  <a:lnTo>
                    <a:pt x="5080" y="3486"/>
                  </a:lnTo>
                  <a:lnTo>
                    <a:pt x="5325" y="2508"/>
                  </a:lnTo>
                  <a:lnTo>
                    <a:pt x="5988" y="1896"/>
                  </a:lnTo>
                  <a:lnTo>
                    <a:pt x="6626" y="979"/>
                  </a:lnTo>
                  <a:lnTo>
                    <a:pt x="7387" y="367"/>
                  </a:lnTo>
                  <a:lnTo>
                    <a:pt x="8785" y="367"/>
                  </a:lnTo>
                  <a:lnTo>
                    <a:pt x="8785" y="0"/>
                  </a:lnTo>
                  <a:lnTo>
                    <a:pt x="9031" y="0"/>
                  </a:lnTo>
                  <a:lnTo>
                    <a:pt x="9031" y="367"/>
                  </a:lnTo>
                  <a:lnTo>
                    <a:pt x="9669" y="1590"/>
                  </a:lnTo>
                  <a:lnTo>
                    <a:pt x="10037" y="1590"/>
                  </a:lnTo>
                  <a:lnTo>
                    <a:pt x="10699" y="2508"/>
                  </a:lnTo>
                  <a:lnTo>
                    <a:pt x="10699" y="1896"/>
                  </a:lnTo>
                  <a:lnTo>
                    <a:pt x="10798" y="2508"/>
                  </a:lnTo>
                  <a:lnTo>
                    <a:pt x="11706" y="3486"/>
                  </a:lnTo>
                  <a:lnTo>
                    <a:pt x="11951" y="2875"/>
                  </a:lnTo>
                  <a:lnTo>
                    <a:pt x="12344" y="3486"/>
                  </a:lnTo>
                  <a:lnTo>
                    <a:pt x="13497" y="2875"/>
                  </a:lnTo>
                  <a:lnTo>
                    <a:pt x="13988" y="3486"/>
                  </a:lnTo>
                  <a:lnTo>
                    <a:pt x="15018" y="2875"/>
                  </a:lnTo>
                  <a:lnTo>
                    <a:pt x="15755" y="1590"/>
                  </a:lnTo>
                  <a:lnTo>
                    <a:pt x="17301" y="979"/>
                  </a:lnTo>
                  <a:lnTo>
                    <a:pt x="18061" y="2508"/>
                  </a:lnTo>
                  <a:lnTo>
                    <a:pt x="18307" y="4098"/>
                  </a:lnTo>
                  <a:lnTo>
                    <a:pt x="18307" y="5994"/>
                  </a:lnTo>
                  <a:lnTo>
                    <a:pt x="19337" y="6972"/>
                  </a:lnTo>
                  <a:lnTo>
                    <a:pt x="18822" y="8257"/>
                  </a:lnTo>
                  <a:lnTo>
                    <a:pt x="19337" y="10765"/>
                  </a:lnTo>
                  <a:lnTo>
                    <a:pt x="19460" y="12355"/>
                  </a:lnTo>
                  <a:lnTo>
                    <a:pt x="19460" y="12722"/>
                  </a:lnTo>
                  <a:lnTo>
                    <a:pt x="19706" y="14251"/>
                  </a:lnTo>
                  <a:lnTo>
                    <a:pt x="19975" y="15841"/>
                  </a:lnTo>
                  <a:lnTo>
                    <a:pt x="19460" y="15841"/>
                  </a:lnTo>
                  <a:lnTo>
                    <a:pt x="18429" y="15229"/>
                  </a:lnTo>
                  <a:lnTo>
                    <a:pt x="17816" y="14862"/>
                  </a:lnTo>
                  <a:lnTo>
                    <a:pt x="17301" y="15841"/>
                  </a:lnTo>
                  <a:lnTo>
                    <a:pt x="17055" y="15229"/>
                  </a:lnTo>
                  <a:lnTo>
                    <a:pt x="16663" y="15841"/>
                  </a:lnTo>
                  <a:lnTo>
                    <a:pt x="16147" y="15841"/>
                  </a:lnTo>
                  <a:lnTo>
                    <a:pt x="15656" y="15841"/>
                  </a:lnTo>
                  <a:lnTo>
                    <a:pt x="14748" y="17431"/>
                  </a:lnTo>
                  <a:lnTo>
                    <a:pt x="13988" y="17431"/>
                  </a:lnTo>
                  <a:lnTo>
                    <a:pt x="13104" y="16820"/>
                  </a:lnTo>
                  <a:lnTo>
                    <a:pt x="12466" y="17431"/>
                  </a:lnTo>
                  <a:lnTo>
                    <a:pt x="11951" y="17431"/>
                  </a:lnTo>
                  <a:lnTo>
                    <a:pt x="11706" y="16820"/>
                  </a:lnTo>
                  <a:lnTo>
                    <a:pt x="11436" y="16820"/>
                  </a:lnTo>
                  <a:lnTo>
                    <a:pt x="11436" y="18349"/>
                  </a:lnTo>
                  <a:lnTo>
                    <a:pt x="11436" y="19021"/>
                  </a:lnTo>
                  <a:lnTo>
                    <a:pt x="11337" y="19327"/>
                  </a:lnTo>
                  <a:lnTo>
                    <a:pt x="10798" y="19939"/>
                  </a:lnTo>
                  <a:lnTo>
                    <a:pt x="10699" y="19327"/>
                  </a:lnTo>
                  <a:lnTo>
                    <a:pt x="10429" y="18349"/>
                  </a:lnTo>
                  <a:lnTo>
                    <a:pt x="10699" y="17431"/>
                  </a:lnTo>
                  <a:lnTo>
                    <a:pt x="10699" y="16820"/>
                  </a:lnTo>
                  <a:lnTo>
                    <a:pt x="10037" y="17737"/>
                  </a:lnTo>
                  <a:lnTo>
                    <a:pt x="9031" y="16820"/>
                  </a:lnTo>
                  <a:lnTo>
                    <a:pt x="8393" y="19021"/>
                  </a:lnTo>
                  <a:lnTo>
                    <a:pt x="7387" y="19327"/>
                  </a:lnTo>
                  <a:lnTo>
                    <a:pt x="6748" y="19327"/>
                  </a:lnTo>
                  <a:lnTo>
                    <a:pt x="6626" y="18349"/>
                  </a:lnTo>
                  <a:lnTo>
                    <a:pt x="5472" y="17431"/>
                  </a:lnTo>
                  <a:lnTo>
                    <a:pt x="4982" y="17431"/>
                  </a:lnTo>
                  <a:lnTo>
                    <a:pt x="4982" y="19021"/>
                  </a:lnTo>
                  <a:lnTo>
                    <a:pt x="4712" y="19021"/>
                  </a:lnTo>
                  <a:lnTo>
                    <a:pt x="4074" y="19327"/>
                  </a:lnTo>
                  <a:lnTo>
                    <a:pt x="3436" y="19021"/>
                  </a:lnTo>
                  <a:lnTo>
                    <a:pt x="3313" y="17737"/>
                  </a:lnTo>
                  <a:lnTo>
                    <a:pt x="2675" y="17431"/>
                  </a:lnTo>
                  <a:lnTo>
                    <a:pt x="2429" y="17431"/>
                  </a:lnTo>
                  <a:lnTo>
                    <a:pt x="2307" y="17737"/>
                  </a:lnTo>
                  <a:lnTo>
                    <a:pt x="1669" y="17737"/>
                  </a:lnTo>
                  <a:lnTo>
                    <a:pt x="1669" y="17431"/>
                  </a:lnTo>
                  <a:lnTo>
                    <a:pt x="2429" y="16820"/>
                  </a:lnTo>
                  <a:lnTo>
                    <a:pt x="1399" y="16820"/>
                  </a:lnTo>
                  <a:lnTo>
                    <a:pt x="1276" y="16208"/>
                  </a:lnTo>
                  <a:lnTo>
                    <a:pt x="1669" y="16208"/>
                  </a:lnTo>
                  <a:lnTo>
                    <a:pt x="1669" y="15841"/>
                  </a:lnTo>
                  <a:lnTo>
                    <a:pt x="1276" y="15841"/>
                  </a:lnTo>
                  <a:lnTo>
                    <a:pt x="1276" y="14862"/>
                  </a:lnTo>
                  <a:lnTo>
                    <a:pt x="1276" y="13639"/>
                  </a:lnTo>
                  <a:lnTo>
                    <a:pt x="761" y="12722"/>
                  </a:lnTo>
                  <a:lnTo>
                    <a:pt x="147" y="12722"/>
                  </a:lnTo>
                  <a:lnTo>
                    <a:pt x="393" y="12355"/>
                  </a:lnTo>
                  <a:lnTo>
                    <a:pt x="147" y="11743"/>
                  </a:lnTo>
                  <a:lnTo>
                    <a:pt x="393" y="11743"/>
                  </a:lnTo>
                  <a:lnTo>
                    <a:pt x="663" y="12355"/>
                  </a:lnTo>
                  <a:lnTo>
                    <a:pt x="1031" y="12355"/>
                  </a:lnTo>
                  <a:lnTo>
                    <a:pt x="761" y="11743"/>
                  </a:lnTo>
                  <a:lnTo>
                    <a:pt x="1031" y="10765"/>
                  </a:lnTo>
                  <a:lnTo>
                    <a:pt x="761" y="10765"/>
                  </a:lnTo>
                  <a:lnTo>
                    <a:pt x="663" y="9480"/>
                  </a:lnTo>
                  <a:lnTo>
                    <a:pt x="761" y="8563"/>
                  </a:lnTo>
                  <a:lnTo>
                    <a:pt x="0" y="8563"/>
                  </a:lnTo>
                  <a:lnTo>
                    <a:pt x="0" y="6972"/>
                  </a:lnTo>
                  <a:lnTo>
                    <a:pt x="663" y="5994"/>
                  </a:lnTo>
                  <a:lnTo>
                    <a:pt x="1031" y="5749"/>
                  </a:lnTo>
                  <a:lnTo>
                    <a:pt x="1669" y="5994"/>
                  </a:lnTo>
                  <a:lnTo>
                    <a:pt x="1669" y="5749"/>
                  </a:lnTo>
                  <a:lnTo>
                    <a:pt x="1767" y="5076"/>
                  </a:lnTo>
                  <a:lnTo>
                    <a:pt x="2061" y="5749"/>
                  </a:lnTo>
                  <a:lnTo>
                    <a:pt x="2822" y="5749"/>
                  </a:lnTo>
                  <a:lnTo>
                    <a:pt x="2822" y="5076"/>
                  </a:lnTo>
                  <a:lnTo>
                    <a:pt x="3706" y="4098"/>
                  </a:lnTo>
                  <a:lnTo>
                    <a:pt x="3313" y="4098"/>
                  </a:lnTo>
                  <a:lnTo>
                    <a:pt x="2307" y="3486"/>
                  </a:lnTo>
                  <a:lnTo>
                    <a:pt x="1276" y="4098"/>
                  </a:lnTo>
                  <a:lnTo>
                    <a:pt x="1031" y="4465"/>
                  </a:lnTo>
                  <a:lnTo>
                    <a:pt x="393" y="5749"/>
                  </a:lnTo>
                  <a:lnTo>
                    <a:pt x="0" y="6606"/>
                  </a:lnTo>
                  <a:lnTo>
                    <a:pt x="0" y="5749"/>
                  </a:lnTo>
                  <a:lnTo>
                    <a:pt x="393" y="4465"/>
                  </a:lnTo>
                  <a:lnTo>
                    <a:pt x="0" y="4465"/>
                  </a:lnTo>
                  <a:lnTo>
                    <a:pt x="393" y="4098"/>
                  </a:lnTo>
                  <a:lnTo>
                    <a:pt x="393" y="2875"/>
                  </a:lnTo>
                  <a:lnTo>
                    <a:pt x="663" y="2508"/>
                  </a:lnTo>
                  <a:lnTo>
                    <a:pt x="663" y="1896"/>
                  </a:lnTo>
                  <a:lnTo>
                    <a:pt x="147" y="9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9" name="Freeform 250">
              <a:extLst>
                <a:ext uri="{FF2B5EF4-FFF2-40B4-BE49-F238E27FC236}">
                  <a16:creationId xmlns:a16="http://schemas.microsoft.com/office/drawing/2014/main" id="{CBCB8B41-5B86-8F47-98D5-D7B63488F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8610" y="3077894"/>
              <a:ext cx="150593" cy="90635"/>
            </a:xfrm>
            <a:custGeom>
              <a:avLst/>
              <a:gdLst>
                <a:gd name="T0" fmla="*/ 17630 w 20000"/>
                <a:gd name="T1" fmla="*/ 1358 h 20000"/>
                <a:gd name="T2" fmla="*/ 19926 w 20000"/>
                <a:gd name="T3" fmla="*/ 3333 h 20000"/>
                <a:gd name="T4" fmla="*/ 19185 w 20000"/>
                <a:gd name="T5" fmla="*/ 3827 h 20000"/>
                <a:gd name="T6" fmla="*/ 18000 w 20000"/>
                <a:gd name="T7" fmla="*/ 5062 h 20000"/>
                <a:gd name="T8" fmla="*/ 16889 w 20000"/>
                <a:gd name="T9" fmla="*/ 7037 h 20000"/>
                <a:gd name="T10" fmla="*/ 16148 w 20000"/>
                <a:gd name="T11" fmla="*/ 11605 h 20000"/>
                <a:gd name="T12" fmla="*/ 15704 w 20000"/>
                <a:gd name="T13" fmla="*/ 13457 h 20000"/>
                <a:gd name="T14" fmla="*/ 15704 w 20000"/>
                <a:gd name="T15" fmla="*/ 14815 h 20000"/>
                <a:gd name="T16" fmla="*/ 14519 w 20000"/>
                <a:gd name="T17" fmla="*/ 15432 h 20000"/>
                <a:gd name="T18" fmla="*/ 14519 w 20000"/>
                <a:gd name="T19" fmla="*/ 16667 h 20000"/>
                <a:gd name="T20" fmla="*/ 13037 w 20000"/>
                <a:gd name="T21" fmla="*/ 16667 h 20000"/>
                <a:gd name="T22" fmla="*/ 10741 w 20000"/>
                <a:gd name="T23" fmla="*/ 16667 h 20000"/>
                <a:gd name="T24" fmla="*/ 10000 w 20000"/>
                <a:gd name="T25" fmla="*/ 17407 h 20000"/>
                <a:gd name="T26" fmla="*/ 7704 w 20000"/>
                <a:gd name="T27" fmla="*/ 17407 h 20000"/>
                <a:gd name="T28" fmla="*/ 6889 w 20000"/>
                <a:gd name="T29" fmla="*/ 18642 h 20000"/>
                <a:gd name="T30" fmla="*/ 6519 w 20000"/>
                <a:gd name="T31" fmla="*/ 19877 h 20000"/>
                <a:gd name="T32" fmla="*/ 3778 w 20000"/>
                <a:gd name="T33" fmla="*/ 18642 h 20000"/>
                <a:gd name="T34" fmla="*/ 1926 w 20000"/>
                <a:gd name="T35" fmla="*/ 16667 h 20000"/>
                <a:gd name="T36" fmla="*/ 1481 w 20000"/>
                <a:gd name="T37" fmla="*/ 16667 h 20000"/>
                <a:gd name="T38" fmla="*/ 1481 w 20000"/>
                <a:gd name="T39" fmla="*/ 14815 h 20000"/>
                <a:gd name="T40" fmla="*/ 741 w 20000"/>
                <a:gd name="T41" fmla="*/ 13457 h 20000"/>
                <a:gd name="T42" fmla="*/ 741 w 20000"/>
                <a:gd name="T43" fmla="*/ 11605 h 20000"/>
                <a:gd name="T44" fmla="*/ 741 w 20000"/>
                <a:gd name="T45" fmla="*/ 7037 h 20000"/>
                <a:gd name="T46" fmla="*/ 0 w 20000"/>
                <a:gd name="T47" fmla="*/ 6543 h 20000"/>
                <a:gd name="T48" fmla="*/ 741 w 20000"/>
                <a:gd name="T49" fmla="*/ 6543 h 20000"/>
                <a:gd name="T50" fmla="*/ 1926 w 20000"/>
                <a:gd name="T51" fmla="*/ 6543 h 20000"/>
                <a:gd name="T52" fmla="*/ 2667 w 20000"/>
                <a:gd name="T53" fmla="*/ 5062 h 20000"/>
                <a:gd name="T54" fmla="*/ 2667 w 20000"/>
                <a:gd name="T55" fmla="*/ 3827 h 20000"/>
                <a:gd name="T56" fmla="*/ 3037 w 20000"/>
                <a:gd name="T57" fmla="*/ 5062 h 20000"/>
                <a:gd name="T58" fmla="*/ 5704 w 20000"/>
                <a:gd name="T59" fmla="*/ 6543 h 20000"/>
                <a:gd name="T60" fmla="*/ 7704 w 20000"/>
                <a:gd name="T61" fmla="*/ 3827 h 20000"/>
                <a:gd name="T62" fmla="*/ 10000 w 20000"/>
                <a:gd name="T63" fmla="*/ 1975 h 20000"/>
                <a:gd name="T64" fmla="*/ 10741 w 20000"/>
                <a:gd name="T65" fmla="*/ 1975 h 20000"/>
                <a:gd name="T66" fmla="*/ 13037 w 20000"/>
                <a:gd name="T67" fmla="*/ 0 h 20000"/>
                <a:gd name="T68" fmla="*/ 13778 w 20000"/>
                <a:gd name="T69" fmla="*/ 0 h 20000"/>
                <a:gd name="T70" fmla="*/ 15704 w 20000"/>
                <a:gd name="T71" fmla="*/ 0 h 20000"/>
                <a:gd name="T72" fmla="*/ 16148 w 20000"/>
                <a:gd name="T73" fmla="*/ 1358 h 20000"/>
                <a:gd name="T74" fmla="*/ 17630 w 20000"/>
                <a:gd name="T75" fmla="*/ 135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00" h="20000">
                  <a:moveTo>
                    <a:pt x="17630" y="1358"/>
                  </a:moveTo>
                  <a:lnTo>
                    <a:pt x="19926" y="3333"/>
                  </a:lnTo>
                  <a:lnTo>
                    <a:pt x="19185" y="3827"/>
                  </a:lnTo>
                  <a:lnTo>
                    <a:pt x="18000" y="5062"/>
                  </a:lnTo>
                  <a:lnTo>
                    <a:pt x="16889" y="7037"/>
                  </a:lnTo>
                  <a:lnTo>
                    <a:pt x="16148" y="11605"/>
                  </a:lnTo>
                  <a:lnTo>
                    <a:pt x="15704" y="13457"/>
                  </a:lnTo>
                  <a:lnTo>
                    <a:pt x="15704" y="14815"/>
                  </a:lnTo>
                  <a:lnTo>
                    <a:pt x="14519" y="15432"/>
                  </a:lnTo>
                  <a:lnTo>
                    <a:pt x="14519" y="16667"/>
                  </a:lnTo>
                  <a:lnTo>
                    <a:pt x="13037" y="16667"/>
                  </a:lnTo>
                  <a:lnTo>
                    <a:pt x="10741" y="16667"/>
                  </a:lnTo>
                  <a:lnTo>
                    <a:pt x="10000" y="17407"/>
                  </a:lnTo>
                  <a:lnTo>
                    <a:pt x="7704" y="17407"/>
                  </a:lnTo>
                  <a:lnTo>
                    <a:pt x="6889" y="18642"/>
                  </a:lnTo>
                  <a:lnTo>
                    <a:pt x="6519" y="19877"/>
                  </a:lnTo>
                  <a:lnTo>
                    <a:pt x="3778" y="18642"/>
                  </a:lnTo>
                  <a:lnTo>
                    <a:pt x="1926" y="16667"/>
                  </a:lnTo>
                  <a:lnTo>
                    <a:pt x="1481" y="16667"/>
                  </a:lnTo>
                  <a:lnTo>
                    <a:pt x="1481" y="14815"/>
                  </a:lnTo>
                  <a:lnTo>
                    <a:pt x="741" y="13457"/>
                  </a:lnTo>
                  <a:lnTo>
                    <a:pt x="741" y="11605"/>
                  </a:lnTo>
                  <a:lnTo>
                    <a:pt x="741" y="7037"/>
                  </a:lnTo>
                  <a:lnTo>
                    <a:pt x="0" y="6543"/>
                  </a:lnTo>
                  <a:lnTo>
                    <a:pt x="741" y="6543"/>
                  </a:lnTo>
                  <a:lnTo>
                    <a:pt x="1926" y="6543"/>
                  </a:lnTo>
                  <a:lnTo>
                    <a:pt x="2667" y="5062"/>
                  </a:lnTo>
                  <a:lnTo>
                    <a:pt x="2667" y="3827"/>
                  </a:lnTo>
                  <a:lnTo>
                    <a:pt x="3037" y="5062"/>
                  </a:lnTo>
                  <a:lnTo>
                    <a:pt x="5704" y="6543"/>
                  </a:lnTo>
                  <a:lnTo>
                    <a:pt x="7704" y="3827"/>
                  </a:lnTo>
                  <a:lnTo>
                    <a:pt x="10000" y="1975"/>
                  </a:lnTo>
                  <a:lnTo>
                    <a:pt x="10741" y="1975"/>
                  </a:lnTo>
                  <a:lnTo>
                    <a:pt x="13037" y="0"/>
                  </a:lnTo>
                  <a:lnTo>
                    <a:pt x="13778" y="0"/>
                  </a:lnTo>
                  <a:lnTo>
                    <a:pt x="15704" y="0"/>
                  </a:lnTo>
                  <a:lnTo>
                    <a:pt x="16148" y="1358"/>
                  </a:lnTo>
                  <a:lnTo>
                    <a:pt x="17630" y="135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0" name="Freeform 249">
              <a:extLst>
                <a:ext uri="{FF2B5EF4-FFF2-40B4-BE49-F238E27FC236}">
                  <a16:creationId xmlns:a16="http://schemas.microsoft.com/office/drawing/2014/main" id="{AAD38822-F704-7F4D-B6F1-917948635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1825" y="3464134"/>
              <a:ext cx="52986" cy="32070"/>
            </a:xfrm>
            <a:custGeom>
              <a:avLst/>
              <a:gdLst>
                <a:gd name="T0" fmla="*/ 7660 w 20000"/>
                <a:gd name="T1" fmla="*/ 19655 h 20000"/>
                <a:gd name="T2" fmla="*/ 2128 w 20000"/>
                <a:gd name="T3" fmla="*/ 17931 h 20000"/>
                <a:gd name="T4" fmla="*/ 0 w 20000"/>
                <a:gd name="T5" fmla="*/ 10690 h 20000"/>
                <a:gd name="T6" fmla="*/ 2128 w 20000"/>
                <a:gd name="T7" fmla="*/ 10690 h 20000"/>
                <a:gd name="T8" fmla="*/ 3404 w 20000"/>
                <a:gd name="T9" fmla="*/ 9310 h 20000"/>
                <a:gd name="T10" fmla="*/ 5532 w 20000"/>
                <a:gd name="T11" fmla="*/ 9310 h 20000"/>
                <a:gd name="T12" fmla="*/ 7660 w 20000"/>
                <a:gd name="T13" fmla="*/ 5517 h 20000"/>
                <a:gd name="T14" fmla="*/ 10851 w 20000"/>
                <a:gd name="T15" fmla="*/ 5517 h 20000"/>
                <a:gd name="T16" fmla="*/ 19787 w 20000"/>
                <a:gd name="T17" fmla="*/ 0 h 20000"/>
                <a:gd name="T18" fmla="*/ 16383 w 20000"/>
                <a:gd name="T19" fmla="*/ 9310 h 20000"/>
                <a:gd name="T20" fmla="*/ 16383 w 20000"/>
                <a:gd name="T21" fmla="*/ 10690 h 20000"/>
                <a:gd name="T22" fmla="*/ 14255 w 20000"/>
                <a:gd name="T23" fmla="*/ 10690 h 20000"/>
                <a:gd name="T24" fmla="*/ 10851 w 20000"/>
                <a:gd name="T25" fmla="*/ 17931 h 20000"/>
                <a:gd name="T26" fmla="*/ 7660 w 20000"/>
                <a:gd name="T27" fmla="*/ 17931 h 20000"/>
                <a:gd name="T28" fmla="*/ 7660 w 20000"/>
                <a:gd name="T29" fmla="*/ 1965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00" h="20000">
                  <a:moveTo>
                    <a:pt x="7660" y="19655"/>
                  </a:moveTo>
                  <a:lnTo>
                    <a:pt x="2128" y="17931"/>
                  </a:lnTo>
                  <a:lnTo>
                    <a:pt x="0" y="10690"/>
                  </a:lnTo>
                  <a:lnTo>
                    <a:pt x="2128" y="10690"/>
                  </a:lnTo>
                  <a:lnTo>
                    <a:pt x="3404" y="9310"/>
                  </a:lnTo>
                  <a:lnTo>
                    <a:pt x="5532" y="9310"/>
                  </a:lnTo>
                  <a:lnTo>
                    <a:pt x="7660" y="5517"/>
                  </a:lnTo>
                  <a:lnTo>
                    <a:pt x="10851" y="5517"/>
                  </a:lnTo>
                  <a:lnTo>
                    <a:pt x="19787" y="0"/>
                  </a:lnTo>
                  <a:lnTo>
                    <a:pt x="16383" y="9310"/>
                  </a:lnTo>
                  <a:lnTo>
                    <a:pt x="16383" y="10690"/>
                  </a:lnTo>
                  <a:lnTo>
                    <a:pt x="14255" y="10690"/>
                  </a:lnTo>
                  <a:lnTo>
                    <a:pt x="10851" y="17931"/>
                  </a:lnTo>
                  <a:lnTo>
                    <a:pt x="7660" y="17931"/>
                  </a:lnTo>
                  <a:lnTo>
                    <a:pt x="7660" y="196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1" name="Freeform 248">
              <a:extLst>
                <a:ext uri="{FF2B5EF4-FFF2-40B4-BE49-F238E27FC236}">
                  <a16:creationId xmlns:a16="http://schemas.microsoft.com/office/drawing/2014/main" id="{9BFDF832-20AE-FE4B-9329-6E8DD24D4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611" y="3282867"/>
              <a:ext cx="156171" cy="158957"/>
            </a:xfrm>
            <a:custGeom>
              <a:avLst/>
              <a:gdLst>
                <a:gd name="T0" fmla="*/ 13238 w 20000"/>
                <a:gd name="T1" fmla="*/ 1123 h 20000"/>
                <a:gd name="T2" fmla="*/ 15089 w 20000"/>
                <a:gd name="T3" fmla="*/ 1825 h 20000"/>
                <a:gd name="T4" fmla="*/ 18007 w 20000"/>
                <a:gd name="T5" fmla="*/ 1825 h 20000"/>
                <a:gd name="T6" fmla="*/ 18434 w 20000"/>
                <a:gd name="T7" fmla="*/ 0 h 20000"/>
                <a:gd name="T8" fmla="*/ 19929 w 20000"/>
                <a:gd name="T9" fmla="*/ 1825 h 20000"/>
                <a:gd name="T10" fmla="*/ 19146 w 20000"/>
                <a:gd name="T11" fmla="*/ 3579 h 20000"/>
                <a:gd name="T12" fmla="*/ 18007 w 20000"/>
                <a:gd name="T13" fmla="*/ 4702 h 20000"/>
                <a:gd name="T14" fmla="*/ 15089 w 20000"/>
                <a:gd name="T15" fmla="*/ 3579 h 20000"/>
                <a:gd name="T16" fmla="*/ 13238 w 20000"/>
                <a:gd name="T17" fmla="*/ 3579 h 20000"/>
                <a:gd name="T18" fmla="*/ 12171 w 20000"/>
                <a:gd name="T19" fmla="*/ 4000 h 20000"/>
                <a:gd name="T20" fmla="*/ 12171 w 20000"/>
                <a:gd name="T21" fmla="*/ 6456 h 20000"/>
                <a:gd name="T22" fmla="*/ 10605 w 20000"/>
                <a:gd name="T23" fmla="*/ 5754 h 20000"/>
                <a:gd name="T24" fmla="*/ 11459 w 20000"/>
                <a:gd name="T25" fmla="*/ 6877 h 20000"/>
                <a:gd name="T26" fmla="*/ 7687 w 20000"/>
                <a:gd name="T27" fmla="*/ 5474 h 20000"/>
                <a:gd name="T28" fmla="*/ 8470 w 20000"/>
                <a:gd name="T29" fmla="*/ 4702 h 20000"/>
                <a:gd name="T30" fmla="*/ 7402 w 20000"/>
                <a:gd name="T31" fmla="*/ 6877 h 20000"/>
                <a:gd name="T32" fmla="*/ 8470 w 20000"/>
                <a:gd name="T33" fmla="*/ 11228 h 20000"/>
                <a:gd name="T34" fmla="*/ 9181 w 20000"/>
                <a:gd name="T35" fmla="*/ 11579 h 20000"/>
                <a:gd name="T36" fmla="*/ 12171 w 20000"/>
                <a:gd name="T37" fmla="*/ 15930 h 20000"/>
                <a:gd name="T38" fmla="*/ 9181 w 20000"/>
                <a:gd name="T39" fmla="*/ 15228 h 20000"/>
                <a:gd name="T40" fmla="*/ 9609 w 20000"/>
                <a:gd name="T41" fmla="*/ 17053 h 20000"/>
                <a:gd name="T42" fmla="*/ 9609 w 20000"/>
                <a:gd name="T43" fmla="*/ 18807 h 20000"/>
                <a:gd name="T44" fmla="*/ 9609 w 20000"/>
                <a:gd name="T45" fmla="*/ 19930 h 20000"/>
                <a:gd name="T46" fmla="*/ 7687 w 20000"/>
                <a:gd name="T47" fmla="*/ 19228 h 20000"/>
                <a:gd name="T48" fmla="*/ 7402 w 20000"/>
                <a:gd name="T49" fmla="*/ 19930 h 20000"/>
                <a:gd name="T50" fmla="*/ 5480 w 20000"/>
                <a:gd name="T51" fmla="*/ 18105 h 20000"/>
                <a:gd name="T52" fmla="*/ 5480 w 20000"/>
                <a:gd name="T53" fmla="*/ 18807 h 20000"/>
                <a:gd name="T54" fmla="*/ 4769 w 20000"/>
                <a:gd name="T55" fmla="*/ 16351 h 20000"/>
                <a:gd name="T56" fmla="*/ 4342 w 20000"/>
                <a:gd name="T57" fmla="*/ 14175 h 20000"/>
                <a:gd name="T58" fmla="*/ 8470 w 20000"/>
                <a:gd name="T59" fmla="*/ 14526 h 20000"/>
                <a:gd name="T60" fmla="*/ 7402 w 20000"/>
                <a:gd name="T61" fmla="*/ 13053 h 20000"/>
                <a:gd name="T62" fmla="*/ 2918 w 20000"/>
                <a:gd name="T63" fmla="*/ 13404 h 20000"/>
                <a:gd name="T64" fmla="*/ 2918 w 20000"/>
                <a:gd name="T65" fmla="*/ 11228 h 20000"/>
                <a:gd name="T66" fmla="*/ 1851 w 20000"/>
                <a:gd name="T67" fmla="*/ 10526 h 20000"/>
                <a:gd name="T68" fmla="*/ 1423 w 20000"/>
                <a:gd name="T69" fmla="*/ 7579 h 20000"/>
                <a:gd name="T70" fmla="*/ 3630 w 20000"/>
                <a:gd name="T71" fmla="*/ 3579 h 20000"/>
                <a:gd name="T72" fmla="*/ 5907 w 20000"/>
                <a:gd name="T73" fmla="*/ 2175 h 20000"/>
                <a:gd name="T74" fmla="*/ 8470 w 20000"/>
                <a:gd name="T75" fmla="*/ 182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00" h="20000">
                  <a:moveTo>
                    <a:pt x="8470" y="1825"/>
                  </a:moveTo>
                  <a:lnTo>
                    <a:pt x="13238" y="1123"/>
                  </a:lnTo>
                  <a:lnTo>
                    <a:pt x="13950" y="1825"/>
                  </a:lnTo>
                  <a:lnTo>
                    <a:pt x="15089" y="1825"/>
                  </a:lnTo>
                  <a:lnTo>
                    <a:pt x="16157" y="2175"/>
                  </a:lnTo>
                  <a:lnTo>
                    <a:pt x="18007" y="1825"/>
                  </a:lnTo>
                  <a:lnTo>
                    <a:pt x="18007" y="0"/>
                  </a:lnTo>
                  <a:lnTo>
                    <a:pt x="18434" y="0"/>
                  </a:lnTo>
                  <a:lnTo>
                    <a:pt x="19929" y="1123"/>
                  </a:lnTo>
                  <a:lnTo>
                    <a:pt x="19929" y="1825"/>
                  </a:lnTo>
                  <a:lnTo>
                    <a:pt x="19146" y="2175"/>
                  </a:lnTo>
                  <a:lnTo>
                    <a:pt x="19146" y="3579"/>
                  </a:lnTo>
                  <a:lnTo>
                    <a:pt x="18007" y="4000"/>
                  </a:lnTo>
                  <a:lnTo>
                    <a:pt x="18007" y="4702"/>
                  </a:lnTo>
                  <a:lnTo>
                    <a:pt x="17295" y="4000"/>
                  </a:lnTo>
                  <a:lnTo>
                    <a:pt x="15089" y="3579"/>
                  </a:lnTo>
                  <a:lnTo>
                    <a:pt x="14377" y="2877"/>
                  </a:lnTo>
                  <a:lnTo>
                    <a:pt x="13238" y="3579"/>
                  </a:lnTo>
                  <a:lnTo>
                    <a:pt x="12527" y="3579"/>
                  </a:lnTo>
                  <a:lnTo>
                    <a:pt x="12171" y="4000"/>
                  </a:lnTo>
                  <a:lnTo>
                    <a:pt x="10605" y="4702"/>
                  </a:lnTo>
                  <a:lnTo>
                    <a:pt x="12171" y="6456"/>
                  </a:lnTo>
                  <a:lnTo>
                    <a:pt x="11459" y="5754"/>
                  </a:lnTo>
                  <a:lnTo>
                    <a:pt x="10605" y="5754"/>
                  </a:lnTo>
                  <a:lnTo>
                    <a:pt x="11459" y="6456"/>
                  </a:lnTo>
                  <a:lnTo>
                    <a:pt x="11459" y="6877"/>
                  </a:lnTo>
                  <a:lnTo>
                    <a:pt x="9609" y="6456"/>
                  </a:lnTo>
                  <a:lnTo>
                    <a:pt x="7687" y="5474"/>
                  </a:lnTo>
                  <a:lnTo>
                    <a:pt x="8470" y="5474"/>
                  </a:lnTo>
                  <a:lnTo>
                    <a:pt x="8470" y="4702"/>
                  </a:lnTo>
                  <a:lnTo>
                    <a:pt x="7402" y="5474"/>
                  </a:lnTo>
                  <a:lnTo>
                    <a:pt x="7402" y="6877"/>
                  </a:lnTo>
                  <a:lnTo>
                    <a:pt x="9609" y="9754"/>
                  </a:lnTo>
                  <a:lnTo>
                    <a:pt x="8470" y="11228"/>
                  </a:lnTo>
                  <a:lnTo>
                    <a:pt x="7402" y="11228"/>
                  </a:lnTo>
                  <a:lnTo>
                    <a:pt x="9181" y="11579"/>
                  </a:lnTo>
                  <a:lnTo>
                    <a:pt x="11459" y="13404"/>
                  </a:lnTo>
                  <a:lnTo>
                    <a:pt x="12171" y="15930"/>
                  </a:lnTo>
                  <a:lnTo>
                    <a:pt x="10320" y="14526"/>
                  </a:lnTo>
                  <a:lnTo>
                    <a:pt x="9181" y="15228"/>
                  </a:lnTo>
                  <a:lnTo>
                    <a:pt x="10320" y="17053"/>
                  </a:lnTo>
                  <a:lnTo>
                    <a:pt x="9609" y="17053"/>
                  </a:lnTo>
                  <a:lnTo>
                    <a:pt x="7687" y="15930"/>
                  </a:lnTo>
                  <a:lnTo>
                    <a:pt x="9609" y="18807"/>
                  </a:lnTo>
                  <a:lnTo>
                    <a:pt x="9609" y="19228"/>
                  </a:lnTo>
                  <a:lnTo>
                    <a:pt x="9609" y="19930"/>
                  </a:lnTo>
                  <a:lnTo>
                    <a:pt x="7687" y="18807"/>
                  </a:lnTo>
                  <a:lnTo>
                    <a:pt x="7687" y="19228"/>
                  </a:lnTo>
                  <a:lnTo>
                    <a:pt x="7687" y="19930"/>
                  </a:lnTo>
                  <a:lnTo>
                    <a:pt x="7402" y="19930"/>
                  </a:lnTo>
                  <a:lnTo>
                    <a:pt x="6619" y="18105"/>
                  </a:lnTo>
                  <a:lnTo>
                    <a:pt x="5480" y="18105"/>
                  </a:lnTo>
                  <a:lnTo>
                    <a:pt x="5907" y="19228"/>
                  </a:lnTo>
                  <a:lnTo>
                    <a:pt x="5480" y="18807"/>
                  </a:lnTo>
                  <a:lnTo>
                    <a:pt x="4769" y="17404"/>
                  </a:lnTo>
                  <a:lnTo>
                    <a:pt x="4769" y="16351"/>
                  </a:lnTo>
                  <a:lnTo>
                    <a:pt x="2918" y="15228"/>
                  </a:lnTo>
                  <a:lnTo>
                    <a:pt x="4342" y="14175"/>
                  </a:lnTo>
                  <a:lnTo>
                    <a:pt x="5907" y="13404"/>
                  </a:lnTo>
                  <a:lnTo>
                    <a:pt x="8470" y="14526"/>
                  </a:lnTo>
                  <a:lnTo>
                    <a:pt x="9181" y="14175"/>
                  </a:lnTo>
                  <a:lnTo>
                    <a:pt x="7402" y="13053"/>
                  </a:lnTo>
                  <a:lnTo>
                    <a:pt x="5907" y="13053"/>
                  </a:lnTo>
                  <a:lnTo>
                    <a:pt x="2918" y="13404"/>
                  </a:lnTo>
                  <a:lnTo>
                    <a:pt x="1851" y="11228"/>
                  </a:lnTo>
                  <a:lnTo>
                    <a:pt x="2918" y="11228"/>
                  </a:lnTo>
                  <a:lnTo>
                    <a:pt x="2918" y="10526"/>
                  </a:lnTo>
                  <a:lnTo>
                    <a:pt x="1851" y="10526"/>
                  </a:lnTo>
                  <a:lnTo>
                    <a:pt x="0" y="8702"/>
                  </a:lnTo>
                  <a:lnTo>
                    <a:pt x="1423" y="7579"/>
                  </a:lnTo>
                  <a:lnTo>
                    <a:pt x="2562" y="4702"/>
                  </a:lnTo>
                  <a:lnTo>
                    <a:pt x="3630" y="3579"/>
                  </a:lnTo>
                  <a:lnTo>
                    <a:pt x="5480" y="3579"/>
                  </a:lnTo>
                  <a:lnTo>
                    <a:pt x="5907" y="2175"/>
                  </a:lnTo>
                  <a:lnTo>
                    <a:pt x="7402" y="2877"/>
                  </a:lnTo>
                  <a:lnTo>
                    <a:pt x="8470" y="182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2" name="Freeform 247">
              <a:extLst>
                <a:ext uri="{FF2B5EF4-FFF2-40B4-BE49-F238E27FC236}">
                  <a16:creationId xmlns:a16="http://schemas.microsoft.com/office/drawing/2014/main" id="{198CFD36-ECF9-214D-AF9E-DA86559E2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274" y="3464134"/>
              <a:ext cx="66931" cy="18127"/>
            </a:xfrm>
            <a:custGeom>
              <a:avLst/>
              <a:gdLst>
                <a:gd name="T0" fmla="*/ 10333 w 20000"/>
                <a:gd name="T1" fmla="*/ 19375 h 20000"/>
                <a:gd name="T2" fmla="*/ 8667 w 20000"/>
                <a:gd name="T3" fmla="*/ 16250 h 20000"/>
                <a:gd name="T4" fmla="*/ 3500 w 20000"/>
                <a:gd name="T5" fmla="*/ 16250 h 20000"/>
                <a:gd name="T6" fmla="*/ 0 w 20000"/>
                <a:gd name="T7" fmla="*/ 16250 h 20000"/>
                <a:gd name="T8" fmla="*/ 0 w 20000"/>
                <a:gd name="T9" fmla="*/ 6875 h 20000"/>
                <a:gd name="T10" fmla="*/ 3500 w 20000"/>
                <a:gd name="T11" fmla="*/ 6875 h 20000"/>
                <a:gd name="T12" fmla="*/ 4500 w 20000"/>
                <a:gd name="T13" fmla="*/ 0 h 20000"/>
                <a:gd name="T14" fmla="*/ 6167 w 20000"/>
                <a:gd name="T15" fmla="*/ 9375 h 20000"/>
                <a:gd name="T16" fmla="*/ 10333 w 20000"/>
                <a:gd name="T17" fmla="*/ 9375 h 20000"/>
                <a:gd name="T18" fmla="*/ 11333 w 20000"/>
                <a:gd name="T19" fmla="*/ 9375 h 20000"/>
                <a:gd name="T20" fmla="*/ 15500 w 20000"/>
                <a:gd name="T21" fmla="*/ 9375 h 20000"/>
                <a:gd name="T22" fmla="*/ 17167 w 20000"/>
                <a:gd name="T23" fmla="*/ 16250 h 20000"/>
                <a:gd name="T24" fmla="*/ 19833 w 20000"/>
                <a:gd name="T25" fmla="*/ 16250 h 20000"/>
                <a:gd name="T26" fmla="*/ 19833 w 20000"/>
                <a:gd name="T27" fmla="*/ 19375 h 20000"/>
                <a:gd name="T28" fmla="*/ 10333 w 20000"/>
                <a:gd name="T29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00" h="20000">
                  <a:moveTo>
                    <a:pt x="10333" y="19375"/>
                  </a:moveTo>
                  <a:lnTo>
                    <a:pt x="8667" y="16250"/>
                  </a:lnTo>
                  <a:lnTo>
                    <a:pt x="3500" y="16250"/>
                  </a:lnTo>
                  <a:lnTo>
                    <a:pt x="0" y="16250"/>
                  </a:lnTo>
                  <a:lnTo>
                    <a:pt x="0" y="6875"/>
                  </a:lnTo>
                  <a:lnTo>
                    <a:pt x="3500" y="6875"/>
                  </a:lnTo>
                  <a:lnTo>
                    <a:pt x="4500" y="0"/>
                  </a:lnTo>
                  <a:lnTo>
                    <a:pt x="6167" y="9375"/>
                  </a:lnTo>
                  <a:lnTo>
                    <a:pt x="10333" y="9375"/>
                  </a:lnTo>
                  <a:lnTo>
                    <a:pt x="11333" y="9375"/>
                  </a:lnTo>
                  <a:lnTo>
                    <a:pt x="15500" y="9375"/>
                  </a:lnTo>
                  <a:lnTo>
                    <a:pt x="17167" y="16250"/>
                  </a:lnTo>
                  <a:lnTo>
                    <a:pt x="19833" y="16250"/>
                  </a:lnTo>
                  <a:lnTo>
                    <a:pt x="19833" y="19375"/>
                  </a:lnTo>
                  <a:lnTo>
                    <a:pt x="10333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3" name="Freeform 246">
              <a:extLst>
                <a:ext uri="{FF2B5EF4-FFF2-40B4-BE49-F238E27FC236}">
                  <a16:creationId xmlns:a16="http://schemas.microsoft.com/office/drawing/2014/main" id="{13EB6DF0-95C1-6849-A6F6-415F7D663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0117" y="3366529"/>
              <a:ext cx="32070" cy="32070"/>
            </a:xfrm>
            <a:custGeom>
              <a:avLst/>
              <a:gdLst>
                <a:gd name="T0" fmla="*/ 10690 w 20000"/>
                <a:gd name="T1" fmla="*/ 14138 h 20000"/>
                <a:gd name="T2" fmla="*/ 5517 w 20000"/>
                <a:gd name="T3" fmla="*/ 8966 h 20000"/>
                <a:gd name="T4" fmla="*/ 0 w 20000"/>
                <a:gd name="T5" fmla="*/ 3448 h 20000"/>
                <a:gd name="T6" fmla="*/ 2069 w 20000"/>
                <a:gd name="T7" fmla="*/ 0 h 20000"/>
                <a:gd name="T8" fmla="*/ 6897 w 20000"/>
                <a:gd name="T9" fmla="*/ 5172 h 20000"/>
                <a:gd name="T10" fmla="*/ 14138 w 20000"/>
                <a:gd name="T11" fmla="*/ 5172 h 20000"/>
                <a:gd name="T12" fmla="*/ 16207 w 20000"/>
                <a:gd name="T13" fmla="*/ 14138 h 20000"/>
                <a:gd name="T14" fmla="*/ 19655 w 20000"/>
                <a:gd name="T15" fmla="*/ 17586 h 20000"/>
                <a:gd name="T16" fmla="*/ 19655 w 20000"/>
                <a:gd name="T17" fmla="*/ 19655 h 20000"/>
                <a:gd name="T18" fmla="*/ 16207 w 20000"/>
                <a:gd name="T19" fmla="*/ 19655 h 20000"/>
                <a:gd name="T20" fmla="*/ 10690 w 20000"/>
                <a:gd name="T21" fmla="*/ 1413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10690" y="14138"/>
                  </a:moveTo>
                  <a:lnTo>
                    <a:pt x="5517" y="8966"/>
                  </a:lnTo>
                  <a:lnTo>
                    <a:pt x="0" y="3448"/>
                  </a:lnTo>
                  <a:lnTo>
                    <a:pt x="2069" y="0"/>
                  </a:lnTo>
                  <a:lnTo>
                    <a:pt x="6897" y="5172"/>
                  </a:lnTo>
                  <a:lnTo>
                    <a:pt x="14138" y="5172"/>
                  </a:lnTo>
                  <a:lnTo>
                    <a:pt x="16207" y="14138"/>
                  </a:lnTo>
                  <a:lnTo>
                    <a:pt x="19655" y="17586"/>
                  </a:lnTo>
                  <a:lnTo>
                    <a:pt x="19655" y="19655"/>
                  </a:lnTo>
                  <a:lnTo>
                    <a:pt x="16207" y="19655"/>
                  </a:lnTo>
                  <a:lnTo>
                    <a:pt x="10690" y="1413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4" name="Freeform 245">
              <a:extLst>
                <a:ext uri="{FF2B5EF4-FFF2-40B4-BE49-F238E27FC236}">
                  <a16:creationId xmlns:a16="http://schemas.microsoft.com/office/drawing/2014/main" id="{30935DA9-A2C8-2947-88BE-106CE057F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0077" y="3358161"/>
              <a:ext cx="18126" cy="9761"/>
            </a:xfrm>
            <a:custGeom>
              <a:avLst/>
              <a:gdLst>
                <a:gd name="T0" fmla="*/ 19375 w 20000"/>
                <a:gd name="T1" fmla="*/ 18824 h 20000"/>
                <a:gd name="T2" fmla="*/ 9375 w 20000"/>
                <a:gd name="T3" fmla="*/ 18824 h 20000"/>
                <a:gd name="T4" fmla="*/ 9375 w 20000"/>
                <a:gd name="T5" fmla="*/ 5882 h 20000"/>
                <a:gd name="T6" fmla="*/ 3750 w 20000"/>
                <a:gd name="T7" fmla="*/ 18824 h 20000"/>
                <a:gd name="T8" fmla="*/ 0 w 20000"/>
                <a:gd name="T9" fmla="*/ 5882 h 20000"/>
                <a:gd name="T10" fmla="*/ 13125 w 20000"/>
                <a:gd name="T11" fmla="*/ 0 h 20000"/>
                <a:gd name="T12" fmla="*/ 19375 w 20000"/>
                <a:gd name="T13" fmla="*/ 5882 h 20000"/>
                <a:gd name="T14" fmla="*/ 19375 w 20000"/>
                <a:gd name="T15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19375" y="18824"/>
                  </a:moveTo>
                  <a:lnTo>
                    <a:pt x="9375" y="18824"/>
                  </a:lnTo>
                  <a:lnTo>
                    <a:pt x="9375" y="5882"/>
                  </a:lnTo>
                  <a:lnTo>
                    <a:pt x="3750" y="18824"/>
                  </a:lnTo>
                  <a:lnTo>
                    <a:pt x="0" y="5882"/>
                  </a:lnTo>
                  <a:lnTo>
                    <a:pt x="13125" y="0"/>
                  </a:lnTo>
                  <a:lnTo>
                    <a:pt x="19375" y="5882"/>
                  </a:lnTo>
                  <a:lnTo>
                    <a:pt x="19375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5" name="Freeform 244">
              <a:extLst>
                <a:ext uri="{FF2B5EF4-FFF2-40B4-BE49-F238E27FC236}">
                  <a16:creationId xmlns:a16="http://schemas.microsoft.com/office/drawing/2014/main" id="{281986B4-69DC-F042-B8B4-F84575852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5853" y="3447401"/>
              <a:ext cx="9762" cy="11155"/>
            </a:xfrm>
            <a:custGeom>
              <a:avLst/>
              <a:gdLst>
                <a:gd name="T0" fmla="*/ 0 w 20000"/>
                <a:gd name="T1" fmla="*/ 19048 h 20000"/>
                <a:gd name="T2" fmla="*/ 0 w 20000"/>
                <a:gd name="T3" fmla="*/ 3810 h 20000"/>
                <a:gd name="T4" fmla="*/ 18824 w 20000"/>
                <a:gd name="T5" fmla="*/ 0 h 20000"/>
                <a:gd name="T6" fmla="*/ 11765 w 20000"/>
                <a:gd name="T7" fmla="*/ 13333 h 20000"/>
                <a:gd name="T8" fmla="*/ 0 w 20000"/>
                <a:gd name="T9" fmla="*/ 1904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0" y="19048"/>
                  </a:moveTo>
                  <a:lnTo>
                    <a:pt x="0" y="3810"/>
                  </a:lnTo>
                  <a:lnTo>
                    <a:pt x="18824" y="0"/>
                  </a:lnTo>
                  <a:lnTo>
                    <a:pt x="11765" y="13333"/>
                  </a:lnTo>
                  <a:lnTo>
                    <a:pt x="0" y="190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6" name="Freeform 243">
              <a:extLst>
                <a:ext uri="{FF2B5EF4-FFF2-40B4-BE49-F238E27FC236}">
                  <a16:creationId xmlns:a16="http://schemas.microsoft.com/office/drawing/2014/main" id="{727D7649-C7E3-8044-B64C-4C26A844B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2865" y="3380471"/>
              <a:ext cx="9762" cy="9761"/>
            </a:xfrm>
            <a:custGeom>
              <a:avLst/>
              <a:gdLst>
                <a:gd name="T0" fmla="*/ 18824 w 20000"/>
                <a:gd name="T1" fmla="*/ 18824 h 20000"/>
                <a:gd name="T2" fmla="*/ 0 w 20000"/>
                <a:gd name="T3" fmla="*/ 18824 h 20000"/>
                <a:gd name="T4" fmla="*/ 11765 w 20000"/>
                <a:gd name="T5" fmla="*/ 18824 h 20000"/>
                <a:gd name="T6" fmla="*/ 0 w 20000"/>
                <a:gd name="T7" fmla="*/ 0 h 20000"/>
                <a:gd name="T8" fmla="*/ 11765 w 20000"/>
                <a:gd name="T9" fmla="*/ 11765 h 20000"/>
                <a:gd name="T10" fmla="*/ 18824 w 20000"/>
                <a:gd name="T11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8824" y="18824"/>
                  </a:moveTo>
                  <a:lnTo>
                    <a:pt x="0" y="18824"/>
                  </a:lnTo>
                  <a:lnTo>
                    <a:pt x="11765" y="18824"/>
                  </a:lnTo>
                  <a:lnTo>
                    <a:pt x="0" y="0"/>
                  </a:lnTo>
                  <a:lnTo>
                    <a:pt x="11765" y="11765"/>
                  </a:lnTo>
                  <a:lnTo>
                    <a:pt x="18824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7" name="Freeform 242">
              <a:extLst>
                <a:ext uri="{FF2B5EF4-FFF2-40B4-BE49-F238E27FC236}">
                  <a16:creationId xmlns:a16="http://schemas.microsoft.com/office/drawing/2014/main" id="{B401EDBC-E55D-884B-9DD1-9164E9A81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3635" y="3228485"/>
              <a:ext cx="5578" cy="9761"/>
            </a:xfrm>
            <a:custGeom>
              <a:avLst/>
              <a:gdLst>
                <a:gd name="T0" fmla="*/ 18182 w 20000"/>
                <a:gd name="T1" fmla="*/ 5882 h 20000"/>
                <a:gd name="T2" fmla="*/ 0 w 20000"/>
                <a:gd name="T3" fmla="*/ 5882 h 20000"/>
                <a:gd name="T4" fmla="*/ 0 w 20000"/>
                <a:gd name="T5" fmla="*/ 18824 h 20000"/>
                <a:gd name="T6" fmla="*/ 0 w 20000"/>
                <a:gd name="T7" fmla="*/ 5882 h 20000"/>
                <a:gd name="T8" fmla="*/ 0 w 20000"/>
                <a:gd name="T9" fmla="*/ 0 h 20000"/>
                <a:gd name="T10" fmla="*/ 18182 w 20000"/>
                <a:gd name="T11" fmla="*/ 588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8182" y="5882"/>
                  </a:moveTo>
                  <a:lnTo>
                    <a:pt x="0" y="5882"/>
                  </a:lnTo>
                  <a:lnTo>
                    <a:pt x="0" y="18824"/>
                  </a:lnTo>
                  <a:lnTo>
                    <a:pt x="0" y="5882"/>
                  </a:lnTo>
                  <a:lnTo>
                    <a:pt x="0" y="0"/>
                  </a:lnTo>
                  <a:lnTo>
                    <a:pt x="18182" y="588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8" name="Freeform 241">
              <a:extLst>
                <a:ext uri="{FF2B5EF4-FFF2-40B4-BE49-F238E27FC236}">
                  <a16:creationId xmlns:a16="http://schemas.microsoft.com/office/drawing/2014/main" id="{B7C57E38-FCFD-074D-92A6-B24E40EED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3595" y="3129485"/>
              <a:ext cx="12550" cy="4183"/>
            </a:xfrm>
            <a:custGeom>
              <a:avLst/>
              <a:gdLst>
                <a:gd name="T0" fmla="*/ 19091 w 20000"/>
                <a:gd name="T1" fmla="*/ 17143 h 20000"/>
                <a:gd name="T2" fmla="*/ 10000 w 20000"/>
                <a:gd name="T3" fmla="*/ 0 h 20000"/>
                <a:gd name="T4" fmla="*/ 0 w 20000"/>
                <a:gd name="T5" fmla="*/ 0 h 20000"/>
                <a:gd name="T6" fmla="*/ 19091 w 20000"/>
                <a:gd name="T7" fmla="*/ 0 h 20000"/>
                <a:gd name="T8" fmla="*/ 19091 w 20000"/>
                <a:gd name="T9" fmla="*/ 1714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9091" y="17143"/>
                  </a:moveTo>
                  <a:lnTo>
                    <a:pt x="10000" y="0"/>
                  </a:lnTo>
                  <a:lnTo>
                    <a:pt x="0" y="0"/>
                  </a:lnTo>
                  <a:lnTo>
                    <a:pt x="19091" y="0"/>
                  </a:lnTo>
                  <a:lnTo>
                    <a:pt x="19091" y="1714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9" name="Freeform 240">
              <a:extLst>
                <a:ext uri="{FF2B5EF4-FFF2-40B4-BE49-F238E27FC236}">
                  <a16:creationId xmlns:a16="http://schemas.microsoft.com/office/drawing/2014/main" id="{9234E4A2-9033-3946-9AA2-EB364934C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8391" y="3296809"/>
              <a:ext cx="104580" cy="69718"/>
            </a:xfrm>
            <a:custGeom>
              <a:avLst/>
              <a:gdLst>
                <a:gd name="T0" fmla="*/ 8770 w 20000"/>
                <a:gd name="T1" fmla="*/ 18095 h 20000"/>
                <a:gd name="T2" fmla="*/ 5561 w 20000"/>
                <a:gd name="T3" fmla="*/ 11429 h 20000"/>
                <a:gd name="T4" fmla="*/ 1070 w 20000"/>
                <a:gd name="T5" fmla="*/ 9048 h 20000"/>
                <a:gd name="T6" fmla="*/ 1070 w 20000"/>
                <a:gd name="T7" fmla="*/ 4127 h 20000"/>
                <a:gd name="T8" fmla="*/ 0 w 20000"/>
                <a:gd name="T9" fmla="*/ 0 h 20000"/>
                <a:gd name="T10" fmla="*/ 15508 w 20000"/>
                <a:gd name="T11" fmla="*/ 952 h 20000"/>
                <a:gd name="T12" fmla="*/ 16043 w 20000"/>
                <a:gd name="T13" fmla="*/ 8254 h 20000"/>
                <a:gd name="T14" fmla="*/ 19893 w 20000"/>
                <a:gd name="T15" fmla="*/ 9048 h 20000"/>
                <a:gd name="T16" fmla="*/ 17754 w 20000"/>
                <a:gd name="T17" fmla="*/ 11429 h 20000"/>
                <a:gd name="T18" fmla="*/ 18824 w 20000"/>
                <a:gd name="T19" fmla="*/ 18095 h 20000"/>
                <a:gd name="T20" fmla="*/ 15508 w 20000"/>
                <a:gd name="T21" fmla="*/ 19841 h 20000"/>
                <a:gd name="T22" fmla="*/ 8770 w 20000"/>
                <a:gd name="T23" fmla="*/ 1809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8770" y="18095"/>
                  </a:moveTo>
                  <a:lnTo>
                    <a:pt x="5561" y="11429"/>
                  </a:lnTo>
                  <a:lnTo>
                    <a:pt x="1070" y="9048"/>
                  </a:lnTo>
                  <a:lnTo>
                    <a:pt x="1070" y="4127"/>
                  </a:lnTo>
                  <a:lnTo>
                    <a:pt x="0" y="0"/>
                  </a:lnTo>
                  <a:lnTo>
                    <a:pt x="15508" y="952"/>
                  </a:lnTo>
                  <a:lnTo>
                    <a:pt x="16043" y="8254"/>
                  </a:lnTo>
                  <a:lnTo>
                    <a:pt x="19893" y="9048"/>
                  </a:lnTo>
                  <a:lnTo>
                    <a:pt x="17754" y="11429"/>
                  </a:lnTo>
                  <a:lnTo>
                    <a:pt x="18824" y="18095"/>
                  </a:lnTo>
                  <a:lnTo>
                    <a:pt x="15508" y="19841"/>
                  </a:lnTo>
                  <a:lnTo>
                    <a:pt x="8770" y="1809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0" name="Freeform 239">
              <a:extLst>
                <a:ext uri="{FF2B5EF4-FFF2-40B4-BE49-F238E27FC236}">
                  <a16:creationId xmlns:a16="http://schemas.microsoft.com/office/drawing/2014/main" id="{B4E3F9A9-BD86-8340-B3F8-ED66D300F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9266" y="3282867"/>
              <a:ext cx="79480" cy="92029"/>
            </a:xfrm>
            <a:custGeom>
              <a:avLst/>
              <a:gdLst>
                <a:gd name="T0" fmla="*/ 8873 w 20000"/>
                <a:gd name="T1" fmla="*/ 0 h 20000"/>
                <a:gd name="T2" fmla="*/ 13803 w 20000"/>
                <a:gd name="T3" fmla="*/ 4940 h 20000"/>
                <a:gd name="T4" fmla="*/ 19859 w 20000"/>
                <a:gd name="T5" fmla="*/ 6867 h 20000"/>
                <a:gd name="T6" fmla="*/ 13803 w 20000"/>
                <a:gd name="T7" fmla="*/ 9398 h 20000"/>
                <a:gd name="T8" fmla="*/ 13803 w 20000"/>
                <a:gd name="T9" fmla="*/ 13012 h 20000"/>
                <a:gd name="T10" fmla="*/ 13803 w 20000"/>
                <a:gd name="T11" fmla="*/ 14940 h 20000"/>
                <a:gd name="T12" fmla="*/ 12394 w 20000"/>
                <a:gd name="T13" fmla="*/ 14337 h 20000"/>
                <a:gd name="T14" fmla="*/ 10282 w 20000"/>
                <a:gd name="T15" fmla="*/ 14940 h 20000"/>
                <a:gd name="T16" fmla="*/ 12394 w 20000"/>
                <a:gd name="T17" fmla="*/ 19880 h 20000"/>
                <a:gd name="T18" fmla="*/ 4366 w 20000"/>
                <a:gd name="T19" fmla="*/ 16747 h 20000"/>
                <a:gd name="T20" fmla="*/ 2958 w 20000"/>
                <a:gd name="T21" fmla="*/ 11807 h 20000"/>
                <a:gd name="T22" fmla="*/ 5775 w 20000"/>
                <a:gd name="T23" fmla="*/ 9880 h 20000"/>
                <a:gd name="T24" fmla="*/ 845 w 20000"/>
                <a:gd name="T25" fmla="*/ 9398 h 20000"/>
                <a:gd name="T26" fmla="*/ 0 w 20000"/>
                <a:gd name="T27" fmla="*/ 3735 h 20000"/>
                <a:gd name="T28" fmla="*/ 0 w 20000"/>
                <a:gd name="T29" fmla="*/ 1205 h 20000"/>
                <a:gd name="T30" fmla="*/ 8873 w 20000"/>
                <a:gd name="T3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00" h="20000">
                  <a:moveTo>
                    <a:pt x="8873" y="0"/>
                  </a:moveTo>
                  <a:lnTo>
                    <a:pt x="13803" y="4940"/>
                  </a:lnTo>
                  <a:lnTo>
                    <a:pt x="19859" y="6867"/>
                  </a:lnTo>
                  <a:lnTo>
                    <a:pt x="13803" y="9398"/>
                  </a:lnTo>
                  <a:lnTo>
                    <a:pt x="13803" y="13012"/>
                  </a:lnTo>
                  <a:lnTo>
                    <a:pt x="13803" y="14940"/>
                  </a:lnTo>
                  <a:lnTo>
                    <a:pt x="12394" y="14337"/>
                  </a:lnTo>
                  <a:lnTo>
                    <a:pt x="10282" y="14940"/>
                  </a:lnTo>
                  <a:lnTo>
                    <a:pt x="12394" y="19880"/>
                  </a:lnTo>
                  <a:lnTo>
                    <a:pt x="4366" y="16747"/>
                  </a:lnTo>
                  <a:lnTo>
                    <a:pt x="2958" y="11807"/>
                  </a:lnTo>
                  <a:lnTo>
                    <a:pt x="5775" y="9880"/>
                  </a:lnTo>
                  <a:lnTo>
                    <a:pt x="845" y="9398"/>
                  </a:lnTo>
                  <a:lnTo>
                    <a:pt x="0" y="3735"/>
                  </a:lnTo>
                  <a:lnTo>
                    <a:pt x="0" y="1205"/>
                  </a:lnTo>
                  <a:lnTo>
                    <a:pt x="887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1" name="Freeform 238">
              <a:extLst>
                <a:ext uri="{FF2B5EF4-FFF2-40B4-BE49-F238E27FC236}">
                  <a16:creationId xmlns:a16="http://schemas.microsoft.com/office/drawing/2014/main" id="{7F82EE42-8A29-404C-9F74-6875281E3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3626" y="2821329"/>
              <a:ext cx="217524" cy="177085"/>
            </a:xfrm>
            <a:custGeom>
              <a:avLst/>
              <a:gdLst>
                <a:gd name="T0" fmla="*/ 1902 w 20000"/>
                <a:gd name="T1" fmla="*/ 18044 h 20000"/>
                <a:gd name="T2" fmla="*/ 1337 w 20000"/>
                <a:gd name="T3" fmla="*/ 16025 h 20000"/>
                <a:gd name="T4" fmla="*/ 0 w 20000"/>
                <a:gd name="T5" fmla="*/ 14385 h 20000"/>
                <a:gd name="T6" fmla="*/ 1902 w 20000"/>
                <a:gd name="T7" fmla="*/ 13123 h 20000"/>
                <a:gd name="T8" fmla="*/ 1337 w 20000"/>
                <a:gd name="T9" fmla="*/ 11104 h 20000"/>
                <a:gd name="T10" fmla="*/ 514 w 20000"/>
                <a:gd name="T11" fmla="*/ 9148 h 20000"/>
                <a:gd name="T12" fmla="*/ 3445 w 20000"/>
                <a:gd name="T13" fmla="*/ 7508 h 20000"/>
                <a:gd name="T14" fmla="*/ 5347 w 20000"/>
                <a:gd name="T15" fmla="*/ 5237 h 20000"/>
                <a:gd name="T16" fmla="*/ 5861 w 20000"/>
                <a:gd name="T17" fmla="*/ 1956 h 20000"/>
                <a:gd name="T18" fmla="*/ 9049 w 20000"/>
                <a:gd name="T19" fmla="*/ 631 h 20000"/>
                <a:gd name="T20" fmla="*/ 10129 w 20000"/>
                <a:gd name="T21" fmla="*/ 0 h 20000"/>
                <a:gd name="T22" fmla="*/ 15681 w 20000"/>
                <a:gd name="T23" fmla="*/ 1009 h 20000"/>
                <a:gd name="T24" fmla="*/ 17326 w 20000"/>
                <a:gd name="T25" fmla="*/ 6877 h 20000"/>
                <a:gd name="T26" fmla="*/ 19177 w 20000"/>
                <a:gd name="T27" fmla="*/ 9148 h 20000"/>
                <a:gd name="T28" fmla="*/ 19949 w 20000"/>
                <a:gd name="T29" fmla="*/ 12744 h 20000"/>
                <a:gd name="T30" fmla="*/ 18098 w 20000"/>
                <a:gd name="T31" fmla="*/ 11735 h 20000"/>
                <a:gd name="T32" fmla="*/ 17326 w 20000"/>
                <a:gd name="T33" fmla="*/ 12114 h 20000"/>
                <a:gd name="T34" fmla="*/ 18612 w 20000"/>
                <a:gd name="T35" fmla="*/ 15331 h 20000"/>
                <a:gd name="T36" fmla="*/ 18098 w 20000"/>
                <a:gd name="T37" fmla="*/ 18675 h 20000"/>
                <a:gd name="T38" fmla="*/ 16504 w 20000"/>
                <a:gd name="T39" fmla="*/ 18675 h 20000"/>
                <a:gd name="T40" fmla="*/ 15681 w 20000"/>
                <a:gd name="T41" fmla="*/ 19621 h 20000"/>
                <a:gd name="T42" fmla="*/ 15681 w 20000"/>
                <a:gd name="T43" fmla="*/ 19937 h 20000"/>
                <a:gd name="T44" fmla="*/ 11671 w 20000"/>
                <a:gd name="T45" fmla="*/ 18927 h 20000"/>
                <a:gd name="T46" fmla="*/ 11671 w 20000"/>
                <a:gd name="T47" fmla="*/ 18044 h 20000"/>
                <a:gd name="T48" fmla="*/ 3445 w 20000"/>
                <a:gd name="T49" fmla="*/ 18675 h 20000"/>
                <a:gd name="T50" fmla="*/ 2674 w 20000"/>
                <a:gd name="T51" fmla="*/ 18044 h 20000"/>
                <a:gd name="T52" fmla="*/ 1902 w 20000"/>
                <a:gd name="T53" fmla="*/ 1804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00" h="20000">
                  <a:moveTo>
                    <a:pt x="1902" y="18044"/>
                  </a:moveTo>
                  <a:lnTo>
                    <a:pt x="1337" y="16025"/>
                  </a:lnTo>
                  <a:lnTo>
                    <a:pt x="0" y="14385"/>
                  </a:lnTo>
                  <a:lnTo>
                    <a:pt x="1902" y="13123"/>
                  </a:lnTo>
                  <a:lnTo>
                    <a:pt x="1337" y="11104"/>
                  </a:lnTo>
                  <a:lnTo>
                    <a:pt x="514" y="9148"/>
                  </a:lnTo>
                  <a:lnTo>
                    <a:pt x="3445" y="7508"/>
                  </a:lnTo>
                  <a:lnTo>
                    <a:pt x="5347" y="5237"/>
                  </a:lnTo>
                  <a:lnTo>
                    <a:pt x="5861" y="1956"/>
                  </a:lnTo>
                  <a:lnTo>
                    <a:pt x="9049" y="631"/>
                  </a:lnTo>
                  <a:lnTo>
                    <a:pt x="10129" y="0"/>
                  </a:lnTo>
                  <a:lnTo>
                    <a:pt x="15681" y="1009"/>
                  </a:lnTo>
                  <a:lnTo>
                    <a:pt x="17326" y="6877"/>
                  </a:lnTo>
                  <a:lnTo>
                    <a:pt x="19177" y="9148"/>
                  </a:lnTo>
                  <a:lnTo>
                    <a:pt x="19949" y="12744"/>
                  </a:lnTo>
                  <a:lnTo>
                    <a:pt x="18098" y="11735"/>
                  </a:lnTo>
                  <a:lnTo>
                    <a:pt x="17326" y="12114"/>
                  </a:lnTo>
                  <a:lnTo>
                    <a:pt x="18612" y="15331"/>
                  </a:lnTo>
                  <a:lnTo>
                    <a:pt x="18098" y="18675"/>
                  </a:lnTo>
                  <a:lnTo>
                    <a:pt x="16504" y="18675"/>
                  </a:lnTo>
                  <a:lnTo>
                    <a:pt x="15681" y="19621"/>
                  </a:lnTo>
                  <a:lnTo>
                    <a:pt x="15681" y="19937"/>
                  </a:lnTo>
                  <a:lnTo>
                    <a:pt x="11671" y="18927"/>
                  </a:lnTo>
                  <a:lnTo>
                    <a:pt x="11671" y="18044"/>
                  </a:lnTo>
                  <a:lnTo>
                    <a:pt x="3445" y="18675"/>
                  </a:lnTo>
                  <a:lnTo>
                    <a:pt x="2674" y="18044"/>
                  </a:lnTo>
                  <a:lnTo>
                    <a:pt x="1902" y="1804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2" name="Freeform 237">
              <a:extLst>
                <a:ext uri="{FF2B5EF4-FFF2-40B4-BE49-F238E27FC236}">
                  <a16:creationId xmlns:a16="http://schemas.microsoft.com/office/drawing/2014/main" id="{70C14D36-4195-F44F-91AC-6616CA0BE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5499" y="2684681"/>
              <a:ext cx="99001" cy="75296"/>
            </a:xfrm>
            <a:custGeom>
              <a:avLst/>
              <a:gdLst>
                <a:gd name="T0" fmla="*/ 4633 w 20000"/>
                <a:gd name="T1" fmla="*/ 18235 h 20000"/>
                <a:gd name="T2" fmla="*/ 4633 w 20000"/>
                <a:gd name="T3" fmla="*/ 13824 h 20000"/>
                <a:gd name="T4" fmla="*/ 3503 w 20000"/>
                <a:gd name="T5" fmla="*/ 15294 h 20000"/>
                <a:gd name="T6" fmla="*/ 1130 w 20000"/>
                <a:gd name="T7" fmla="*/ 9853 h 20000"/>
                <a:gd name="T8" fmla="*/ 0 w 20000"/>
                <a:gd name="T9" fmla="*/ 5441 h 20000"/>
                <a:gd name="T10" fmla="*/ 10621 w 20000"/>
                <a:gd name="T11" fmla="*/ 0 h 20000"/>
                <a:gd name="T12" fmla="*/ 16384 w 20000"/>
                <a:gd name="T13" fmla="*/ 1471 h 20000"/>
                <a:gd name="T14" fmla="*/ 15254 w 20000"/>
                <a:gd name="T15" fmla="*/ 2353 h 20000"/>
                <a:gd name="T16" fmla="*/ 16949 w 20000"/>
                <a:gd name="T17" fmla="*/ 7500 h 20000"/>
                <a:gd name="T18" fmla="*/ 16949 w 20000"/>
                <a:gd name="T19" fmla="*/ 11471 h 20000"/>
                <a:gd name="T20" fmla="*/ 19887 w 20000"/>
                <a:gd name="T21" fmla="*/ 17500 h 20000"/>
                <a:gd name="T22" fmla="*/ 15254 w 20000"/>
                <a:gd name="T23" fmla="*/ 19853 h 20000"/>
                <a:gd name="T24" fmla="*/ 8814 w 20000"/>
                <a:gd name="T25" fmla="*/ 18235 h 20000"/>
                <a:gd name="T26" fmla="*/ 4633 w 20000"/>
                <a:gd name="T27" fmla="*/ 1823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00" h="20000">
                  <a:moveTo>
                    <a:pt x="4633" y="18235"/>
                  </a:moveTo>
                  <a:lnTo>
                    <a:pt x="4633" y="13824"/>
                  </a:lnTo>
                  <a:lnTo>
                    <a:pt x="3503" y="15294"/>
                  </a:lnTo>
                  <a:lnTo>
                    <a:pt x="1130" y="9853"/>
                  </a:lnTo>
                  <a:lnTo>
                    <a:pt x="0" y="5441"/>
                  </a:lnTo>
                  <a:lnTo>
                    <a:pt x="10621" y="0"/>
                  </a:lnTo>
                  <a:lnTo>
                    <a:pt x="16384" y="1471"/>
                  </a:lnTo>
                  <a:lnTo>
                    <a:pt x="15254" y="2353"/>
                  </a:lnTo>
                  <a:lnTo>
                    <a:pt x="16949" y="7500"/>
                  </a:lnTo>
                  <a:lnTo>
                    <a:pt x="16949" y="11471"/>
                  </a:lnTo>
                  <a:lnTo>
                    <a:pt x="19887" y="17500"/>
                  </a:lnTo>
                  <a:lnTo>
                    <a:pt x="15254" y="19853"/>
                  </a:lnTo>
                  <a:lnTo>
                    <a:pt x="8814" y="18235"/>
                  </a:lnTo>
                  <a:lnTo>
                    <a:pt x="4633" y="1823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3" name="Freeform 236">
              <a:extLst>
                <a:ext uri="{FF2B5EF4-FFF2-40B4-BE49-F238E27FC236}">
                  <a16:creationId xmlns:a16="http://schemas.microsoft.com/office/drawing/2014/main" id="{BC6C8DAA-CDBB-F04E-A698-51840B257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6363" y="3231275"/>
              <a:ext cx="174298" cy="69718"/>
            </a:xfrm>
            <a:custGeom>
              <a:avLst/>
              <a:gdLst>
                <a:gd name="T0" fmla="*/ 10641 w 20000"/>
                <a:gd name="T1" fmla="*/ 18889 h 20000"/>
                <a:gd name="T2" fmla="*/ 8654 w 20000"/>
                <a:gd name="T3" fmla="*/ 14921 h 20000"/>
                <a:gd name="T4" fmla="*/ 4615 w 20000"/>
                <a:gd name="T5" fmla="*/ 16508 h 20000"/>
                <a:gd name="T6" fmla="*/ 4615 w 20000"/>
                <a:gd name="T7" fmla="*/ 10794 h 20000"/>
                <a:gd name="T8" fmla="*/ 3013 w 20000"/>
                <a:gd name="T9" fmla="*/ 4286 h 20000"/>
                <a:gd name="T10" fmla="*/ 0 w 20000"/>
                <a:gd name="T11" fmla="*/ 0 h 20000"/>
                <a:gd name="T12" fmla="*/ 9615 w 20000"/>
                <a:gd name="T13" fmla="*/ 0 h 20000"/>
                <a:gd name="T14" fmla="*/ 17628 w 20000"/>
                <a:gd name="T15" fmla="*/ 10794 h 20000"/>
                <a:gd name="T16" fmla="*/ 19936 w 20000"/>
                <a:gd name="T17" fmla="*/ 16508 h 20000"/>
                <a:gd name="T18" fmla="*/ 19936 w 20000"/>
                <a:gd name="T19" fmla="*/ 19841 h 20000"/>
                <a:gd name="T20" fmla="*/ 10641 w 20000"/>
                <a:gd name="T21" fmla="*/ 1888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10641" y="18889"/>
                  </a:moveTo>
                  <a:lnTo>
                    <a:pt x="8654" y="14921"/>
                  </a:lnTo>
                  <a:lnTo>
                    <a:pt x="4615" y="16508"/>
                  </a:lnTo>
                  <a:lnTo>
                    <a:pt x="4615" y="10794"/>
                  </a:lnTo>
                  <a:lnTo>
                    <a:pt x="3013" y="4286"/>
                  </a:lnTo>
                  <a:lnTo>
                    <a:pt x="0" y="0"/>
                  </a:lnTo>
                  <a:lnTo>
                    <a:pt x="9615" y="0"/>
                  </a:lnTo>
                  <a:lnTo>
                    <a:pt x="17628" y="10794"/>
                  </a:lnTo>
                  <a:lnTo>
                    <a:pt x="19936" y="16508"/>
                  </a:lnTo>
                  <a:lnTo>
                    <a:pt x="19936" y="19841"/>
                  </a:lnTo>
                  <a:lnTo>
                    <a:pt x="10641" y="1888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4" name="Freeform 235">
              <a:extLst>
                <a:ext uri="{FF2B5EF4-FFF2-40B4-BE49-F238E27FC236}">
                  <a16:creationId xmlns:a16="http://schemas.microsoft.com/office/drawing/2014/main" id="{E6F94A8E-5767-0544-B7FE-252A0501D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483" y="2751611"/>
              <a:ext cx="182663" cy="86450"/>
            </a:xfrm>
            <a:custGeom>
              <a:avLst/>
              <a:gdLst>
                <a:gd name="T0" fmla="*/ 0 w 20000"/>
                <a:gd name="T1" fmla="*/ 13846 h 20000"/>
                <a:gd name="T2" fmla="*/ 976 w 20000"/>
                <a:gd name="T3" fmla="*/ 5256 h 20000"/>
                <a:gd name="T4" fmla="*/ 3476 w 20000"/>
                <a:gd name="T5" fmla="*/ 513 h 20000"/>
                <a:gd name="T6" fmla="*/ 5671 w 20000"/>
                <a:gd name="T7" fmla="*/ 7308 h 20000"/>
                <a:gd name="T8" fmla="*/ 6585 w 20000"/>
                <a:gd name="T9" fmla="*/ 7308 h 20000"/>
                <a:gd name="T10" fmla="*/ 7561 w 20000"/>
                <a:gd name="T11" fmla="*/ 6026 h 20000"/>
                <a:gd name="T12" fmla="*/ 7561 w 20000"/>
                <a:gd name="T13" fmla="*/ 513 h 20000"/>
                <a:gd name="T14" fmla="*/ 9817 w 20000"/>
                <a:gd name="T15" fmla="*/ 513 h 20000"/>
                <a:gd name="T16" fmla="*/ 13293 w 20000"/>
                <a:gd name="T17" fmla="*/ 2051 h 20000"/>
                <a:gd name="T18" fmla="*/ 15793 w 20000"/>
                <a:gd name="T19" fmla="*/ 0 h 20000"/>
                <a:gd name="T20" fmla="*/ 17683 w 20000"/>
                <a:gd name="T21" fmla="*/ 513 h 20000"/>
                <a:gd name="T22" fmla="*/ 19939 w 20000"/>
                <a:gd name="T23" fmla="*/ 6026 h 20000"/>
                <a:gd name="T24" fmla="*/ 18963 w 20000"/>
                <a:gd name="T25" fmla="*/ 15897 h 20000"/>
                <a:gd name="T26" fmla="*/ 17683 w 20000"/>
                <a:gd name="T27" fmla="*/ 17179 h 20000"/>
                <a:gd name="T28" fmla="*/ 13902 w 20000"/>
                <a:gd name="T29" fmla="*/ 19872 h 20000"/>
                <a:gd name="T30" fmla="*/ 12683 w 20000"/>
                <a:gd name="T31" fmla="*/ 17821 h 20000"/>
                <a:gd name="T32" fmla="*/ 11707 w 20000"/>
                <a:gd name="T33" fmla="*/ 17179 h 20000"/>
                <a:gd name="T34" fmla="*/ 10122 w 20000"/>
                <a:gd name="T35" fmla="*/ 14615 h 20000"/>
                <a:gd name="T36" fmla="*/ 6585 w 20000"/>
                <a:gd name="T37" fmla="*/ 12564 h 20000"/>
                <a:gd name="T38" fmla="*/ 4085 w 20000"/>
                <a:gd name="T39" fmla="*/ 12564 h 20000"/>
                <a:gd name="T40" fmla="*/ 0 w 20000"/>
                <a:gd name="T41" fmla="*/ 1384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00" h="20000">
                  <a:moveTo>
                    <a:pt x="0" y="13846"/>
                  </a:moveTo>
                  <a:lnTo>
                    <a:pt x="976" y="5256"/>
                  </a:lnTo>
                  <a:lnTo>
                    <a:pt x="3476" y="513"/>
                  </a:lnTo>
                  <a:lnTo>
                    <a:pt x="5671" y="7308"/>
                  </a:lnTo>
                  <a:lnTo>
                    <a:pt x="6585" y="7308"/>
                  </a:lnTo>
                  <a:lnTo>
                    <a:pt x="7561" y="6026"/>
                  </a:lnTo>
                  <a:lnTo>
                    <a:pt x="7561" y="513"/>
                  </a:lnTo>
                  <a:lnTo>
                    <a:pt x="9817" y="513"/>
                  </a:lnTo>
                  <a:lnTo>
                    <a:pt x="13293" y="2051"/>
                  </a:lnTo>
                  <a:lnTo>
                    <a:pt x="15793" y="0"/>
                  </a:lnTo>
                  <a:lnTo>
                    <a:pt x="17683" y="513"/>
                  </a:lnTo>
                  <a:lnTo>
                    <a:pt x="19939" y="6026"/>
                  </a:lnTo>
                  <a:lnTo>
                    <a:pt x="18963" y="15897"/>
                  </a:lnTo>
                  <a:lnTo>
                    <a:pt x="17683" y="17179"/>
                  </a:lnTo>
                  <a:lnTo>
                    <a:pt x="13902" y="19872"/>
                  </a:lnTo>
                  <a:lnTo>
                    <a:pt x="12683" y="17821"/>
                  </a:lnTo>
                  <a:lnTo>
                    <a:pt x="11707" y="17179"/>
                  </a:lnTo>
                  <a:lnTo>
                    <a:pt x="10122" y="14615"/>
                  </a:lnTo>
                  <a:lnTo>
                    <a:pt x="6585" y="12564"/>
                  </a:lnTo>
                  <a:lnTo>
                    <a:pt x="4085" y="12564"/>
                  </a:lnTo>
                  <a:lnTo>
                    <a:pt x="0" y="138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5" name="Freeform 234">
              <a:extLst>
                <a:ext uri="{FF2B5EF4-FFF2-40B4-BE49-F238E27FC236}">
                  <a16:creationId xmlns:a16="http://schemas.microsoft.com/office/drawing/2014/main" id="{2ED6B16B-8173-5B40-BD56-69C966E68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9963" y="2807385"/>
              <a:ext cx="147803" cy="96211"/>
            </a:xfrm>
            <a:custGeom>
              <a:avLst/>
              <a:gdLst>
                <a:gd name="T0" fmla="*/ 12075 w 20000"/>
                <a:gd name="T1" fmla="*/ 19884 h 20000"/>
                <a:gd name="T2" fmla="*/ 10189 w 20000"/>
                <a:gd name="T3" fmla="*/ 14419 h 20000"/>
                <a:gd name="T4" fmla="*/ 0 w 20000"/>
                <a:gd name="T5" fmla="*/ 14419 h 20000"/>
                <a:gd name="T6" fmla="*/ 2038 w 20000"/>
                <a:gd name="T7" fmla="*/ 12558 h 20000"/>
                <a:gd name="T8" fmla="*/ 0 w 20000"/>
                <a:gd name="T9" fmla="*/ 13953 h 20000"/>
                <a:gd name="T10" fmla="*/ 830 w 20000"/>
                <a:gd name="T11" fmla="*/ 12093 h 20000"/>
                <a:gd name="T12" fmla="*/ 4679 w 20000"/>
                <a:gd name="T13" fmla="*/ 12093 h 20000"/>
                <a:gd name="T14" fmla="*/ 2792 w 20000"/>
                <a:gd name="T15" fmla="*/ 1163 h 20000"/>
                <a:gd name="T16" fmla="*/ 7849 w 20000"/>
                <a:gd name="T17" fmla="*/ 0 h 20000"/>
                <a:gd name="T18" fmla="*/ 10943 w 20000"/>
                <a:gd name="T19" fmla="*/ 0 h 20000"/>
                <a:gd name="T20" fmla="*/ 15321 w 20000"/>
                <a:gd name="T21" fmla="*/ 1860 h 20000"/>
                <a:gd name="T22" fmla="*/ 17208 w 20000"/>
                <a:gd name="T23" fmla="*/ 4186 h 20000"/>
                <a:gd name="T24" fmla="*/ 18415 w 20000"/>
                <a:gd name="T25" fmla="*/ 4767 h 20000"/>
                <a:gd name="T26" fmla="*/ 19925 w 20000"/>
                <a:gd name="T27" fmla="*/ 6628 h 20000"/>
                <a:gd name="T28" fmla="*/ 19170 w 20000"/>
                <a:gd name="T29" fmla="*/ 12558 h 20000"/>
                <a:gd name="T30" fmla="*/ 16377 w 20000"/>
                <a:gd name="T31" fmla="*/ 16860 h 20000"/>
                <a:gd name="T32" fmla="*/ 12075 w 20000"/>
                <a:gd name="T33" fmla="*/ 1988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00" h="20000">
                  <a:moveTo>
                    <a:pt x="12075" y="19884"/>
                  </a:moveTo>
                  <a:lnTo>
                    <a:pt x="10189" y="14419"/>
                  </a:lnTo>
                  <a:lnTo>
                    <a:pt x="0" y="14419"/>
                  </a:lnTo>
                  <a:lnTo>
                    <a:pt x="2038" y="12558"/>
                  </a:lnTo>
                  <a:lnTo>
                    <a:pt x="0" y="13953"/>
                  </a:lnTo>
                  <a:lnTo>
                    <a:pt x="830" y="12093"/>
                  </a:lnTo>
                  <a:lnTo>
                    <a:pt x="4679" y="12093"/>
                  </a:lnTo>
                  <a:lnTo>
                    <a:pt x="2792" y="1163"/>
                  </a:lnTo>
                  <a:lnTo>
                    <a:pt x="7849" y="0"/>
                  </a:lnTo>
                  <a:lnTo>
                    <a:pt x="10943" y="0"/>
                  </a:lnTo>
                  <a:lnTo>
                    <a:pt x="15321" y="1860"/>
                  </a:lnTo>
                  <a:lnTo>
                    <a:pt x="17208" y="4186"/>
                  </a:lnTo>
                  <a:lnTo>
                    <a:pt x="18415" y="4767"/>
                  </a:lnTo>
                  <a:lnTo>
                    <a:pt x="19925" y="6628"/>
                  </a:lnTo>
                  <a:lnTo>
                    <a:pt x="19170" y="12558"/>
                  </a:lnTo>
                  <a:lnTo>
                    <a:pt x="16377" y="16860"/>
                  </a:lnTo>
                  <a:lnTo>
                    <a:pt x="12075" y="198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6" name="Freeform 233">
              <a:extLst>
                <a:ext uri="{FF2B5EF4-FFF2-40B4-BE49-F238E27FC236}">
                  <a16:creationId xmlns:a16="http://schemas.microsoft.com/office/drawing/2014/main" id="{BAFFAE85-088D-6745-A67B-DBA8DB67A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232" y="3086259"/>
              <a:ext cx="80874" cy="85058"/>
            </a:xfrm>
            <a:custGeom>
              <a:avLst/>
              <a:gdLst>
                <a:gd name="T0" fmla="*/ 0 w 20000"/>
                <a:gd name="T1" fmla="*/ 0 h 20000"/>
                <a:gd name="T2" fmla="*/ 6986 w 20000"/>
                <a:gd name="T3" fmla="*/ 2105 h 20000"/>
                <a:gd name="T4" fmla="*/ 10685 w 20000"/>
                <a:gd name="T5" fmla="*/ 2105 h 20000"/>
                <a:gd name="T6" fmla="*/ 14247 w 20000"/>
                <a:gd name="T7" fmla="*/ 7500 h 20000"/>
                <a:gd name="T8" fmla="*/ 14932 w 20000"/>
                <a:gd name="T9" fmla="*/ 10263 h 20000"/>
                <a:gd name="T10" fmla="*/ 19863 w 20000"/>
                <a:gd name="T11" fmla="*/ 13684 h 20000"/>
                <a:gd name="T12" fmla="*/ 12877 w 20000"/>
                <a:gd name="T13" fmla="*/ 14474 h 20000"/>
                <a:gd name="T14" fmla="*/ 10685 w 20000"/>
                <a:gd name="T15" fmla="*/ 16447 h 20000"/>
                <a:gd name="T16" fmla="*/ 8493 w 20000"/>
                <a:gd name="T17" fmla="*/ 19868 h 20000"/>
                <a:gd name="T18" fmla="*/ 6986 w 20000"/>
                <a:gd name="T19" fmla="*/ 8947 h 20000"/>
                <a:gd name="T20" fmla="*/ 6438 w 20000"/>
                <a:gd name="T21" fmla="*/ 8947 h 20000"/>
                <a:gd name="T22" fmla="*/ 0 w 20000"/>
                <a:gd name="T2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986" y="2105"/>
                  </a:lnTo>
                  <a:lnTo>
                    <a:pt x="10685" y="2105"/>
                  </a:lnTo>
                  <a:lnTo>
                    <a:pt x="14247" y="7500"/>
                  </a:lnTo>
                  <a:lnTo>
                    <a:pt x="14932" y="10263"/>
                  </a:lnTo>
                  <a:lnTo>
                    <a:pt x="19863" y="13684"/>
                  </a:lnTo>
                  <a:lnTo>
                    <a:pt x="12877" y="14474"/>
                  </a:lnTo>
                  <a:lnTo>
                    <a:pt x="10685" y="16447"/>
                  </a:lnTo>
                  <a:lnTo>
                    <a:pt x="8493" y="19868"/>
                  </a:lnTo>
                  <a:lnTo>
                    <a:pt x="6986" y="8947"/>
                  </a:lnTo>
                  <a:lnTo>
                    <a:pt x="6438" y="89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7" name="Freeform 232">
              <a:extLst>
                <a:ext uri="{FF2B5EF4-FFF2-40B4-BE49-F238E27FC236}">
                  <a16:creationId xmlns:a16="http://schemas.microsoft.com/office/drawing/2014/main" id="{16CF2B6B-93E1-D843-86AC-D75CD5AC9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76" y="1655657"/>
              <a:ext cx="3313067" cy="1634222"/>
            </a:xfrm>
            <a:custGeom>
              <a:avLst/>
              <a:gdLst>
                <a:gd name="T0" fmla="*/ 1603 w 20000"/>
                <a:gd name="T1" fmla="*/ 8692 h 20000"/>
                <a:gd name="T2" fmla="*/ 1148 w 20000"/>
                <a:gd name="T3" fmla="*/ 9710 h 20000"/>
                <a:gd name="T4" fmla="*/ 1741 w 20000"/>
                <a:gd name="T5" fmla="*/ 7948 h 20000"/>
                <a:gd name="T6" fmla="*/ 2875 w 20000"/>
                <a:gd name="T7" fmla="*/ 7812 h 20000"/>
                <a:gd name="T8" fmla="*/ 3380 w 20000"/>
                <a:gd name="T9" fmla="*/ 7661 h 20000"/>
                <a:gd name="T10" fmla="*/ 4586 w 20000"/>
                <a:gd name="T11" fmla="*/ 7033 h 20000"/>
                <a:gd name="T12" fmla="*/ 4391 w 20000"/>
                <a:gd name="T13" fmla="*/ 5579 h 20000"/>
                <a:gd name="T14" fmla="*/ 5178 w 20000"/>
                <a:gd name="T15" fmla="*/ 8228 h 20000"/>
                <a:gd name="T16" fmla="*/ 6118 w 20000"/>
                <a:gd name="T17" fmla="*/ 7491 h 20000"/>
                <a:gd name="T18" fmla="*/ 4983 w 20000"/>
                <a:gd name="T19" fmla="*/ 4841 h 20000"/>
                <a:gd name="T20" fmla="*/ 5859 w 20000"/>
                <a:gd name="T21" fmla="*/ 5189 h 20000"/>
                <a:gd name="T22" fmla="*/ 6259 w 20000"/>
                <a:gd name="T23" fmla="*/ 5934 h 20000"/>
                <a:gd name="T24" fmla="*/ 6222 w 20000"/>
                <a:gd name="T25" fmla="*/ 3988 h 20000"/>
                <a:gd name="T26" fmla="*/ 6051 w 20000"/>
                <a:gd name="T27" fmla="*/ 3073 h 20000"/>
                <a:gd name="T28" fmla="*/ 6902 w 20000"/>
                <a:gd name="T29" fmla="*/ 2219 h 20000"/>
                <a:gd name="T30" fmla="*/ 7165 w 20000"/>
                <a:gd name="T31" fmla="*/ 1311 h 20000"/>
                <a:gd name="T32" fmla="*/ 7549 w 20000"/>
                <a:gd name="T33" fmla="*/ 990 h 20000"/>
                <a:gd name="T34" fmla="*/ 8700 w 20000"/>
                <a:gd name="T35" fmla="*/ 1379 h 20000"/>
                <a:gd name="T36" fmla="*/ 8316 w 20000"/>
                <a:gd name="T37" fmla="*/ 2970 h 20000"/>
                <a:gd name="T38" fmla="*/ 8818 w 20000"/>
                <a:gd name="T39" fmla="*/ 2684 h 20000"/>
                <a:gd name="T40" fmla="*/ 9414 w 20000"/>
                <a:gd name="T41" fmla="*/ 2506 h 20000"/>
                <a:gd name="T42" fmla="*/ 10202 w 20000"/>
                <a:gd name="T43" fmla="*/ 1939 h 20000"/>
                <a:gd name="T44" fmla="*/ 11246 w 20000"/>
                <a:gd name="T45" fmla="*/ 2608 h 20000"/>
                <a:gd name="T46" fmla="*/ 12364 w 20000"/>
                <a:gd name="T47" fmla="*/ 2048 h 20000"/>
                <a:gd name="T48" fmla="*/ 13040 w 20000"/>
                <a:gd name="T49" fmla="*/ 990 h 20000"/>
                <a:gd name="T50" fmla="*/ 13407 w 20000"/>
                <a:gd name="T51" fmla="*/ 990 h 20000"/>
                <a:gd name="T52" fmla="*/ 15502 w 20000"/>
                <a:gd name="T53" fmla="*/ 1550 h 20000"/>
                <a:gd name="T54" fmla="*/ 16475 w 20000"/>
                <a:gd name="T55" fmla="*/ 669 h 20000"/>
                <a:gd name="T56" fmla="*/ 18657 w 20000"/>
                <a:gd name="T57" fmla="*/ 526 h 20000"/>
                <a:gd name="T58" fmla="*/ 19354 w 20000"/>
                <a:gd name="T59" fmla="*/ 635 h 20000"/>
                <a:gd name="T60" fmla="*/ 19997 w 20000"/>
                <a:gd name="T61" fmla="*/ 2581 h 20000"/>
                <a:gd name="T62" fmla="*/ 18966 w 20000"/>
                <a:gd name="T63" fmla="*/ 2219 h 20000"/>
                <a:gd name="T64" fmla="*/ 18532 w 20000"/>
                <a:gd name="T65" fmla="*/ 2970 h 20000"/>
                <a:gd name="T66" fmla="*/ 19108 w 20000"/>
                <a:gd name="T67" fmla="*/ 3878 h 20000"/>
                <a:gd name="T68" fmla="*/ 18848 w 20000"/>
                <a:gd name="T69" fmla="*/ 5900 h 20000"/>
                <a:gd name="T70" fmla="*/ 18290 w 20000"/>
                <a:gd name="T71" fmla="*/ 6958 h 20000"/>
                <a:gd name="T72" fmla="*/ 18098 w 20000"/>
                <a:gd name="T73" fmla="*/ 8863 h 20000"/>
                <a:gd name="T74" fmla="*/ 18465 w 20000"/>
                <a:gd name="T75" fmla="*/ 10953 h 20000"/>
                <a:gd name="T76" fmla="*/ 17384 w 20000"/>
                <a:gd name="T77" fmla="*/ 9990 h 20000"/>
                <a:gd name="T78" fmla="*/ 17663 w 20000"/>
                <a:gd name="T79" fmla="*/ 5756 h 20000"/>
                <a:gd name="T80" fmla="*/ 17242 w 20000"/>
                <a:gd name="T81" fmla="*/ 7060 h 20000"/>
                <a:gd name="T82" fmla="*/ 16599 w 20000"/>
                <a:gd name="T83" fmla="*/ 8720 h 20000"/>
                <a:gd name="T84" fmla="*/ 15916 w 20000"/>
                <a:gd name="T85" fmla="*/ 8904 h 20000"/>
                <a:gd name="T86" fmla="*/ 15131 w 20000"/>
                <a:gd name="T87" fmla="*/ 12571 h 20000"/>
                <a:gd name="T88" fmla="*/ 15778 w 20000"/>
                <a:gd name="T89" fmla="*/ 12714 h 20000"/>
                <a:gd name="T90" fmla="*/ 15185 w 20000"/>
                <a:gd name="T91" fmla="*/ 18334 h 20000"/>
                <a:gd name="T92" fmla="*/ 15131 w 20000"/>
                <a:gd name="T93" fmla="*/ 15575 h 20000"/>
                <a:gd name="T94" fmla="*/ 13721 w 20000"/>
                <a:gd name="T95" fmla="*/ 13424 h 20000"/>
                <a:gd name="T96" fmla="*/ 12990 w 20000"/>
                <a:gd name="T97" fmla="*/ 14906 h 20000"/>
                <a:gd name="T98" fmla="*/ 11488 w 20000"/>
                <a:gd name="T99" fmla="*/ 15541 h 20000"/>
                <a:gd name="T100" fmla="*/ 10148 w 20000"/>
                <a:gd name="T101" fmla="*/ 15753 h 20000"/>
                <a:gd name="T102" fmla="*/ 8771 w 20000"/>
                <a:gd name="T103" fmla="*/ 16217 h 20000"/>
                <a:gd name="T104" fmla="*/ 4758 w 20000"/>
                <a:gd name="T105" fmla="*/ 14660 h 20000"/>
                <a:gd name="T106" fmla="*/ 3118 w 20000"/>
                <a:gd name="T107" fmla="*/ 18791 h 20000"/>
                <a:gd name="T108" fmla="*/ 2091 w 20000"/>
                <a:gd name="T109" fmla="*/ 19078 h 20000"/>
                <a:gd name="T110" fmla="*/ 1832 w 20000"/>
                <a:gd name="T111" fmla="*/ 16886 h 20000"/>
                <a:gd name="T112" fmla="*/ 455 w 20000"/>
                <a:gd name="T113" fmla="*/ 13745 h 20000"/>
                <a:gd name="T114" fmla="*/ 313 w 20000"/>
                <a:gd name="T115" fmla="*/ 12332 h 20000"/>
                <a:gd name="T116" fmla="*/ 276 w 20000"/>
                <a:gd name="T117" fmla="*/ 999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00" h="20000">
                  <a:moveTo>
                    <a:pt x="138" y="7702"/>
                  </a:moveTo>
                  <a:lnTo>
                    <a:pt x="192" y="7702"/>
                  </a:lnTo>
                  <a:lnTo>
                    <a:pt x="259" y="7702"/>
                  </a:lnTo>
                  <a:lnTo>
                    <a:pt x="226" y="7661"/>
                  </a:lnTo>
                  <a:lnTo>
                    <a:pt x="488" y="7661"/>
                  </a:lnTo>
                  <a:lnTo>
                    <a:pt x="401" y="7702"/>
                  </a:lnTo>
                  <a:lnTo>
                    <a:pt x="542" y="7771"/>
                  </a:lnTo>
                  <a:lnTo>
                    <a:pt x="542" y="7948"/>
                  </a:lnTo>
                  <a:lnTo>
                    <a:pt x="556" y="7812"/>
                  </a:lnTo>
                  <a:lnTo>
                    <a:pt x="785" y="7812"/>
                  </a:lnTo>
                  <a:lnTo>
                    <a:pt x="1377" y="8262"/>
                  </a:lnTo>
                  <a:lnTo>
                    <a:pt x="1603" y="8692"/>
                  </a:lnTo>
                  <a:lnTo>
                    <a:pt x="1465" y="9082"/>
                  </a:lnTo>
                  <a:lnTo>
                    <a:pt x="1273" y="9252"/>
                  </a:lnTo>
                  <a:lnTo>
                    <a:pt x="488" y="8795"/>
                  </a:lnTo>
                  <a:lnTo>
                    <a:pt x="872" y="9430"/>
                  </a:lnTo>
                  <a:lnTo>
                    <a:pt x="852" y="9710"/>
                  </a:lnTo>
                  <a:lnTo>
                    <a:pt x="923" y="10174"/>
                  </a:lnTo>
                  <a:lnTo>
                    <a:pt x="1273" y="10454"/>
                  </a:lnTo>
                  <a:lnTo>
                    <a:pt x="1360" y="10386"/>
                  </a:lnTo>
                  <a:lnTo>
                    <a:pt x="1290" y="10174"/>
                  </a:lnTo>
                  <a:lnTo>
                    <a:pt x="1219" y="10099"/>
                  </a:lnTo>
                  <a:lnTo>
                    <a:pt x="1094" y="9894"/>
                  </a:lnTo>
                  <a:lnTo>
                    <a:pt x="1148" y="9710"/>
                  </a:lnTo>
                  <a:lnTo>
                    <a:pt x="1323" y="9894"/>
                  </a:lnTo>
                  <a:lnTo>
                    <a:pt x="1323" y="9990"/>
                  </a:lnTo>
                  <a:lnTo>
                    <a:pt x="1636" y="9990"/>
                  </a:lnTo>
                  <a:lnTo>
                    <a:pt x="1498" y="9464"/>
                  </a:lnTo>
                  <a:lnTo>
                    <a:pt x="1586" y="9252"/>
                  </a:lnTo>
                  <a:lnTo>
                    <a:pt x="1727" y="8972"/>
                  </a:lnTo>
                  <a:lnTo>
                    <a:pt x="1879" y="8972"/>
                  </a:lnTo>
                  <a:lnTo>
                    <a:pt x="2003" y="9150"/>
                  </a:lnTo>
                  <a:lnTo>
                    <a:pt x="2003" y="8720"/>
                  </a:lnTo>
                  <a:lnTo>
                    <a:pt x="1879" y="8549"/>
                  </a:lnTo>
                  <a:lnTo>
                    <a:pt x="1865" y="8051"/>
                  </a:lnTo>
                  <a:lnTo>
                    <a:pt x="1741" y="7948"/>
                  </a:lnTo>
                  <a:lnTo>
                    <a:pt x="2091" y="7982"/>
                  </a:lnTo>
                  <a:lnTo>
                    <a:pt x="2195" y="8228"/>
                  </a:lnTo>
                  <a:lnTo>
                    <a:pt x="2024" y="8330"/>
                  </a:lnTo>
                  <a:lnTo>
                    <a:pt x="2024" y="8440"/>
                  </a:lnTo>
                  <a:lnTo>
                    <a:pt x="2229" y="8720"/>
                  </a:lnTo>
                  <a:lnTo>
                    <a:pt x="2370" y="8617"/>
                  </a:lnTo>
                  <a:lnTo>
                    <a:pt x="2370" y="8330"/>
                  </a:lnTo>
                  <a:lnTo>
                    <a:pt x="2475" y="8262"/>
                  </a:lnTo>
                  <a:lnTo>
                    <a:pt x="2424" y="8160"/>
                  </a:lnTo>
                  <a:lnTo>
                    <a:pt x="2788" y="7771"/>
                  </a:lnTo>
                  <a:lnTo>
                    <a:pt x="2842" y="7948"/>
                  </a:lnTo>
                  <a:lnTo>
                    <a:pt x="2875" y="7812"/>
                  </a:lnTo>
                  <a:lnTo>
                    <a:pt x="2822" y="7771"/>
                  </a:lnTo>
                  <a:lnTo>
                    <a:pt x="2980" y="7525"/>
                  </a:lnTo>
                  <a:lnTo>
                    <a:pt x="3051" y="7525"/>
                  </a:lnTo>
                  <a:lnTo>
                    <a:pt x="2966" y="7593"/>
                  </a:lnTo>
                  <a:lnTo>
                    <a:pt x="3013" y="7812"/>
                  </a:lnTo>
                  <a:lnTo>
                    <a:pt x="2966" y="7982"/>
                  </a:lnTo>
                  <a:lnTo>
                    <a:pt x="2980" y="8051"/>
                  </a:lnTo>
                  <a:lnTo>
                    <a:pt x="3104" y="7880"/>
                  </a:lnTo>
                  <a:lnTo>
                    <a:pt x="3155" y="7948"/>
                  </a:lnTo>
                  <a:lnTo>
                    <a:pt x="3155" y="7702"/>
                  </a:lnTo>
                  <a:lnTo>
                    <a:pt x="3242" y="7661"/>
                  </a:lnTo>
                  <a:lnTo>
                    <a:pt x="3380" y="7661"/>
                  </a:lnTo>
                  <a:lnTo>
                    <a:pt x="3606" y="7422"/>
                  </a:lnTo>
                  <a:lnTo>
                    <a:pt x="3660" y="7702"/>
                  </a:lnTo>
                  <a:lnTo>
                    <a:pt x="3710" y="7702"/>
                  </a:lnTo>
                  <a:lnTo>
                    <a:pt x="3710" y="7525"/>
                  </a:lnTo>
                  <a:lnTo>
                    <a:pt x="3801" y="7422"/>
                  </a:lnTo>
                  <a:lnTo>
                    <a:pt x="3660" y="7060"/>
                  </a:lnTo>
                  <a:lnTo>
                    <a:pt x="3697" y="6958"/>
                  </a:lnTo>
                  <a:lnTo>
                    <a:pt x="4219" y="7060"/>
                  </a:lnTo>
                  <a:lnTo>
                    <a:pt x="4569" y="7238"/>
                  </a:lnTo>
                  <a:lnTo>
                    <a:pt x="4758" y="7525"/>
                  </a:lnTo>
                  <a:lnTo>
                    <a:pt x="4791" y="7129"/>
                  </a:lnTo>
                  <a:lnTo>
                    <a:pt x="4586" y="7033"/>
                  </a:lnTo>
                  <a:lnTo>
                    <a:pt x="4586" y="6849"/>
                  </a:lnTo>
                  <a:lnTo>
                    <a:pt x="4428" y="6849"/>
                  </a:lnTo>
                  <a:lnTo>
                    <a:pt x="4391" y="6671"/>
                  </a:lnTo>
                  <a:lnTo>
                    <a:pt x="4428" y="6671"/>
                  </a:lnTo>
                  <a:lnTo>
                    <a:pt x="4444" y="6637"/>
                  </a:lnTo>
                  <a:lnTo>
                    <a:pt x="4377" y="6221"/>
                  </a:lnTo>
                  <a:lnTo>
                    <a:pt x="4306" y="6323"/>
                  </a:lnTo>
                  <a:lnTo>
                    <a:pt x="4306" y="6111"/>
                  </a:lnTo>
                  <a:lnTo>
                    <a:pt x="4253" y="6180"/>
                  </a:lnTo>
                  <a:lnTo>
                    <a:pt x="4290" y="6002"/>
                  </a:lnTo>
                  <a:lnTo>
                    <a:pt x="4377" y="5900"/>
                  </a:lnTo>
                  <a:lnTo>
                    <a:pt x="4391" y="5579"/>
                  </a:lnTo>
                  <a:lnTo>
                    <a:pt x="4343" y="5012"/>
                  </a:lnTo>
                  <a:lnTo>
                    <a:pt x="4758" y="5012"/>
                  </a:lnTo>
                  <a:lnTo>
                    <a:pt x="4811" y="5299"/>
                  </a:lnTo>
                  <a:lnTo>
                    <a:pt x="4811" y="5722"/>
                  </a:lnTo>
                  <a:lnTo>
                    <a:pt x="4983" y="6043"/>
                  </a:lnTo>
                  <a:lnTo>
                    <a:pt x="5212" y="7060"/>
                  </a:lnTo>
                  <a:lnTo>
                    <a:pt x="5387" y="7204"/>
                  </a:lnTo>
                  <a:lnTo>
                    <a:pt x="5316" y="7313"/>
                  </a:lnTo>
                  <a:lnTo>
                    <a:pt x="5387" y="7593"/>
                  </a:lnTo>
                  <a:lnTo>
                    <a:pt x="5266" y="7982"/>
                  </a:lnTo>
                  <a:lnTo>
                    <a:pt x="5300" y="8119"/>
                  </a:lnTo>
                  <a:lnTo>
                    <a:pt x="5178" y="8228"/>
                  </a:lnTo>
                  <a:lnTo>
                    <a:pt x="5074" y="8051"/>
                  </a:lnTo>
                  <a:lnTo>
                    <a:pt x="4933" y="8160"/>
                  </a:lnTo>
                  <a:lnTo>
                    <a:pt x="5162" y="8330"/>
                  </a:lnTo>
                  <a:lnTo>
                    <a:pt x="5438" y="8262"/>
                  </a:lnTo>
                  <a:lnTo>
                    <a:pt x="5404" y="8119"/>
                  </a:lnTo>
                  <a:lnTo>
                    <a:pt x="5542" y="7880"/>
                  </a:lnTo>
                  <a:lnTo>
                    <a:pt x="5576" y="7525"/>
                  </a:lnTo>
                  <a:lnTo>
                    <a:pt x="5438" y="7060"/>
                  </a:lnTo>
                  <a:lnTo>
                    <a:pt x="5667" y="6849"/>
                  </a:lnTo>
                  <a:lnTo>
                    <a:pt x="5805" y="7033"/>
                  </a:lnTo>
                  <a:lnTo>
                    <a:pt x="5859" y="7422"/>
                  </a:lnTo>
                  <a:lnTo>
                    <a:pt x="6118" y="7491"/>
                  </a:lnTo>
                  <a:lnTo>
                    <a:pt x="5912" y="7422"/>
                  </a:lnTo>
                  <a:lnTo>
                    <a:pt x="5892" y="7204"/>
                  </a:lnTo>
                  <a:lnTo>
                    <a:pt x="5912" y="7129"/>
                  </a:lnTo>
                  <a:lnTo>
                    <a:pt x="5805" y="6849"/>
                  </a:lnTo>
                  <a:lnTo>
                    <a:pt x="5525" y="6740"/>
                  </a:lnTo>
                  <a:lnTo>
                    <a:pt x="5316" y="6924"/>
                  </a:lnTo>
                  <a:lnTo>
                    <a:pt x="5212" y="6501"/>
                  </a:lnTo>
                  <a:lnTo>
                    <a:pt x="5178" y="6002"/>
                  </a:lnTo>
                  <a:lnTo>
                    <a:pt x="4949" y="5722"/>
                  </a:lnTo>
                  <a:lnTo>
                    <a:pt x="4949" y="5469"/>
                  </a:lnTo>
                  <a:lnTo>
                    <a:pt x="5037" y="5367"/>
                  </a:lnTo>
                  <a:lnTo>
                    <a:pt x="4983" y="4841"/>
                  </a:lnTo>
                  <a:lnTo>
                    <a:pt x="5162" y="5189"/>
                  </a:lnTo>
                  <a:lnTo>
                    <a:pt x="5162" y="5442"/>
                  </a:lnTo>
                  <a:lnTo>
                    <a:pt x="5212" y="5654"/>
                  </a:lnTo>
                  <a:lnTo>
                    <a:pt x="5316" y="5722"/>
                  </a:lnTo>
                  <a:lnTo>
                    <a:pt x="5721" y="5831"/>
                  </a:lnTo>
                  <a:lnTo>
                    <a:pt x="5246" y="5367"/>
                  </a:lnTo>
                  <a:lnTo>
                    <a:pt x="5266" y="5258"/>
                  </a:lnTo>
                  <a:lnTo>
                    <a:pt x="5492" y="5258"/>
                  </a:lnTo>
                  <a:lnTo>
                    <a:pt x="5387" y="5189"/>
                  </a:lnTo>
                  <a:lnTo>
                    <a:pt x="5438" y="5012"/>
                  </a:lnTo>
                  <a:lnTo>
                    <a:pt x="5542" y="4978"/>
                  </a:lnTo>
                  <a:lnTo>
                    <a:pt x="5859" y="5189"/>
                  </a:lnTo>
                  <a:lnTo>
                    <a:pt x="6084" y="5189"/>
                  </a:lnTo>
                  <a:lnTo>
                    <a:pt x="6084" y="5367"/>
                  </a:lnTo>
                  <a:lnTo>
                    <a:pt x="6030" y="5442"/>
                  </a:lnTo>
                  <a:lnTo>
                    <a:pt x="6051" y="5579"/>
                  </a:lnTo>
                  <a:lnTo>
                    <a:pt x="6135" y="5756"/>
                  </a:lnTo>
                  <a:lnTo>
                    <a:pt x="6135" y="5654"/>
                  </a:lnTo>
                  <a:lnTo>
                    <a:pt x="6222" y="6043"/>
                  </a:lnTo>
                  <a:lnTo>
                    <a:pt x="6347" y="6111"/>
                  </a:lnTo>
                  <a:lnTo>
                    <a:pt x="6505" y="6221"/>
                  </a:lnTo>
                  <a:lnTo>
                    <a:pt x="6572" y="6111"/>
                  </a:lnTo>
                  <a:lnTo>
                    <a:pt x="6347" y="6043"/>
                  </a:lnTo>
                  <a:lnTo>
                    <a:pt x="6259" y="5934"/>
                  </a:lnTo>
                  <a:lnTo>
                    <a:pt x="6313" y="5756"/>
                  </a:lnTo>
                  <a:lnTo>
                    <a:pt x="6135" y="5469"/>
                  </a:lnTo>
                  <a:lnTo>
                    <a:pt x="6084" y="5162"/>
                  </a:lnTo>
                  <a:lnTo>
                    <a:pt x="5980" y="5087"/>
                  </a:lnTo>
                  <a:lnTo>
                    <a:pt x="5892" y="4910"/>
                  </a:lnTo>
                  <a:lnTo>
                    <a:pt x="5684" y="4841"/>
                  </a:lnTo>
                  <a:lnTo>
                    <a:pt x="5542" y="4561"/>
                  </a:lnTo>
                  <a:lnTo>
                    <a:pt x="5492" y="4268"/>
                  </a:lnTo>
                  <a:lnTo>
                    <a:pt x="6135" y="3878"/>
                  </a:lnTo>
                  <a:lnTo>
                    <a:pt x="6168" y="3960"/>
                  </a:lnTo>
                  <a:lnTo>
                    <a:pt x="6135" y="4063"/>
                  </a:lnTo>
                  <a:lnTo>
                    <a:pt x="6222" y="3988"/>
                  </a:lnTo>
                  <a:lnTo>
                    <a:pt x="6118" y="3708"/>
                  </a:lnTo>
                  <a:lnTo>
                    <a:pt x="6222" y="3776"/>
                  </a:lnTo>
                  <a:lnTo>
                    <a:pt x="6209" y="3708"/>
                  </a:lnTo>
                  <a:lnTo>
                    <a:pt x="5946" y="3598"/>
                  </a:lnTo>
                  <a:lnTo>
                    <a:pt x="6051" y="3496"/>
                  </a:lnTo>
                  <a:lnTo>
                    <a:pt x="5912" y="3428"/>
                  </a:lnTo>
                  <a:lnTo>
                    <a:pt x="5912" y="3319"/>
                  </a:lnTo>
                  <a:lnTo>
                    <a:pt x="5980" y="3319"/>
                  </a:lnTo>
                  <a:lnTo>
                    <a:pt x="5997" y="3141"/>
                  </a:lnTo>
                  <a:lnTo>
                    <a:pt x="6051" y="3141"/>
                  </a:lnTo>
                  <a:lnTo>
                    <a:pt x="5912" y="3073"/>
                  </a:lnTo>
                  <a:lnTo>
                    <a:pt x="6051" y="3073"/>
                  </a:lnTo>
                  <a:lnTo>
                    <a:pt x="6084" y="2684"/>
                  </a:lnTo>
                  <a:lnTo>
                    <a:pt x="6118" y="2786"/>
                  </a:lnTo>
                  <a:lnTo>
                    <a:pt x="6209" y="2608"/>
                  </a:lnTo>
                  <a:lnTo>
                    <a:pt x="6397" y="2581"/>
                  </a:lnTo>
                  <a:lnTo>
                    <a:pt x="6397" y="2472"/>
                  </a:lnTo>
                  <a:lnTo>
                    <a:pt x="6589" y="2301"/>
                  </a:lnTo>
                  <a:lnTo>
                    <a:pt x="6451" y="2219"/>
                  </a:lnTo>
                  <a:lnTo>
                    <a:pt x="6623" y="2117"/>
                  </a:lnTo>
                  <a:lnTo>
                    <a:pt x="6801" y="2048"/>
                  </a:lnTo>
                  <a:lnTo>
                    <a:pt x="6801" y="2219"/>
                  </a:lnTo>
                  <a:lnTo>
                    <a:pt x="6902" y="2117"/>
                  </a:lnTo>
                  <a:lnTo>
                    <a:pt x="6902" y="2219"/>
                  </a:lnTo>
                  <a:lnTo>
                    <a:pt x="6953" y="2048"/>
                  </a:lnTo>
                  <a:lnTo>
                    <a:pt x="6993" y="2048"/>
                  </a:lnTo>
                  <a:lnTo>
                    <a:pt x="7007" y="1728"/>
                  </a:lnTo>
                  <a:lnTo>
                    <a:pt x="7044" y="1871"/>
                  </a:lnTo>
                  <a:lnTo>
                    <a:pt x="7131" y="1837"/>
                  </a:lnTo>
                  <a:lnTo>
                    <a:pt x="6902" y="1482"/>
                  </a:lnTo>
                  <a:lnTo>
                    <a:pt x="7044" y="1550"/>
                  </a:lnTo>
                  <a:lnTo>
                    <a:pt x="7165" y="1407"/>
                  </a:lnTo>
                  <a:lnTo>
                    <a:pt x="7357" y="1482"/>
                  </a:lnTo>
                  <a:lnTo>
                    <a:pt x="7357" y="1202"/>
                  </a:lnTo>
                  <a:lnTo>
                    <a:pt x="7236" y="1379"/>
                  </a:lnTo>
                  <a:lnTo>
                    <a:pt x="7165" y="1311"/>
                  </a:lnTo>
                  <a:lnTo>
                    <a:pt x="7044" y="1093"/>
                  </a:lnTo>
                  <a:lnTo>
                    <a:pt x="7007" y="457"/>
                  </a:lnTo>
                  <a:lnTo>
                    <a:pt x="7077" y="348"/>
                  </a:lnTo>
                  <a:lnTo>
                    <a:pt x="7215" y="389"/>
                  </a:lnTo>
                  <a:lnTo>
                    <a:pt x="7269" y="560"/>
                  </a:lnTo>
                  <a:lnTo>
                    <a:pt x="7182" y="737"/>
                  </a:lnTo>
                  <a:lnTo>
                    <a:pt x="7303" y="813"/>
                  </a:lnTo>
                  <a:lnTo>
                    <a:pt x="7323" y="737"/>
                  </a:lnTo>
                  <a:lnTo>
                    <a:pt x="7374" y="813"/>
                  </a:lnTo>
                  <a:lnTo>
                    <a:pt x="7407" y="990"/>
                  </a:lnTo>
                  <a:lnTo>
                    <a:pt x="7461" y="847"/>
                  </a:lnTo>
                  <a:lnTo>
                    <a:pt x="7549" y="990"/>
                  </a:lnTo>
                  <a:lnTo>
                    <a:pt x="7586" y="1311"/>
                  </a:lnTo>
                  <a:lnTo>
                    <a:pt x="7670" y="1202"/>
                  </a:lnTo>
                  <a:lnTo>
                    <a:pt x="7636" y="1017"/>
                  </a:lnTo>
                  <a:lnTo>
                    <a:pt x="7862" y="847"/>
                  </a:lnTo>
                  <a:lnTo>
                    <a:pt x="7949" y="990"/>
                  </a:lnTo>
                  <a:lnTo>
                    <a:pt x="7949" y="847"/>
                  </a:lnTo>
                  <a:lnTo>
                    <a:pt x="8141" y="737"/>
                  </a:lnTo>
                  <a:lnTo>
                    <a:pt x="8455" y="915"/>
                  </a:lnTo>
                  <a:lnTo>
                    <a:pt x="8508" y="1017"/>
                  </a:lnTo>
                  <a:lnTo>
                    <a:pt x="8508" y="915"/>
                  </a:lnTo>
                  <a:lnTo>
                    <a:pt x="8680" y="1093"/>
                  </a:lnTo>
                  <a:lnTo>
                    <a:pt x="8700" y="1379"/>
                  </a:lnTo>
                  <a:lnTo>
                    <a:pt x="8542" y="1270"/>
                  </a:lnTo>
                  <a:lnTo>
                    <a:pt x="8630" y="1482"/>
                  </a:lnTo>
                  <a:lnTo>
                    <a:pt x="8680" y="1407"/>
                  </a:lnTo>
                  <a:lnTo>
                    <a:pt x="8785" y="1550"/>
                  </a:lnTo>
                  <a:lnTo>
                    <a:pt x="8771" y="1939"/>
                  </a:lnTo>
                  <a:lnTo>
                    <a:pt x="8785" y="2008"/>
                  </a:lnTo>
                  <a:lnTo>
                    <a:pt x="8700" y="2048"/>
                  </a:lnTo>
                  <a:lnTo>
                    <a:pt x="8680" y="2328"/>
                  </a:lnTo>
                  <a:lnTo>
                    <a:pt x="8542" y="2397"/>
                  </a:lnTo>
                  <a:lnTo>
                    <a:pt x="8630" y="2472"/>
                  </a:lnTo>
                  <a:lnTo>
                    <a:pt x="8404" y="2970"/>
                  </a:lnTo>
                  <a:lnTo>
                    <a:pt x="8316" y="2970"/>
                  </a:lnTo>
                  <a:lnTo>
                    <a:pt x="8333" y="3039"/>
                  </a:lnTo>
                  <a:lnTo>
                    <a:pt x="8316" y="3530"/>
                  </a:lnTo>
                  <a:lnTo>
                    <a:pt x="8475" y="3428"/>
                  </a:lnTo>
                  <a:lnTo>
                    <a:pt x="8404" y="3360"/>
                  </a:lnTo>
                  <a:lnTo>
                    <a:pt x="8542" y="3141"/>
                  </a:lnTo>
                  <a:lnTo>
                    <a:pt x="8562" y="3209"/>
                  </a:lnTo>
                  <a:lnTo>
                    <a:pt x="8562" y="3073"/>
                  </a:lnTo>
                  <a:lnTo>
                    <a:pt x="8700" y="3039"/>
                  </a:lnTo>
                  <a:lnTo>
                    <a:pt x="8680" y="2895"/>
                  </a:lnTo>
                  <a:lnTo>
                    <a:pt x="8818" y="2970"/>
                  </a:lnTo>
                  <a:lnTo>
                    <a:pt x="8963" y="2684"/>
                  </a:lnTo>
                  <a:lnTo>
                    <a:pt x="8818" y="2684"/>
                  </a:lnTo>
                  <a:lnTo>
                    <a:pt x="8700" y="2786"/>
                  </a:lnTo>
                  <a:lnTo>
                    <a:pt x="8680" y="2684"/>
                  </a:lnTo>
                  <a:lnTo>
                    <a:pt x="8700" y="2506"/>
                  </a:lnTo>
                  <a:lnTo>
                    <a:pt x="8963" y="2472"/>
                  </a:lnTo>
                  <a:lnTo>
                    <a:pt x="8963" y="2581"/>
                  </a:lnTo>
                  <a:lnTo>
                    <a:pt x="9101" y="2581"/>
                  </a:lnTo>
                  <a:lnTo>
                    <a:pt x="9101" y="2472"/>
                  </a:lnTo>
                  <a:lnTo>
                    <a:pt x="9205" y="2581"/>
                  </a:lnTo>
                  <a:lnTo>
                    <a:pt x="9327" y="2895"/>
                  </a:lnTo>
                  <a:lnTo>
                    <a:pt x="9380" y="2752"/>
                  </a:lnTo>
                  <a:lnTo>
                    <a:pt x="9273" y="2608"/>
                  </a:lnTo>
                  <a:lnTo>
                    <a:pt x="9414" y="2506"/>
                  </a:lnTo>
                  <a:lnTo>
                    <a:pt x="9781" y="2328"/>
                  </a:lnTo>
                  <a:lnTo>
                    <a:pt x="9798" y="2397"/>
                  </a:lnTo>
                  <a:lnTo>
                    <a:pt x="9747" y="2472"/>
                  </a:lnTo>
                  <a:lnTo>
                    <a:pt x="9781" y="2581"/>
                  </a:lnTo>
                  <a:lnTo>
                    <a:pt x="10007" y="2581"/>
                  </a:lnTo>
                  <a:lnTo>
                    <a:pt x="9973" y="2506"/>
                  </a:lnTo>
                  <a:lnTo>
                    <a:pt x="10057" y="2472"/>
                  </a:lnTo>
                  <a:lnTo>
                    <a:pt x="10236" y="2397"/>
                  </a:lnTo>
                  <a:lnTo>
                    <a:pt x="10340" y="2151"/>
                  </a:lnTo>
                  <a:lnTo>
                    <a:pt x="10148" y="2048"/>
                  </a:lnTo>
                  <a:lnTo>
                    <a:pt x="10148" y="1871"/>
                  </a:lnTo>
                  <a:lnTo>
                    <a:pt x="10202" y="1939"/>
                  </a:lnTo>
                  <a:lnTo>
                    <a:pt x="10202" y="1837"/>
                  </a:lnTo>
                  <a:lnTo>
                    <a:pt x="10286" y="1728"/>
                  </a:lnTo>
                  <a:lnTo>
                    <a:pt x="10428" y="1837"/>
                  </a:lnTo>
                  <a:lnTo>
                    <a:pt x="10933" y="1769"/>
                  </a:lnTo>
                  <a:lnTo>
                    <a:pt x="10966" y="1871"/>
                  </a:lnTo>
                  <a:lnTo>
                    <a:pt x="10879" y="2008"/>
                  </a:lnTo>
                  <a:lnTo>
                    <a:pt x="10896" y="2117"/>
                  </a:lnTo>
                  <a:lnTo>
                    <a:pt x="10791" y="2397"/>
                  </a:lnTo>
                  <a:lnTo>
                    <a:pt x="10896" y="2608"/>
                  </a:lnTo>
                  <a:lnTo>
                    <a:pt x="10966" y="2608"/>
                  </a:lnTo>
                  <a:lnTo>
                    <a:pt x="10879" y="2397"/>
                  </a:lnTo>
                  <a:lnTo>
                    <a:pt x="11246" y="2608"/>
                  </a:lnTo>
                  <a:lnTo>
                    <a:pt x="11246" y="2472"/>
                  </a:lnTo>
                  <a:lnTo>
                    <a:pt x="11350" y="2581"/>
                  </a:lnTo>
                  <a:lnTo>
                    <a:pt x="11296" y="2684"/>
                  </a:lnTo>
                  <a:lnTo>
                    <a:pt x="11751" y="3039"/>
                  </a:lnTo>
                  <a:lnTo>
                    <a:pt x="11785" y="2970"/>
                  </a:lnTo>
                  <a:lnTo>
                    <a:pt x="11751" y="2608"/>
                  </a:lnTo>
                  <a:lnTo>
                    <a:pt x="11626" y="2219"/>
                  </a:lnTo>
                  <a:lnTo>
                    <a:pt x="11889" y="2472"/>
                  </a:lnTo>
                  <a:lnTo>
                    <a:pt x="11993" y="2397"/>
                  </a:lnTo>
                  <a:lnTo>
                    <a:pt x="12081" y="2151"/>
                  </a:lnTo>
                  <a:lnTo>
                    <a:pt x="12431" y="2301"/>
                  </a:lnTo>
                  <a:lnTo>
                    <a:pt x="12364" y="2048"/>
                  </a:lnTo>
                  <a:lnTo>
                    <a:pt x="12397" y="1939"/>
                  </a:lnTo>
                  <a:lnTo>
                    <a:pt x="12515" y="2048"/>
                  </a:lnTo>
                  <a:lnTo>
                    <a:pt x="12569" y="1871"/>
                  </a:lnTo>
                  <a:lnTo>
                    <a:pt x="12397" y="1769"/>
                  </a:lnTo>
                  <a:lnTo>
                    <a:pt x="12431" y="1728"/>
                  </a:lnTo>
                  <a:lnTo>
                    <a:pt x="12364" y="1591"/>
                  </a:lnTo>
                  <a:lnTo>
                    <a:pt x="12310" y="1659"/>
                  </a:lnTo>
                  <a:lnTo>
                    <a:pt x="12256" y="1482"/>
                  </a:lnTo>
                  <a:lnTo>
                    <a:pt x="12397" y="1379"/>
                  </a:lnTo>
                  <a:lnTo>
                    <a:pt x="12256" y="1127"/>
                  </a:lnTo>
                  <a:lnTo>
                    <a:pt x="12256" y="1093"/>
                  </a:lnTo>
                  <a:lnTo>
                    <a:pt x="13040" y="990"/>
                  </a:lnTo>
                  <a:lnTo>
                    <a:pt x="13108" y="1093"/>
                  </a:lnTo>
                  <a:lnTo>
                    <a:pt x="12936" y="1017"/>
                  </a:lnTo>
                  <a:lnTo>
                    <a:pt x="12902" y="1270"/>
                  </a:lnTo>
                  <a:lnTo>
                    <a:pt x="13024" y="1127"/>
                  </a:lnTo>
                  <a:lnTo>
                    <a:pt x="13074" y="1270"/>
                  </a:lnTo>
                  <a:lnTo>
                    <a:pt x="12990" y="1311"/>
                  </a:lnTo>
                  <a:lnTo>
                    <a:pt x="13108" y="1482"/>
                  </a:lnTo>
                  <a:lnTo>
                    <a:pt x="13128" y="915"/>
                  </a:lnTo>
                  <a:lnTo>
                    <a:pt x="13444" y="847"/>
                  </a:lnTo>
                  <a:lnTo>
                    <a:pt x="13545" y="990"/>
                  </a:lnTo>
                  <a:lnTo>
                    <a:pt x="13545" y="1017"/>
                  </a:lnTo>
                  <a:lnTo>
                    <a:pt x="13407" y="990"/>
                  </a:lnTo>
                  <a:lnTo>
                    <a:pt x="13444" y="1093"/>
                  </a:lnTo>
                  <a:lnTo>
                    <a:pt x="13754" y="1202"/>
                  </a:lnTo>
                  <a:lnTo>
                    <a:pt x="13774" y="1379"/>
                  </a:lnTo>
                  <a:lnTo>
                    <a:pt x="13808" y="1202"/>
                  </a:lnTo>
                  <a:lnTo>
                    <a:pt x="14051" y="1311"/>
                  </a:lnTo>
                  <a:lnTo>
                    <a:pt x="14000" y="1379"/>
                  </a:lnTo>
                  <a:lnTo>
                    <a:pt x="14175" y="1407"/>
                  </a:lnTo>
                  <a:lnTo>
                    <a:pt x="14505" y="915"/>
                  </a:lnTo>
                  <a:lnTo>
                    <a:pt x="14785" y="847"/>
                  </a:lnTo>
                  <a:lnTo>
                    <a:pt x="15081" y="990"/>
                  </a:lnTo>
                  <a:lnTo>
                    <a:pt x="15273" y="1407"/>
                  </a:lnTo>
                  <a:lnTo>
                    <a:pt x="15502" y="1550"/>
                  </a:lnTo>
                  <a:lnTo>
                    <a:pt x="15502" y="1379"/>
                  </a:lnTo>
                  <a:lnTo>
                    <a:pt x="15586" y="1550"/>
                  </a:lnTo>
                  <a:lnTo>
                    <a:pt x="15586" y="1311"/>
                  </a:lnTo>
                  <a:lnTo>
                    <a:pt x="15778" y="1093"/>
                  </a:lnTo>
                  <a:lnTo>
                    <a:pt x="15916" y="1127"/>
                  </a:lnTo>
                  <a:lnTo>
                    <a:pt x="16145" y="1017"/>
                  </a:lnTo>
                  <a:lnTo>
                    <a:pt x="16178" y="813"/>
                  </a:lnTo>
                  <a:lnTo>
                    <a:pt x="16404" y="1017"/>
                  </a:lnTo>
                  <a:lnTo>
                    <a:pt x="16791" y="1127"/>
                  </a:lnTo>
                  <a:lnTo>
                    <a:pt x="16700" y="847"/>
                  </a:lnTo>
                  <a:lnTo>
                    <a:pt x="16562" y="635"/>
                  </a:lnTo>
                  <a:lnTo>
                    <a:pt x="16475" y="669"/>
                  </a:lnTo>
                  <a:lnTo>
                    <a:pt x="16475" y="526"/>
                  </a:lnTo>
                  <a:lnTo>
                    <a:pt x="16370" y="280"/>
                  </a:lnTo>
                  <a:lnTo>
                    <a:pt x="16771" y="280"/>
                  </a:lnTo>
                  <a:lnTo>
                    <a:pt x="17017" y="0"/>
                  </a:lnTo>
                  <a:lnTo>
                    <a:pt x="17101" y="68"/>
                  </a:lnTo>
                  <a:lnTo>
                    <a:pt x="17067" y="0"/>
                  </a:lnTo>
                  <a:lnTo>
                    <a:pt x="17801" y="178"/>
                  </a:lnTo>
                  <a:lnTo>
                    <a:pt x="17835" y="68"/>
                  </a:lnTo>
                  <a:lnTo>
                    <a:pt x="18098" y="280"/>
                  </a:lnTo>
                  <a:lnTo>
                    <a:pt x="18532" y="457"/>
                  </a:lnTo>
                  <a:lnTo>
                    <a:pt x="18670" y="635"/>
                  </a:lnTo>
                  <a:lnTo>
                    <a:pt x="18657" y="526"/>
                  </a:lnTo>
                  <a:lnTo>
                    <a:pt x="18882" y="669"/>
                  </a:lnTo>
                  <a:lnTo>
                    <a:pt x="19074" y="1093"/>
                  </a:lnTo>
                  <a:lnTo>
                    <a:pt x="19249" y="1270"/>
                  </a:lnTo>
                  <a:lnTo>
                    <a:pt x="19249" y="1127"/>
                  </a:lnTo>
                  <a:lnTo>
                    <a:pt x="19303" y="1311"/>
                  </a:lnTo>
                  <a:lnTo>
                    <a:pt x="19249" y="1017"/>
                  </a:lnTo>
                  <a:lnTo>
                    <a:pt x="19020" y="737"/>
                  </a:lnTo>
                  <a:lnTo>
                    <a:pt x="19108" y="737"/>
                  </a:lnTo>
                  <a:lnTo>
                    <a:pt x="19212" y="813"/>
                  </a:lnTo>
                  <a:lnTo>
                    <a:pt x="19266" y="737"/>
                  </a:lnTo>
                  <a:lnTo>
                    <a:pt x="19212" y="669"/>
                  </a:lnTo>
                  <a:lnTo>
                    <a:pt x="19354" y="635"/>
                  </a:lnTo>
                  <a:lnTo>
                    <a:pt x="19859" y="990"/>
                  </a:lnTo>
                  <a:lnTo>
                    <a:pt x="19805" y="1270"/>
                  </a:lnTo>
                  <a:lnTo>
                    <a:pt x="19896" y="1482"/>
                  </a:lnTo>
                  <a:lnTo>
                    <a:pt x="19700" y="1311"/>
                  </a:lnTo>
                  <a:lnTo>
                    <a:pt x="19859" y="1659"/>
                  </a:lnTo>
                  <a:lnTo>
                    <a:pt x="19579" y="1591"/>
                  </a:lnTo>
                  <a:lnTo>
                    <a:pt x="19717" y="1728"/>
                  </a:lnTo>
                  <a:lnTo>
                    <a:pt x="19751" y="1837"/>
                  </a:lnTo>
                  <a:lnTo>
                    <a:pt x="19717" y="1939"/>
                  </a:lnTo>
                  <a:lnTo>
                    <a:pt x="19842" y="2048"/>
                  </a:lnTo>
                  <a:lnTo>
                    <a:pt x="19791" y="2328"/>
                  </a:lnTo>
                  <a:lnTo>
                    <a:pt x="19997" y="2581"/>
                  </a:lnTo>
                  <a:lnTo>
                    <a:pt x="19929" y="2506"/>
                  </a:lnTo>
                  <a:lnTo>
                    <a:pt x="19943" y="2752"/>
                  </a:lnTo>
                  <a:lnTo>
                    <a:pt x="19805" y="2506"/>
                  </a:lnTo>
                  <a:lnTo>
                    <a:pt x="19859" y="2752"/>
                  </a:lnTo>
                  <a:lnTo>
                    <a:pt x="19579" y="2397"/>
                  </a:lnTo>
                  <a:lnTo>
                    <a:pt x="19562" y="2506"/>
                  </a:lnTo>
                  <a:lnTo>
                    <a:pt x="19421" y="2397"/>
                  </a:lnTo>
                  <a:lnTo>
                    <a:pt x="19266" y="2048"/>
                  </a:lnTo>
                  <a:lnTo>
                    <a:pt x="19125" y="2048"/>
                  </a:lnTo>
                  <a:lnTo>
                    <a:pt x="19108" y="1939"/>
                  </a:lnTo>
                  <a:lnTo>
                    <a:pt x="19108" y="2151"/>
                  </a:lnTo>
                  <a:lnTo>
                    <a:pt x="18966" y="2219"/>
                  </a:lnTo>
                  <a:lnTo>
                    <a:pt x="18795" y="1939"/>
                  </a:lnTo>
                  <a:lnTo>
                    <a:pt x="18710" y="1550"/>
                  </a:lnTo>
                  <a:lnTo>
                    <a:pt x="18744" y="1769"/>
                  </a:lnTo>
                  <a:lnTo>
                    <a:pt x="18657" y="1659"/>
                  </a:lnTo>
                  <a:lnTo>
                    <a:pt x="18670" y="1769"/>
                  </a:lnTo>
                  <a:lnTo>
                    <a:pt x="18657" y="1837"/>
                  </a:lnTo>
                  <a:lnTo>
                    <a:pt x="18882" y="2328"/>
                  </a:lnTo>
                  <a:lnTo>
                    <a:pt x="18899" y="2970"/>
                  </a:lnTo>
                  <a:lnTo>
                    <a:pt x="18882" y="3209"/>
                  </a:lnTo>
                  <a:lnTo>
                    <a:pt x="18848" y="3141"/>
                  </a:lnTo>
                  <a:lnTo>
                    <a:pt x="18761" y="3209"/>
                  </a:lnTo>
                  <a:lnTo>
                    <a:pt x="18532" y="2970"/>
                  </a:lnTo>
                  <a:lnTo>
                    <a:pt x="18481" y="3073"/>
                  </a:lnTo>
                  <a:lnTo>
                    <a:pt x="18603" y="3039"/>
                  </a:lnTo>
                  <a:lnTo>
                    <a:pt x="18620" y="3141"/>
                  </a:lnTo>
                  <a:lnTo>
                    <a:pt x="18519" y="3141"/>
                  </a:lnTo>
                  <a:lnTo>
                    <a:pt x="18566" y="3496"/>
                  </a:lnTo>
                  <a:lnTo>
                    <a:pt x="18657" y="3209"/>
                  </a:lnTo>
                  <a:lnTo>
                    <a:pt x="18828" y="3496"/>
                  </a:lnTo>
                  <a:lnTo>
                    <a:pt x="18882" y="3360"/>
                  </a:lnTo>
                  <a:lnTo>
                    <a:pt x="18966" y="3530"/>
                  </a:lnTo>
                  <a:lnTo>
                    <a:pt x="18966" y="3639"/>
                  </a:lnTo>
                  <a:lnTo>
                    <a:pt x="19020" y="3639"/>
                  </a:lnTo>
                  <a:lnTo>
                    <a:pt x="19108" y="3878"/>
                  </a:lnTo>
                  <a:lnTo>
                    <a:pt x="19074" y="3878"/>
                  </a:lnTo>
                  <a:lnTo>
                    <a:pt x="19074" y="3988"/>
                  </a:lnTo>
                  <a:lnTo>
                    <a:pt x="19125" y="3988"/>
                  </a:lnTo>
                  <a:lnTo>
                    <a:pt x="19421" y="4452"/>
                  </a:lnTo>
                  <a:lnTo>
                    <a:pt x="19441" y="4841"/>
                  </a:lnTo>
                  <a:lnTo>
                    <a:pt x="19158" y="4630"/>
                  </a:lnTo>
                  <a:lnTo>
                    <a:pt x="19195" y="4800"/>
                  </a:lnTo>
                  <a:lnTo>
                    <a:pt x="18987" y="5189"/>
                  </a:lnTo>
                  <a:lnTo>
                    <a:pt x="18966" y="5545"/>
                  </a:lnTo>
                  <a:lnTo>
                    <a:pt x="18899" y="5654"/>
                  </a:lnTo>
                  <a:lnTo>
                    <a:pt x="18848" y="5579"/>
                  </a:lnTo>
                  <a:lnTo>
                    <a:pt x="18848" y="5900"/>
                  </a:lnTo>
                  <a:lnTo>
                    <a:pt x="18828" y="5900"/>
                  </a:lnTo>
                  <a:lnTo>
                    <a:pt x="18848" y="5934"/>
                  </a:lnTo>
                  <a:lnTo>
                    <a:pt x="18828" y="6002"/>
                  </a:lnTo>
                  <a:lnTo>
                    <a:pt x="18848" y="6180"/>
                  </a:lnTo>
                  <a:lnTo>
                    <a:pt x="18795" y="6180"/>
                  </a:lnTo>
                  <a:lnTo>
                    <a:pt x="18828" y="6221"/>
                  </a:lnTo>
                  <a:lnTo>
                    <a:pt x="18744" y="6740"/>
                  </a:lnTo>
                  <a:lnTo>
                    <a:pt x="18795" y="7060"/>
                  </a:lnTo>
                  <a:lnTo>
                    <a:pt x="18710" y="7033"/>
                  </a:lnTo>
                  <a:lnTo>
                    <a:pt x="18519" y="6671"/>
                  </a:lnTo>
                  <a:lnTo>
                    <a:pt x="18394" y="6740"/>
                  </a:lnTo>
                  <a:lnTo>
                    <a:pt x="18290" y="6958"/>
                  </a:lnTo>
                  <a:lnTo>
                    <a:pt x="18256" y="7491"/>
                  </a:lnTo>
                  <a:lnTo>
                    <a:pt x="18168" y="6958"/>
                  </a:lnTo>
                  <a:lnTo>
                    <a:pt x="18098" y="7525"/>
                  </a:lnTo>
                  <a:lnTo>
                    <a:pt x="18010" y="7422"/>
                  </a:lnTo>
                  <a:lnTo>
                    <a:pt x="17926" y="7491"/>
                  </a:lnTo>
                  <a:lnTo>
                    <a:pt x="17886" y="7593"/>
                  </a:lnTo>
                  <a:lnTo>
                    <a:pt x="18010" y="8051"/>
                  </a:lnTo>
                  <a:lnTo>
                    <a:pt x="17939" y="8051"/>
                  </a:lnTo>
                  <a:lnTo>
                    <a:pt x="17976" y="8617"/>
                  </a:lnTo>
                  <a:lnTo>
                    <a:pt x="18064" y="8904"/>
                  </a:lnTo>
                  <a:lnTo>
                    <a:pt x="18114" y="8972"/>
                  </a:lnTo>
                  <a:lnTo>
                    <a:pt x="18098" y="8863"/>
                  </a:lnTo>
                  <a:lnTo>
                    <a:pt x="18236" y="8904"/>
                  </a:lnTo>
                  <a:lnTo>
                    <a:pt x="18290" y="9464"/>
                  </a:lnTo>
                  <a:lnTo>
                    <a:pt x="18306" y="9607"/>
                  </a:lnTo>
                  <a:lnTo>
                    <a:pt x="18374" y="9539"/>
                  </a:lnTo>
                  <a:lnTo>
                    <a:pt x="18465" y="9894"/>
                  </a:lnTo>
                  <a:lnTo>
                    <a:pt x="18428" y="9990"/>
                  </a:lnTo>
                  <a:lnTo>
                    <a:pt x="18374" y="9921"/>
                  </a:lnTo>
                  <a:lnTo>
                    <a:pt x="18374" y="9642"/>
                  </a:lnTo>
                  <a:lnTo>
                    <a:pt x="18306" y="9751"/>
                  </a:lnTo>
                  <a:lnTo>
                    <a:pt x="18374" y="10563"/>
                  </a:lnTo>
                  <a:lnTo>
                    <a:pt x="18481" y="10741"/>
                  </a:lnTo>
                  <a:lnTo>
                    <a:pt x="18465" y="10953"/>
                  </a:lnTo>
                  <a:lnTo>
                    <a:pt x="18374" y="10912"/>
                  </a:lnTo>
                  <a:lnTo>
                    <a:pt x="18290" y="11192"/>
                  </a:lnTo>
                  <a:lnTo>
                    <a:pt x="18306" y="11512"/>
                  </a:lnTo>
                  <a:lnTo>
                    <a:pt x="18428" y="11833"/>
                  </a:lnTo>
                  <a:lnTo>
                    <a:pt x="18340" y="11833"/>
                  </a:lnTo>
                  <a:lnTo>
                    <a:pt x="18256" y="11970"/>
                  </a:lnTo>
                  <a:lnTo>
                    <a:pt x="18202" y="11943"/>
                  </a:lnTo>
                  <a:lnTo>
                    <a:pt x="18290" y="12571"/>
                  </a:lnTo>
                  <a:lnTo>
                    <a:pt x="18290" y="12864"/>
                  </a:lnTo>
                  <a:lnTo>
                    <a:pt x="18202" y="13247"/>
                  </a:lnTo>
                  <a:lnTo>
                    <a:pt x="17556" y="10843"/>
                  </a:lnTo>
                  <a:lnTo>
                    <a:pt x="17384" y="9990"/>
                  </a:lnTo>
                  <a:lnTo>
                    <a:pt x="17438" y="9539"/>
                  </a:lnTo>
                  <a:lnTo>
                    <a:pt x="17367" y="9184"/>
                  </a:lnTo>
                  <a:lnTo>
                    <a:pt x="17438" y="9252"/>
                  </a:lnTo>
                  <a:lnTo>
                    <a:pt x="17438" y="9082"/>
                  </a:lnTo>
                  <a:lnTo>
                    <a:pt x="17505" y="9013"/>
                  </a:lnTo>
                  <a:lnTo>
                    <a:pt x="17609" y="7880"/>
                  </a:lnTo>
                  <a:lnTo>
                    <a:pt x="17609" y="7238"/>
                  </a:lnTo>
                  <a:lnTo>
                    <a:pt x="17781" y="6849"/>
                  </a:lnTo>
                  <a:lnTo>
                    <a:pt x="17697" y="6780"/>
                  </a:lnTo>
                  <a:lnTo>
                    <a:pt x="17731" y="6637"/>
                  </a:lnTo>
                  <a:lnTo>
                    <a:pt x="17556" y="5900"/>
                  </a:lnTo>
                  <a:lnTo>
                    <a:pt x="17663" y="5756"/>
                  </a:lnTo>
                  <a:lnTo>
                    <a:pt x="17697" y="5722"/>
                  </a:lnTo>
                  <a:lnTo>
                    <a:pt x="17522" y="5579"/>
                  </a:lnTo>
                  <a:lnTo>
                    <a:pt x="17418" y="5756"/>
                  </a:lnTo>
                  <a:lnTo>
                    <a:pt x="17522" y="6323"/>
                  </a:lnTo>
                  <a:lnTo>
                    <a:pt x="17576" y="6391"/>
                  </a:lnTo>
                  <a:lnTo>
                    <a:pt x="17556" y="6501"/>
                  </a:lnTo>
                  <a:lnTo>
                    <a:pt x="17505" y="6391"/>
                  </a:lnTo>
                  <a:lnTo>
                    <a:pt x="17471" y="6460"/>
                  </a:lnTo>
                  <a:lnTo>
                    <a:pt x="17384" y="7129"/>
                  </a:lnTo>
                  <a:lnTo>
                    <a:pt x="17330" y="7238"/>
                  </a:lnTo>
                  <a:lnTo>
                    <a:pt x="17293" y="7033"/>
                  </a:lnTo>
                  <a:lnTo>
                    <a:pt x="17242" y="7060"/>
                  </a:lnTo>
                  <a:lnTo>
                    <a:pt x="17141" y="6391"/>
                  </a:lnTo>
                  <a:lnTo>
                    <a:pt x="17067" y="6637"/>
                  </a:lnTo>
                  <a:lnTo>
                    <a:pt x="16963" y="6501"/>
                  </a:lnTo>
                  <a:lnTo>
                    <a:pt x="16879" y="6740"/>
                  </a:lnTo>
                  <a:lnTo>
                    <a:pt x="16791" y="6671"/>
                  </a:lnTo>
                  <a:lnTo>
                    <a:pt x="16700" y="8119"/>
                  </a:lnTo>
                  <a:lnTo>
                    <a:pt x="16737" y="8412"/>
                  </a:lnTo>
                  <a:lnTo>
                    <a:pt x="16845" y="8330"/>
                  </a:lnTo>
                  <a:lnTo>
                    <a:pt x="16912" y="8515"/>
                  </a:lnTo>
                  <a:lnTo>
                    <a:pt x="16687" y="8549"/>
                  </a:lnTo>
                  <a:lnTo>
                    <a:pt x="16650" y="8795"/>
                  </a:lnTo>
                  <a:lnTo>
                    <a:pt x="16599" y="8720"/>
                  </a:lnTo>
                  <a:lnTo>
                    <a:pt x="16458" y="8904"/>
                  </a:lnTo>
                  <a:lnTo>
                    <a:pt x="16404" y="8795"/>
                  </a:lnTo>
                  <a:lnTo>
                    <a:pt x="16549" y="8617"/>
                  </a:lnTo>
                  <a:lnTo>
                    <a:pt x="16370" y="8515"/>
                  </a:lnTo>
                  <a:lnTo>
                    <a:pt x="16320" y="8515"/>
                  </a:lnTo>
                  <a:lnTo>
                    <a:pt x="16320" y="8617"/>
                  </a:lnTo>
                  <a:lnTo>
                    <a:pt x="16108" y="8515"/>
                  </a:lnTo>
                  <a:lnTo>
                    <a:pt x="16054" y="8617"/>
                  </a:lnTo>
                  <a:lnTo>
                    <a:pt x="16054" y="8795"/>
                  </a:lnTo>
                  <a:lnTo>
                    <a:pt x="16040" y="8863"/>
                  </a:lnTo>
                  <a:lnTo>
                    <a:pt x="15970" y="8795"/>
                  </a:lnTo>
                  <a:lnTo>
                    <a:pt x="15916" y="8904"/>
                  </a:lnTo>
                  <a:lnTo>
                    <a:pt x="15744" y="8863"/>
                  </a:lnTo>
                  <a:lnTo>
                    <a:pt x="15724" y="9013"/>
                  </a:lnTo>
                  <a:lnTo>
                    <a:pt x="15673" y="8904"/>
                  </a:lnTo>
                  <a:lnTo>
                    <a:pt x="15310" y="9082"/>
                  </a:lnTo>
                  <a:lnTo>
                    <a:pt x="15013" y="10843"/>
                  </a:lnTo>
                  <a:lnTo>
                    <a:pt x="15013" y="10953"/>
                  </a:lnTo>
                  <a:lnTo>
                    <a:pt x="15081" y="11021"/>
                  </a:lnTo>
                  <a:lnTo>
                    <a:pt x="14993" y="11089"/>
                  </a:lnTo>
                  <a:lnTo>
                    <a:pt x="14822" y="12113"/>
                  </a:lnTo>
                  <a:lnTo>
                    <a:pt x="14939" y="12154"/>
                  </a:lnTo>
                  <a:lnTo>
                    <a:pt x="15081" y="12113"/>
                  </a:lnTo>
                  <a:lnTo>
                    <a:pt x="15131" y="12571"/>
                  </a:lnTo>
                  <a:lnTo>
                    <a:pt x="15185" y="12434"/>
                  </a:lnTo>
                  <a:lnTo>
                    <a:pt x="15152" y="12332"/>
                  </a:lnTo>
                  <a:lnTo>
                    <a:pt x="15219" y="12223"/>
                  </a:lnTo>
                  <a:lnTo>
                    <a:pt x="15239" y="12612"/>
                  </a:lnTo>
                  <a:lnTo>
                    <a:pt x="15360" y="12400"/>
                  </a:lnTo>
                  <a:lnTo>
                    <a:pt x="15377" y="12612"/>
                  </a:lnTo>
                  <a:lnTo>
                    <a:pt x="15414" y="12434"/>
                  </a:lnTo>
                  <a:lnTo>
                    <a:pt x="15360" y="12154"/>
                  </a:lnTo>
                  <a:lnTo>
                    <a:pt x="15515" y="12113"/>
                  </a:lnTo>
                  <a:lnTo>
                    <a:pt x="15832" y="12612"/>
                  </a:lnTo>
                  <a:lnTo>
                    <a:pt x="15832" y="12714"/>
                  </a:lnTo>
                  <a:lnTo>
                    <a:pt x="15778" y="12714"/>
                  </a:lnTo>
                  <a:lnTo>
                    <a:pt x="15953" y="13172"/>
                  </a:lnTo>
                  <a:lnTo>
                    <a:pt x="15916" y="13602"/>
                  </a:lnTo>
                  <a:lnTo>
                    <a:pt x="16108" y="15193"/>
                  </a:lnTo>
                  <a:lnTo>
                    <a:pt x="16007" y="15862"/>
                  </a:lnTo>
                  <a:lnTo>
                    <a:pt x="16007" y="16422"/>
                  </a:lnTo>
                  <a:lnTo>
                    <a:pt x="15811" y="17596"/>
                  </a:lnTo>
                  <a:lnTo>
                    <a:pt x="15640" y="17986"/>
                  </a:lnTo>
                  <a:lnTo>
                    <a:pt x="15515" y="18054"/>
                  </a:lnTo>
                  <a:lnTo>
                    <a:pt x="15414" y="17986"/>
                  </a:lnTo>
                  <a:lnTo>
                    <a:pt x="15377" y="17876"/>
                  </a:lnTo>
                  <a:lnTo>
                    <a:pt x="15310" y="17876"/>
                  </a:lnTo>
                  <a:lnTo>
                    <a:pt x="15185" y="18334"/>
                  </a:lnTo>
                  <a:lnTo>
                    <a:pt x="15185" y="18266"/>
                  </a:lnTo>
                  <a:lnTo>
                    <a:pt x="15185" y="18156"/>
                  </a:lnTo>
                  <a:lnTo>
                    <a:pt x="15219" y="17801"/>
                  </a:lnTo>
                  <a:lnTo>
                    <a:pt x="15098" y="17132"/>
                  </a:lnTo>
                  <a:lnTo>
                    <a:pt x="15185" y="16886"/>
                  </a:lnTo>
                  <a:lnTo>
                    <a:pt x="15360" y="17023"/>
                  </a:lnTo>
                  <a:lnTo>
                    <a:pt x="15360" y="16033"/>
                  </a:lnTo>
                  <a:lnTo>
                    <a:pt x="15377" y="15930"/>
                  </a:lnTo>
                  <a:lnTo>
                    <a:pt x="15377" y="15644"/>
                  </a:lnTo>
                  <a:lnTo>
                    <a:pt x="15377" y="15364"/>
                  </a:lnTo>
                  <a:lnTo>
                    <a:pt x="15273" y="15473"/>
                  </a:lnTo>
                  <a:lnTo>
                    <a:pt x="15131" y="15575"/>
                  </a:lnTo>
                  <a:lnTo>
                    <a:pt x="15081" y="15753"/>
                  </a:lnTo>
                  <a:lnTo>
                    <a:pt x="14939" y="15821"/>
                  </a:lnTo>
                  <a:lnTo>
                    <a:pt x="14872" y="15821"/>
                  </a:lnTo>
                  <a:lnTo>
                    <a:pt x="14731" y="15261"/>
                  </a:lnTo>
                  <a:lnTo>
                    <a:pt x="14505" y="15015"/>
                  </a:lnTo>
                  <a:lnTo>
                    <a:pt x="14421" y="15015"/>
                  </a:lnTo>
                  <a:lnTo>
                    <a:pt x="14279" y="15015"/>
                  </a:lnTo>
                  <a:lnTo>
                    <a:pt x="14229" y="14906"/>
                  </a:lnTo>
                  <a:lnTo>
                    <a:pt x="14175" y="14735"/>
                  </a:lnTo>
                  <a:lnTo>
                    <a:pt x="14088" y="14374"/>
                  </a:lnTo>
                  <a:lnTo>
                    <a:pt x="13983" y="14162"/>
                  </a:lnTo>
                  <a:lnTo>
                    <a:pt x="13721" y="13424"/>
                  </a:lnTo>
                  <a:lnTo>
                    <a:pt x="13670" y="13349"/>
                  </a:lnTo>
                  <a:lnTo>
                    <a:pt x="13582" y="13315"/>
                  </a:lnTo>
                  <a:lnTo>
                    <a:pt x="13407" y="13247"/>
                  </a:lnTo>
                  <a:lnTo>
                    <a:pt x="13320" y="13172"/>
                  </a:lnTo>
                  <a:lnTo>
                    <a:pt x="13253" y="13247"/>
                  </a:lnTo>
                  <a:lnTo>
                    <a:pt x="12990" y="13452"/>
                  </a:lnTo>
                  <a:lnTo>
                    <a:pt x="12936" y="13745"/>
                  </a:lnTo>
                  <a:lnTo>
                    <a:pt x="12990" y="13745"/>
                  </a:lnTo>
                  <a:lnTo>
                    <a:pt x="13040" y="13882"/>
                  </a:lnTo>
                  <a:lnTo>
                    <a:pt x="13074" y="13991"/>
                  </a:lnTo>
                  <a:lnTo>
                    <a:pt x="13024" y="14551"/>
                  </a:lnTo>
                  <a:lnTo>
                    <a:pt x="12990" y="14906"/>
                  </a:lnTo>
                  <a:lnTo>
                    <a:pt x="13040" y="15084"/>
                  </a:lnTo>
                  <a:lnTo>
                    <a:pt x="12902" y="15364"/>
                  </a:lnTo>
                  <a:lnTo>
                    <a:pt x="12798" y="15295"/>
                  </a:lnTo>
                  <a:lnTo>
                    <a:pt x="12727" y="15295"/>
                  </a:lnTo>
                  <a:lnTo>
                    <a:pt x="12569" y="15295"/>
                  </a:lnTo>
                  <a:lnTo>
                    <a:pt x="12310" y="15125"/>
                  </a:lnTo>
                  <a:lnTo>
                    <a:pt x="12219" y="15541"/>
                  </a:lnTo>
                  <a:lnTo>
                    <a:pt x="11923" y="15753"/>
                  </a:lnTo>
                  <a:lnTo>
                    <a:pt x="11717" y="15753"/>
                  </a:lnTo>
                  <a:lnTo>
                    <a:pt x="11626" y="15753"/>
                  </a:lnTo>
                  <a:lnTo>
                    <a:pt x="11525" y="15644"/>
                  </a:lnTo>
                  <a:lnTo>
                    <a:pt x="11488" y="15541"/>
                  </a:lnTo>
                  <a:lnTo>
                    <a:pt x="11246" y="15364"/>
                  </a:lnTo>
                  <a:lnTo>
                    <a:pt x="11125" y="15295"/>
                  </a:lnTo>
                  <a:lnTo>
                    <a:pt x="10879" y="15473"/>
                  </a:lnTo>
                  <a:lnTo>
                    <a:pt x="10741" y="15473"/>
                  </a:lnTo>
                  <a:lnTo>
                    <a:pt x="10532" y="15015"/>
                  </a:lnTo>
                  <a:lnTo>
                    <a:pt x="10094" y="14804"/>
                  </a:lnTo>
                  <a:lnTo>
                    <a:pt x="10094" y="14906"/>
                  </a:lnTo>
                  <a:lnTo>
                    <a:pt x="10024" y="15084"/>
                  </a:lnTo>
                  <a:lnTo>
                    <a:pt x="10007" y="15125"/>
                  </a:lnTo>
                  <a:lnTo>
                    <a:pt x="10057" y="15405"/>
                  </a:lnTo>
                  <a:lnTo>
                    <a:pt x="10094" y="15575"/>
                  </a:lnTo>
                  <a:lnTo>
                    <a:pt x="10148" y="15753"/>
                  </a:lnTo>
                  <a:lnTo>
                    <a:pt x="9886" y="15821"/>
                  </a:lnTo>
                  <a:lnTo>
                    <a:pt x="9694" y="15821"/>
                  </a:lnTo>
                  <a:lnTo>
                    <a:pt x="9569" y="15753"/>
                  </a:lnTo>
                  <a:lnTo>
                    <a:pt x="9556" y="15575"/>
                  </a:lnTo>
                  <a:lnTo>
                    <a:pt x="9380" y="15644"/>
                  </a:lnTo>
                  <a:lnTo>
                    <a:pt x="9327" y="15541"/>
                  </a:lnTo>
                  <a:lnTo>
                    <a:pt x="9155" y="15575"/>
                  </a:lnTo>
                  <a:lnTo>
                    <a:pt x="9067" y="15685"/>
                  </a:lnTo>
                  <a:lnTo>
                    <a:pt x="9047" y="15753"/>
                  </a:lnTo>
                  <a:lnTo>
                    <a:pt x="8963" y="15930"/>
                  </a:lnTo>
                  <a:lnTo>
                    <a:pt x="8963" y="16033"/>
                  </a:lnTo>
                  <a:lnTo>
                    <a:pt x="8771" y="16217"/>
                  </a:lnTo>
                  <a:lnTo>
                    <a:pt x="8734" y="16320"/>
                  </a:lnTo>
                  <a:lnTo>
                    <a:pt x="8646" y="16395"/>
                  </a:lnTo>
                  <a:lnTo>
                    <a:pt x="8404" y="16285"/>
                  </a:lnTo>
                  <a:lnTo>
                    <a:pt x="8141" y="16033"/>
                  </a:lnTo>
                  <a:lnTo>
                    <a:pt x="7737" y="15930"/>
                  </a:lnTo>
                  <a:lnTo>
                    <a:pt x="7441" y="15295"/>
                  </a:lnTo>
                  <a:lnTo>
                    <a:pt x="6953" y="14660"/>
                  </a:lnTo>
                  <a:lnTo>
                    <a:pt x="6505" y="14804"/>
                  </a:lnTo>
                  <a:lnTo>
                    <a:pt x="6209" y="14271"/>
                  </a:lnTo>
                  <a:lnTo>
                    <a:pt x="5805" y="14483"/>
                  </a:lnTo>
                  <a:lnTo>
                    <a:pt x="5387" y="14442"/>
                  </a:lnTo>
                  <a:lnTo>
                    <a:pt x="4758" y="14660"/>
                  </a:lnTo>
                  <a:lnTo>
                    <a:pt x="4653" y="15821"/>
                  </a:lnTo>
                  <a:lnTo>
                    <a:pt x="4758" y="16320"/>
                  </a:lnTo>
                  <a:lnTo>
                    <a:pt x="3835" y="16108"/>
                  </a:lnTo>
                  <a:lnTo>
                    <a:pt x="3488" y="15930"/>
                  </a:lnTo>
                  <a:lnTo>
                    <a:pt x="3189" y="16033"/>
                  </a:lnTo>
                  <a:lnTo>
                    <a:pt x="3013" y="17064"/>
                  </a:lnTo>
                  <a:lnTo>
                    <a:pt x="3155" y="17064"/>
                  </a:lnTo>
                  <a:lnTo>
                    <a:pt x="3330" y="18054"/>
                  </a:lnTo>
                  <a:lnTo>
                    <a:pt x="3468" y="18054"/>
                  </a:lnTo>
                  <a:lnTo>
                    <a:pt x="3347" y="18266"/>
                  </a:lnTo>
                  <a:lnTo>
                    <a:pt x="3209" y="18334"/>
                  </a:lnTo>
                  <a:lnTo>
                    <a:pt x="3118" y="18791"/>
                  </a:lnTo>
                  <a:lnTo>
                    <a:pt x="3209" y="18791"/>
                  </a:lnTo>
                  <a:lnTo>
                    <a:pt x="3155" y="18826"/>
                  </a:lnTo>
                  <a:lnTo>
                    <a:pt x="3242" y="18976"/>
                  </a:lnTo>
                  <a:lnTo>
                    <a:pt x="3276" y="19078"/>
                  </a:lnTo>
                  <a:lnTo>
                    <a:pt x="3276" y="19358"/>
                  </a:lnTo>
                  <a:lnTo>
                    <a:pt x="3347" y="19577"/>
                  </a:lnTo>
                  <a:lnTo>
                    <a:pt x="3488" y="19925"/>
                  </a:lnTo>
                  <a:lnTo>
                    <a:pt x="3276" y="19993"/>
                  </a:lnTo>
                  <a:lnTo>
                    <a:pt x="3155" y="19747"/>
                  </a:lnTo>
                  <a:lnTo>
                    <a:pt x="2737" y="19283"/>
                  </a:lnTo>
                  <a:lnTo>
                    <a:pt x="2229" y="19283"/>
                  </a:lnTo>
                  <a:lnTo>
                    <a:pt x="2091" y="19078"/>
                  </a:lnTo>
                  <a:lnTo>
                    <a:pt x="1970" y="18894"/>
                  </a:lnTo>
                  <a:lnTo>
                    <a:pt x="1778" y="18655"/>
                  </a:lnTo>
                  <a:lnTo>
                    <a:pt x="1778" y="18546"/>
                  </a:lnTo>
                  <a:lnTo>
                    <a:pt x="1970" y="18054"/>
                  </a:lnTo>
                  <a:lnTo>
                    <a:pt x="2057" y="18054"/>
                  </a:lnTo>
                  <a:lnTo>
                    <a:pt x="2091" y="17801"/>
                  </a:lnTo>
                  <a:lnTo>
                    <a:pt x="2024" y="17692"/>
                  </a:lnTo>
                  <a:lnTo>
                    <a:pt x="1879" y="17876"/>
                  </a:lnTo>
                  <a:lnTo>
                    <a:pt x="1832" y="17692"/>
                  </a:lnTo>
                  <a:lnTo>
                    <a:pt x="2162" y="17487"/>
                  </a:lnTo>
                  <a:lnTo>
                    <a:pt x="2057" y="16886"/>
                  </a:lnTo>
                  <a:lnTo>
                    <a:pt x="1832" y="16886"/>
                  </a:lnTo>
                  <a:lnTo>
                    <a:pt x="1586" y="16497"/>
                  </a:lnTo>
                  <a:lnTo>
                    <a:pt x="1239" y="16422"/>
                  </a:lnTo>
                  <a:lnTo>
                    <a:pt x="923" y="16285"/>
                  </a:lnTo>
                  <a:lnTo>
                    <a:pt x="956" y="15930"/>
                  </a:lnTo>
                  <a:lnTo>
                    <a:pt x="872" y="15575"/>
                  </a:lnTo>
                  <a:lnTo>
                    <a:pt x="923" y="15541"/>
                  </a:lnTo>
                  <a:lnTo>
                    <a:pt x="1044" y="15644"/>
                  </a:lnTo>
                  <a:lnTo>
                    <a:pt x="993" y="15261"/>
                  </a:lnTo>
                  <a:lnTo>
                    <a:pt x="872" y="15015"/>
                  </a:lnTo>
                  <a:lnTo>
                    <a:pt x="764" y="14374"/>
                  </a:lnTo>
                  <a:lnTo>
                    <a:pt x="401" y="14271"/>
                  </a:lnTo>
                  <a:lnTo>
                    <a:pt x="455" y="13745"/>
                  </a:lnTo>
                  <a:lnTo>
                    <a:pt x="330" y="13452"/>
                  </a:lnTo>
                  <a:lnTo>
                    <a:pt x="226" y="13424"/>
                  </a:lnTo>
                  <a:lnTo>
                    <a:pt x="138" y="13144"/>
                  </a:lnTo>
                  <a:lnTo>
                    <a:pt x="138" y="12960"/>
                  </a:lnTo>
                  <a:lnTo>
                    <a:pt x="88" y="12714"/>
                  </a:lnTo>
                  <a:lnTo>
                    <a:pt x="121" y="12680"/>
                  </a:lnTo>
                  <a:lnTo>
                    <a:pt x="192" y="12680"/>
                  </a:lnTo>
                  <a:lnTo>
                    <a:pt x="192" y="12571"/>
                  </a:lnTo>
                  <a:lnTo>
                    <a:pt x="330" y="12434"/>
                  </a:lnTo>
                  <a:lnTo>
                    <a:pt x="488" y="12503"/>
                  </a:lnTo>
                  <a:lnTo>
                    <a:pt x="418" y="12332"/>
                  </a:lnTo>
                  <a:lnTo>
                    <a:pt x="313" y="12332"/>
                  </a:lnTo>
                  <a:lnTo>
                    <a:pt x="259" y="12045"/>
                  </a:lnTo>
                  <a:lnTo>
                    <a:pt x="172" y="12154"/>
                  </a:lnTo>
                  <a:lnTo>
                    <a:pt x="455" y="11478"/>
                  </a:lnTo>
                  <a:lnTo>
                    <a:pt x="626" y="10912"/>
                  </a:lnTo>
                  <a:lnTo>
                    <a:pt x="542" y="10775"/>
                  </a:lnTo>
                  <a:lnTo>
                    <a:pt x="488" y="10741"/>
                  </a:lnTo>
                  <a:lnTo>
                    <a:pt x="364" y="10563"/>
                  </a:lnTo>
                  <a:lnTo>
                    <a:pt x="401" y="10283"/>
                  </a:lnTo>
                  <a:lnTo>
                    <a:pt x="330" y="10208"/>
                  </a:lnTo>
                  <a:lnTo>
                    <a:pt x="330" y="10099"/>
                  </a:lnTo>
                  <a:lnTo>
                    <a:pt x="330" y="9990"/>
                  </a:lnTo>
                  <a:lnTo>
                    <a:pt x="276" y="9990"/>
                  </a:lnTo>
                  <a:lnTo>
                    <a:pt x="276" y="9894"/>
                  </a:lnTo>
                  <a:lnTo>
                    <a:pt x="276" y="9819"/>
                  </a:lnTo>
                  <a:lnTo>
                    <a:pt x="313" y="9464"/>
                  </a:lnTo>
                  <a:lnTo>
                    <a:pt x="138" y="8863"/>
                  </a:lnTo>
                  <a:lnTo>
                    <a:pt x="192" y="8549"/>
                  </a:lnTo>
                  <a:lnTo>
                    <a:pt x="138" y="8440"/>
                  </a:lnTo>
                  <a:lnTo>
                    <a:pt x="54" y="8330"/>
                  </a:lnTo>
                  <a:lnTo>
                    <a:pt x="34" y="8160"/>
                  </a:lnTo>
                  <a:lnTo>
                    <a:pt x="0" y="8051"/>
                  </a:lnTo>
                  <a:lnTo>
                    <a:pt x="138" y="770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8" name="Freeform 231">
              <a:extLst>
                <a:ext uri="{FF2B5EF4-FFF2-40B4-BE49-F238E27FC236}">
                  <a16:creationId xmlns:a16="http://schemas.microsoft.com/office/drawing/2014/main" id="{966F2B45-9D3A-3D4B-8D96-EACFA8C4B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2470" y="2980286"/>
              <a:ext cx="414132" cy="225887"/>
            </a:xfrm>
            <a:custGeom>
              <a:avLst/>
              <a:gdLst>
                <a:gd name="T0" fmla="*/ 15364 w 20000"/>
                <a:gd name="T1" fmla="*/ 13531 h 20000"/>
                <a:gd name="T2" fmla="*/ 15067 w 20000"/>
                <a:gd name="T3" fmla="*/ 14074 h 20000"/>
                <a:gd name="T4" fmla="*/ 14124 w 20000"/>
                <a:gd name="T5" fmla="*/ 16593 h 20000"/>
                <a:gd name="T6" fmla="*/ 16496 w 20000"/>
                <a:gd name="T7" fmla="*/ 17630 h 20000"/>
                <a:gd name="T8" fmla="*/ 15364 w 20000"/>
                <a:gd name="T9" fmla="*/ 17630 h 20000"/>
                <a:gd name="T10" fmla="*/ 13531 w 20000"/>
                <a:gd name="T11" fmla="*/ 19951 h 20000"/>
                <a:gd name="T12" fmla="*/ 12992 w 20000"/>
                <a:gd name="T13" fmla="*/ 18123 h 20000"/>
                <a:gd name="T14" fmla="*/ 11752 w 20000"/>
                <a:gd name="T15" fmla="*/ 16840 h 20000"/>
                <a:gd name="T16" fmla="*/ 12992 w 20000"/>
                <a:gd name="T17" fmla="*/ 15605 h 20000"/>
                <a:gd name="T18" fmla="*/ 11024 w 20000"/>
                <a:gd name="T19" fmla="*/ 14815 h 20000"/>
                <a:gd name="T20" fmla="*/ 11024 w 20000"/>
                <a:gd name="T21" fmla="*/ 14074 h 20000"/>
                <a:gd name="T22" fmla="*/ 10755 w 20000"/>
                <a:gd name="T23" fmla="*/ 12790 h 20000"/>
                <a:gd name="T24" fmla="*/ 10620 w 20000"/>
                <a:gd name="T25" fmla="*/ 13284 h 20000"/>
                <a:gd name="T26" fmla="*/ 9650 w 20000"/>
                <a:gd name="T27" fmla="*/ 13531 h 20000"/>
                <a:gd name="T28" fmla="*/ 8518 w 20000"/>
                <a:gd name="T29" fmla="*/ 16840 h 20000"/>
                <a:gd name="T30" fmla="*/ 7008 w 20000"/>
                <a:gd name="T31" fmla="*/ 16840 h 20000"/>
                <a:gd name="T32" fmla="*/ 7844 w 20000"/>
                <a:gd name="T33" fmla="*/ 14815 h 20000"/>
                <a:gd name="T34" fmla="*/ 8248 w 20000"/>
                <a:gd name="T35" fmla="*/ 13284 h 20000"/>
                <a:gd name="T36" fmla="*/ 7412 w 20000"/>
                <a:gd name="T37" fmla="*/ 10173 h 20000"/>
                <a:gd name="T38" fmla="*/ 5310 w 20000"/>
                <a:gd name="T39" fmla="*/ 9432 h 20000"/>
                <a:gd name="T40" fmla="*/ 3369 w 20000"/>
                <a:gd name="T41" fmla="*/ 10667 h 20000"/>
                <a:gd name="T42" fmla="*/ 836 w 20000"/>
                <a:gd name="T43" fmla="*/ 9975 h 20000"/>
                <a:gd name="T44" fmla="*/ 431 w 20000"/>
                <a:gd name="T45" fmla="*/ 6864 h 20000"/>
                <a:gd name="T46" fmla="*/ 431 w 20000"/>
                <a:gd name="T47" fmla="*/ 5333 h 20000"/>
                <a:gd name="T48" fmla="*/ 1563 w 20000"/>
                <a:gd name="T49" fmla="*/ 0 h 20000"/>
                <a:gd name="T50" fmla="*/ 2372 w 20000"/>
                <a:gd name="T51" fmla="*/ 494 h 20000"/>
                <a:gd name="T52" fmla="*/ 6685 w 20000"/>
                <a:gd name="T53" fmla="*/ 741 h 20000"/>
                <a:gd name="T54" fmla="*/ 8787 w 20000"/>
                <a:gd name="T55" fmla="*/ 1284 h 20000"/>
                <a:gd name="T56" fmla="*/ 10054 w 20000"/>
                <a:gd name="T57" fmla="*/ 494 h 20000"/>
                <a:gd name="T58" fmla="*/ 15364 w 20000"/>
                <a:gd name="T59" fmla="*/ 2025 h 20000"/>
                <a:gd name="T60" fmla="*/ 19137 w 20000"/>
                <a:gd name="T61" fmla="*/ 4840 h 20000"/>
                <a:gd name="T62" fmla="*/ 17332 w 20000"/>
                <a:gd name="T63" fmla="*/ 1066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00" h="20000">
                  <a:moveTo>
                    <a:pt x="17709" y="12000"/>
                  </a:moveTo>
                  <a:lnTo>
                    <a:pt x="15364" y="13531"/>
                  </a:lnTo>
                  <a:lnTo>
                    <a:pt x="15499" y="15605"/>
                  </a:lnTo>
                  <a:lnTo>
                    <a:pt x="15067" y="14074"/>
                  </a:lnTo>
                  <a:lnTo>
                    <a:pt x="13962" y="15309"/>
                  </a:lnTo>
                  <a:lnTo>
                    <a:pt x="14124" y="16593"/>
                  </a:lnTo>
                  <a:lnTo>
                    <a:pt x="16199" y="17333"/>
                  </a:lnTo>
                  <a:lnTo>
                    <a:pt x="16496" y="17630"/>
                  </a:lnTo>
                  <a:lnTo>
                    <a:pt x="15903" y="17630"/>
                  </a:lnTo>
                  <a:lnTo>
                    <a:pt x="15364" y="17630"/>
                  </a:lnTo>
                  <a:lnTo>
                    <a:pt x="14663" y="18617"/>
                  </a:lnTo>
                  <a:lnTo>
                    <a:pt x="13531" y="19951"/>
                  </a:lnTo>
                  <a:lnTo>
                    <a:pt x="12857" y="19407"/>
                  </a:lnTo>
                  <a:lnTo>
                    <a:pt x="12992" y="18123"/>
                  </a:lnTo>
                  <a:lnTo>
                    <a:pt x="12156" y="17333"/>
                  </a:lnTo>
                  <a:lnTo>
                    <a:pt x="11752" y="16840"/>
                  </a:lnTo>
                  <a:lnTo>
                    <a:pt x="12156" y="16593"/>
                  </a:lnTo>
                  <a:lnTo>
                    <a:pt x="12992" y="15605"/>
                  </a:lnTo>
                  <a:lnTo>
                    <a:pt x="12857" y="15309"/>
                  </a:lnTo>
                  <a:lnTo>
                    <a:pt x="11024" y="14815"/>
                  </a:lnTo>
                  <a:lnTo>
                    <a:pt x="10755" y="14074"/>
                  </a:lnTo>
                  <a:lnTo>
                    <a:pt x="11024" y="14074"/>
                  </a:lnTo>
                  <a:lnTo>
                    <a:pt x="11159" y="14074"/>
                  </a:lnTo>
                  <a:lnTo>
                    <a:pt x="10755" y="12790"/>
                  </a:lnTo>
                  <a:lnTo>
                    <a:pt x="10755" y="13531"/>
                  </a:lnTo>
                  <a:lnTo>
                    <a:pt x="10620" y="13284"/>
                  </a:lnTo>
                  <a:lnTo>
                    <a:pt x="10323" y="13284"/>
                  </a:lnTo>
                  <a:lnTo>
                    <a:pt x="9650" y="13531"/>
                  </a:lnTo>
                  <a:lnTo>
                    <a:pt x="8949" y="15605"/>
                  </a:lnTo>
                  <a:lnTo>
                    <a:pt x="8518" y="16840"/>
                  </a:lnTo>
                  <a:lnTo>
                    <a:pt x="7412" y="17630"/>
                  </a:lnTo>
                  <a:lnTo>
                    <a:pt x="7008" y="16840"/>
                  </a:lnTo>
                  <a:lnTo>
                    <a:pt x="7412" y="15605"/>
                  </a:lnTo>
                  <a:lnTo>
                    <a:pt x="7844" y="14815"/>
                  </a:lnTo>
                  <a:lnTo>
                    <a:pt x="9218" y="14568"/>
                  </a:lnTo>
                  <a:lnTo>
                    <a:pt x="8248" y="13284"/>
                  </a:lnTo>
                  <a:lnTo>
                    <a:pt x="8113" y="12247"/>
                  </a:lnTo>
                  <a:lnTo>
                    <a:pt x="7412" y="10173"/>
                  </a:lnTo>
                  <a:lnTo>
                    <a:pt x="6685" y="10173"/>
                  </a:lnTo>
                  <a:lnTo>
                    <a:pt x="5310" y="9432"/>
                  </a:lnTo>
                  <a:lnTo>
                    <a:pt x="4474" y="9975"/>
                  </a:lnTo>
                  <a:lnTo>
                    <a:pt x="3369" y="10667"/>
                  </a:lnTo>
                  <a:lnTo>
                    <a:pt x="1267" y="9975"/>
                  </a:lnTo>
                  <a:lnTo>
                    <a:pt x="836" y="9975"/>
                  </a:lnTo>
                  <a:lnTo>
                    <a:pt x="0" y="9185"/>
                  </a:lnTo>
                  <a:lnTo>
                    <a:pt x="431" y="6864"/>
                  </a:lnTo>
                  <a:lnTo>
                    <a:pt x="566" y="6617"/>
                  </a:lnTo>
                  <a:lnTo>
                    <a:pt x="431" y="5333"/>
                  </a:lnTo>
                  <a:lnTo>
                    <a:pt x="1995" y="1481"/>
                  </a:lnTo>
                  <a:lnTo>
                    <a:pt x="1563" y="0"/>
                  </a:lnTo>
                  <a:lnTo>
                    <a:pt x="1995" y="0"/>
                  </a:lnTo>
                  <a:lnTo>
                    <a:pt x="2372" y="494"/>
                  </a:lnTo>
                  <a:lnTo>
                    <a:pt x="6685" y="0"/>
                  </a:lnTo>
                  <a:lnTo>
                    <a:pt x="6685" y="741"/>
                  </a:lnTo>
                  <a:lnTo>
                    <a:pt x="8787" y="1481"/>
                  </a:lnTo>
                  <a:lnTo>
                    <a:pt x="8787" y="1284"/>
                  </a:lnTo>
                  <a:lnTo>
                    <a:pt x="9218" y="494"/>
                  </a:lnTo>
                  <a:lnTo>
                    <a:pt x="10054" y="494"/>
                  </a:lnTo>
                  <a:lnTo>
                    <a:pt x="12588" y="1481"/>
                  </a:lnTo>
                  <a:lnTo>
                    <a:pt x="15364" y="2025"/>
                  </a:lnTo>
                  <a:lnTo>
                    <a:pt x="17332" y="4840"/>
                  </a:lnTo>
                  <a:lnTo>
                    <a:pt x="19137" y="4840"/>
                  </a:lnTo>
                  <a:lnTo>
                    <a:pt x="19973" y="9185"/>
                  </a:lnTo>
                  <a:lnTo>
                    <a:pt x="17332" y="10667"/>
                  </a:lnTo>
                  <a:lnTo>
                    <a:pt x="17709" y="1200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9" name="Freeform 230">
              <a:extLst>
                <a:ext uri="{FF2B5EF4-FFF2-40B4-BE49-F238E27FC236}">
                  <a16:creationId xmlns:a16="http://schemas.microsoft.com/office/drawing/2014/main" id="{1E343BCA-FFD5-C04C-B18E-8581937F1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863" y="3129485"/>
              <a:ext cx="75298" cy="41831"/>
            </a:xfrm>
            <a:custGeom>
              <a:avLst/>
              <a:gdLst>
                <a:gd name="T0" fmla="*/ 593 w 20000"/>
                <a:gd name="T1" fmla="*/ 7027 h 20000"/>
                <a:gd name="T2" fmla="*/ 6815 w 20000"/>
                <a:gd name="T3" fmla="*/ 7027 h 20000"/>
                <a:gd name="T4" fmla="*/ 13778 w 20000"/>
                <a:gd name="T5" fmla="*/ 4324 h 20000"/>
                <a:gd name="T6" fmla="*/ 16000 w 20000"/>
                <a:gd name="T7" fmla="*/ 4324 h 20000"/>
                <a:gd name="T8" fmla="*/ 16000 w 20000"/>
                <a:gd name="T9" fmla="*/ 1622 h 20000"/>
                <a:gd name="T10" fmla="*/ 18370 w 20000"/>
                <a:gd name="T11" fmla="*/ 0 h 20000"/>
                <a:gd name="T12" fmla="*/ 18370 w 20000"/>
                <a:gd name="T13" fmla="*/ 4324 h 20000"/>
                <a:gd name="T14" fmla="*/ 19852 w 20000"/>
                <a:gd name="T15" fmla="*/ 7027 h 20000"/>
                <a:gd name="T16" fmla="*/ 19852 w 20000"/>
                <a:gd name="T17" fmla="*/ 11081 h 20000"/>
                <a:gd name="T18" fmla="*/ 16000 w 20000"/>
                <a:gd name="T19" fmla="*/ 15405 h 20000"/>
                <a:gd name="T20" fmla="*/ 13778 w 20000"/>
                <a:gd name="T21" fmla="*/ 19730 h 20000"/>
                <a:gd name="T22" fmla="*/ 8444 w 20000"/>
                <a:gd name="T23" fmla="*/ 18108 h 20000"/>
                <a:gd name="T24" fmla="*/ 4444 w 20000"/>
                <a:gd name="T25" fmla="*/ 19730 h 20000"/>
                <a:gd name="T26" fmla="*/ 3852 w 20000"/>
                <a:gd name="T27" fmla="*/ 15405 h 20000"/>
                <a:gd name="T28" fmla="*/ 0 w 20000"/>
                <a:gd name="T29" fmla="*/ 8378 h 20000"/>
                <a:gd name="T30" fmla="*/ 593 w 20000"/>
                <a:gd name="T31" fmla="*/ 702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00" h="20000">
                  <a:moveTo>
                    <a:pt x="593" y="7027"/>
                  </a:moveTo>
                  <a:lnTo>
                    <a:pt x="6815" y="7027"/>
                  </a:lnTo>
                  <a:lnTo>
                    <a:pt x="13778" y="4324"/>
                  </a:lnTo>
                  <a:lnTo>
                    <a:pt x="16000" y="4324"/>
                  </a:lnTo>
                  <a:lnTo>
                    <a:pt x="16000" y="1622"/>
                  </a:lnTo>
                  <a:lnTo>
                    <a:pt x="18370" y="0"/>
                  </a:lnTo>
                  <a:lnTo>
                    <a:pt x="18370" y="4324"/>
                  </a:lnTo>
                  <a:lnTo>
                    <a:pt x="19852" y="7027"/>
                  </a:lnTo>
                  <a:lnTo>
                    <a:pt x="19852" y="11081"/>
                  </a:lnTo>
                  <a:lnTo>
                    <a:pt x="16000" y="15405"/>
                  </a:lnTo>
                  <a:lnTo>
                    <a:pt x="13778" y="19730"/>
                  </a:lnTo>
                  <a:lnTo>
                    <a:pt x="8444" y="18108"/>
                  </a:lnTo>
                  <a:lnTo>
                    <a:pt x="4444" y="19730"/>
                  </a:lnTo>
                  <a:lnTo>
                    <a:pt x="3852" y="15405"/>
                  </a:lnTo>
                  <a:lnTo>
                    <a:pt x="0" y="8378"/>
                  </a:lnTo>
                  <a:lnTo>
                    <a:pt x="593" y="702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0" name="Freeform 229">
              <a:extLst>
                <a:ext uri="{FF2B5EF4-FFF2-40B4-BE49-F238E27FC236}">
                  <a16:creationId xmlns:a16="http://schemas.microsoft.com/office/drawing/2014/main" id="{8B159B12-BE7D-2741-BAD1-E0FB6C020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863" y="3153188"/>
              <a:ext cx="131073" cy="101790"/>
            </a:xfrm>
            <a:custGeom>
              <a:avLst/>
              <a:gdLst>
                <a:gd name="T0" fmla="*/ 11453 w 20000"/>
                <a:gd name="T1" fmla="*/ 0 h 20000"/>
                <a:gd name="T2" fmla="*/ 11880 w 20000"/>
                <a:gd name="T3" fmla="*/ 0 h 20000"/>
                <a:gd name="T4" fmla="*/ 14103 w 20000"/>
                <a:gd name="T5" fmla="*/ 1749 h 20000"/>
                <a:gd name="T6" fmla="*/ 17265 w 20000"/>
                <a:gd name="T7" fmla="*/ 2842 h 20000"/>
                <a:gd name="T8" fmla="*/ 17607 w 20000"/>
                <a:gd name="T9" fmla="*/ 1749 h 20000"/>
                <a:gd name="T10" fmla="*/ 18547 w 20000"/>
                <a:gd name="T11" fmla="*/ 656 h 20000"/>
                <a:gd name="T12" fmla="*/ 18974 w 20000"/>
                <a:gd name="T13" fmla="*/ 3388 h 20000"/>
                <a:gd name="T14" fmla="*/ 19915 w 20000"/>
                <a:gd name="T15" fmla="*/ 7322 h 20000"/>
                <a:gd name="T16" fmla="*/ 18547 w 20000"/>
                <a:gd name="T17" fmla="*/ 7322 h 20000"/>
                <a:gd name="T18" fmla="*/ 14103 w 20000"/>
                <a:gd name="T19" fmla="*/ 7322 h 20000"/>
                <a:gd name="T20" fmla="*/ 9744 w 20000"/>
                <a:gd name="T21" fmla="*/ 7322 h 20000"/>
                <a:gd name="T22" fmla="*/ 11453 w 20000"/>
                <a:gd name="T23" fmla="*/ 12459 h 20000"/>
                <a:gd name="T24" fmla="*/ 15043 w 20000"/>
                <a:gd name="T25" fmla="*/ 16940 h 20000"/>
                <a:gd name="T26" fmla="*/ 15043 w 20000"/>
                <a:gd name="T27" fmla="*/ 19891 h 20000"/>
                <a:gd name="T28" fmla="*/ 12735 w 20000"/>
                <a:gd name="T29" fmla="*/ 16940 h 20000"/>
                <a:gd name="T30" fmla="*/ 10598 w 20000"/>
                <a:gd name="T31" fmla="*/ 16503 h 20000"/>
                <a:gd name="T32" fmla="*/ 9231 w 20000"/>
                <a:gd name="T33" fmla="*/ 16940 h 20000"/>
                <a:gd name="T34" fmla="*/ 5726 w 20000"/>
                <a:gd name="T35" fmla="*/ 12459 h 20000"/>
                <a:gd name="T36" fmla="*/ 7863 w 20000"/>
                <a:gd name="T37" fmla="*/ 11913 h 20000"/>
                <a:gd name="T38" fmla="*/ 4872 w 20000"/>
                <a:gd name="T39" fmla="*/ 9071 h 20000"/>
                <a:gd name="T40" fmla="*/ 4872 w 20000"/>
                <a:gd name="T41" fmla="*/ 7322 h 20000"/>
                <a:gd name="T42" fmla="*/ 2564 w 20000"/>
                <a:gd name="T43" fmla="*/ 5137 h 20000"/>
                <a:gd name="T44" fmla="*/ 1368 w 20000"/>
                <a:gd name="T45" fmla="*/ 7978 h 20000"/>
                <a:gd name="T46" fmla="*/ 0 w 20000"/>
                <a:gd name="T47" fmla="*/ 4481 h 20000"/>
                <a:gd name="T48" fmla="*/ 342 w 20000"/>
                <a:gd name="T49" fmla="*/ 3388 h 20000"/>
                <a:gd name="T50" fmla="*/ 2222 w 20000"/>
                <a:gd name="T51" fmla="*/ 4481 h 20000"/>
                <a:gd name="T52" fmla="*/ 2564 w 20000"/>
                <a:gd name="T53" fmla="*/ 3388 h 20000"/>
                <a:gd name="T54" fmla="*/ 4872 w 20000"/>
                <a:gd name="T55" fmla="*/ 2842 h 20000"/>
                <a:gd name="T56" fmla="*/ 7863 w 20000"/>
                <a:gd name="T57" fmla="*/ 3388 h 20000"/>
                <a:gd name="T58" fmla="*/ 9231 w 20000"/>
                <a:gd name="T59" fmla="*/ 1749 h 20000"/>
                <a:gd name="T60" fmla="*/ 11453 w 20000"/>
                <a:gd name="T6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00" h="20000">
                  <a:moveTo>
                    <a:pt x="11453" y="0"/>
                  </a:moveTo>
                  <a:lnTo>
                    <a:pt x="11880" y="0"/>
                  </a:lnTo>
                  <a:lnTo>
                    <a:pt x="14103" y="1749"/>
                  </a:lnTo>
                  <a:lnTo>
                    <a:pt x="17265" y="2842"/>
                  </a:lnTo>
                  <a:lnTo>
                    <a:pt x="17607" y="1749"/>
                  </a:lnTo>
                  <a:lnTo>
                    <a:pt x="18547" y="656"/>
                  </a:lnTo>
                  <a:lnTo>
                    <a:pt x="18974" y="3388"/>
                  </a:lnTo>
                  <a:lnTo>
                    <a:pt x="19915" y="7322"/>
                  </a:lnTo>
                  <a:lnTo>
                    <a:pt x="18547" y="7322"/>
                  </a:lnTo>
                  <a:lnTo>
                    <a:pt x="14103" y="7322"/>
                  </a:lnTo>
                  <a:lnTo>
                    <a:pt x="9744" y="7322"/>
                  </a:lnTo>
                  <a:lnTo>
                    <a:pt x="11453" y="12459"/>
                  </a:lnTo>
                  <a:lnTo>
                    <a:pt x="15043" y="16940"/>
                  </a:lnTo>
                  <a:lnTo>
                    <a:pt x="15043" y="19891"/>
                  </a:lnTo>
                  <a:lnTo>
                    <a:pt x="12735" y="16940"/>
                  </a:lnTo>
                  <a:lnTo>
                    <a:pt x="10598" y="16503"/>
                  </a:lnTo>
                  <a:lnTo>
                    <a:pt x="9231" y="16940"/>
                  </a:lnTo>
                  <a:lnTo>
                    <a:pt x="5726" y="12459"/>
                  </a:lnTo>
                  <a:lnTo>
                    <a:pt x="7863" y="11913"/>
                  </a:lnTo>
                  <a:lnTo>
                    <a:pt x="4872" y="9071"/>
                  </a:lnTo>
                  <a:lnTo>
                    <a:pt x="4872" y="7322"/>
                  </a:lnTo>
                  <a:lnTo>
                    <a:pt x="2564" y="5137"/>
                  </a:lnTo>
                  <a:lnTo>
                    <a:pt x="1368" y="7978"/>
                  </a:lnTo>
                  <a:lnTo>
                    <a:pt x="0" y="4481"/>
                  </a:lnTo>
                  <a:lnTo>
                    <a:pt x="342" y="3388"/>
                  </a:lnTo>
                  <a:lnTo>
                    <a:pt x="2222" y="4481"/>
                  </a:lnTo>
                  <a:lnTo>
                    <a:pt x="2564" y="3388"/>
                  </a:lnTo>
                  <a:lnTo>
                    <a:pt x="4872" y="2842"/>
                  </a:lnTo>
                  <a:lnTo>
                    <a:pt x="7863" y="3388"/>
                  </a:lnTo>
                  <a:lnTo>
                    <a:pt x="9231" y="1749"/>
                  </a:lnTo>
                  <a:lnTo>
                    <a:pt x="1145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1" name="Freeform 228">
              <a:extLst>
                <a:ext uri="{FF2B5EF4-FFF2-40B4-BE49-F238E27FC236}">
                  <a16:creationId xmlns:a16="http://schemas.microsoft.com/office/drawing/2014/main" id="{B9060EBA-3064-904A-A06F-945858AF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8610" y="3189444"/>
              <a:ext cx="80874" cy="75296"/>
            </a:xfrm>
            <a:custGeom>
              <a:avLst/>
              <a:gdLst>
                <a:gd name="T0" fmla="*/ 14795 w 20000"/>
                <a:gd name="T1" fmla="*/ 19853 h 20000"/>
                <a:gd name="T2" fmla="*/ 10548 w 20000"/>
                <a:gd name="T3" fmla="*/ 18382 h 20000"/>
                <a:gd name="T4" fmla="*/ 5616 w 20000"/>
                <a:gd name="T5" fmla="*/ 16912 h 20000"/>
                <a:gd name="T6" fmla="*/ 5616 w 20000"/>
                <a:gd name="T7" fmla="*/ 16029 h 20000"/>
                <a:gd name="T8" fmla="*/ 8493 w 20000"/>
                <a:gd name="T9" fmla="*/ 16912 h 20000"/>
                <a:gd name="T10" fmla="*/ 8493 w 20000"/>
                <a:gd name="T11" fmla="*/ 12941 h 20000"/>
                <a:gd name="T12" fmla="*/ 2740 w 20000"/>
                <a:gd name="T13" fmla="*/ 6912 h 20000"/>
                <a:gd name="T14" fmla="*/ 0 w 20000"/>
                <a:gd name="T15" fmla="*/ 0 h 20000"/>
                <a:gd name="T16" fmla="*/ 6986 w 20000"/>
                <a:gd name="T17" fmla="*/ 0 h 20000"/>
                <a:gd name="T18" fmla="*/ 14247 w 20000"/>
                <a:gd name="T19" fmla="*/ 0 h 20000"/>
                <a:gd name="T20" fmla="*/ 16301 w 20000"/>
                <a:gd name="T21" fmla="*/ 0 h 20000"/>
                <a:gd name="T22" fmla="*/ 19863 w 20000"/>
                <a:gd name="T23" fmla="*/ 0 h 20000"/>
                <a:gd name="T24" fmla="*/ 18493 w 20000"/>
                <a:gd name="T25" fmla="*/ 4559 h 20000"/>
                <a:gd name="T26" fmla="*/ 19863 w 20000"/>
                <a:gd name="T27" fmla="*/ 8382 h 20000"/>
                <a:gd name="T28" fmla="*/ 19863 w 20000"/>
                <a:gd name="T29" fmla="*/ 12353 h 20000"/>
                <a:gd name="T30" fmla="*/ 16301 w 20000"/>
                <a:gd name="T31" fmla="*/ 16029 h 20000"/>
                <a:gd name="T32" fmla="*/ 14795 w 20000"/>
                <a:gd name="T33" fmla="*/ 1985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00" h="20000">
                  <a:moveTo>
                    <a:pt x="14795" y="19853"/>
                  </a:moveTo>
                  <a:lnTo>
                    <a:pt x="10548" y="18382"/>
                  </a:lnTo>
                  <a:lnTo>
                    <a:pt x="5616" y="16912"/>
                  </a:lnTo>
                  <a:lnTo>
                    <a:pt x="5616" y="16029"/>
                  </a:lnTo>
                  <a:lnTo>
                    <a:pt x="8493" y="16912"/>
                  </a:lnTo>
                  <a:lnTo>
                    <a:pt x="8493" y="12941"/>
                  </a:lnTo>
                  <a:lnTo>
                    <a:pt x="2740" y="6912"/>
                  </a:lnTo>
                  <a:lnTo>
                    <a:pt x="0" y="0"/>
                  </a:lnTo>
                  <a:lnTo>
                    <a:pt x="6986" y="0"/>
                  </a:lnTo>
                  <a:lnTo>
                    <a:pt x="14247" y="0"/>
                  </a:lnTo>
                  <a:lnTo>
                    <a:pt x="16301" y="0"/>
                  </a:lnTo>
                  <a:lnTo>
                    <a:pt x="19863" y="0"/>
                  </a:lnTo>
                  <a:lnTo>
                    <a:pt x="18493" y="4559"/>
                  </a:lnTo>
                  <a:lnTo>
                    <a:pt x="19863" y="8382"/>
                  </a:lnTo>
                  <a:lnTo>
                    <a:pt x="19863" y="12353"/>
                  </a:lnTo>
                  <a:lnTo>
                    <a:pt x="16301" y="16029"/>
                  </a:lnTo>
                  <a:lnTo>
                    <a:pt x="14795" y="1985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2" name="Freeform 227">
              <a:extLst>
                <a:ext uri="{FF2B5EF4-FFF2-40B4-BE49-F238E27FC236}">
                  <a16:creationId xmlns:a16="http://schemas.microsoft.com/office/drawing/2014/main" id="{0ECC4A77-6DC6-C341-A00B-C5697AA58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7173" y="3153188"/>
              <a:ext cx="64141" cy="37649"/>
            </a:xfrm>
            <a:custGeom>
              <a:avLst/>
              <a:gdLst>
                <a:gd name="T0" fmla="*/ 0 w 20000"/>
                <a:gd name="T1" fmla="*/ 1765 h 20000"/>
                <a:gd name="T2" fmla="*/ 5391 w 20000"/>
                <a:gd name="T3" fmla="*/ 1765 h 20000"/>
                <a:gd name="T4" fmla="*/ 7130 w 20000"/>
                <a:gd name="T5" fmla="*/ 0 h 20000"/>
                <a:gd name="T6" fmla="*/ 12696 w 20000"/>
                <a:gd name="T7" fmla="*/ 0 h 20000"/>
                <a:gd name="T8" fmla="*/ 14435 w 20000"/>
                <a:gd name="T9" fmla="*/ 4706 h 20000"/>
                <a:gd name="T10" fmla="*/ 14435 w 20000"/>
                <a:gd name="T11" fmla="*/ 9118 h 20000"/>
                <a:gd name="T12" fmla="*/ 19826 w 20000"/>
                <a:gd name="T13" fmla="*/ 13824 h 20000"/>
                <a:gd name="T14" fmla="*/ 19826 w 20000"/>
                <a:gd name="T15" fmla="*/ 19706 h 20000"/>
                <a:gd name="T16" fmla="*/ 17043 w 20000"/>
                <a:gd name="T17" fmla="*/ 19706 h 20000"/>
                <a:gd name="T18" fmla="*/ 12696 w 20000"/>
                <a:gd name="T19" fmla="*/ 16765 h 20000"/>
                <a:gd name="T20" fmla="*/ 7130 w 20000"/>
                <a:gd name="T21" fmla="*/ 19706 h 20000"/>
                <a:gd name="T22" fmla="*/ 2783 w 20000"/>
                <a:gd name="T23" fmla="*/ 19706 h 20000"/>
                <a:gd name="T24" fmla="*/ 696 w 20000"/>
                <a:gd name="T25" fmla="*/ 9118 h 20000"/>
                <a:gd name="T26" fmla="*/ 0 w 20000"/>
                <a:gd name="T27" fmla="*/ 176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00" h="20000">
                  <a:moveTo>
                    <a:pt x="0" y="1765"/>
                  </a:moveTo>
                  <a:lnTo>
                    <a:pt x="5391" y="1765"/>
                  </a:lnTo>
                  <a:lnTo>
                    <a:pt x="7130" y="0"/>
                  </a:lnTo>
                  <a:lnTo>
                    <a:pt x="12696" y="0"/>
                  </a:lnTo>
                  <a:lnTo>
                    <a:pt x="14435" y="4706"/>
                  </a:lnTo>
                  <a:lnTo>
                    <a:pt x="14435" y="9118"/>
                  </a:lnTo>
                  <a:lnTo>
                    <a:pt x="19826" y="13824"/>
                  </a:lnTo>
                  <a:lnTo>
                    <a:pt x="19826" y="19706"/>
                  </a:lnTo>
                  <a:lnTo>
                    <a:pt x="17043" y="19706"/>
                  </a:lnTo>
                  <a:lnTo>
                    <a:pt x="12696" y="16765"/>
                  </a:lnTo>
                  <a:lnTo>
                    <a:pt x="7130" y="19706"/>
                  </a:lnTo>
                  <a:lnTo>
                    <a:pt x="2783" y="19706"/>
                  </a:lnTo>
                  <a:lnTo>
                    <a:pt x="696" y="9118"/>
                  </a:lnTo>
                  <a:lnTo>
                    <a:pt x="0" y="17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3" name="Freeform 226">
              <a:extLst>
                <a:ext uri="{FF2B5EF4-FFF2-40B4-BE49-F238E27FC236}">
                  <a16:creationId xmlns:a16="http://schemas.microsoft.com/office/drawing/2014/main" id="{E33C1826-C917-AF42-9DF4-031EA35E4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3907" y="3183865"/>
              <a:ext cx="83663" cy="90635"/>
            </a:xfrm>
            <a:custGeom>
              <a:avLst/>
              <a:gdLst>
                <a:gd name="T0" fmla="*/ 10933 w 20000"/>
                <a:gd name="T1" fmla="*/ 1235 h 20000"/>
                <a:gd name="T2" fmla="*/ 10933 w 20000"/>
                <a:gd name="T3" fmla="*/ 1975 h 20000"/>
                <a:gd name="T4" fmla="*/ 13600 w 20000"/>
                <a:gd name="T5" fmla="*/ 3210 h 20000"/>
                <a:gd name="T6" fmla="*/ 15733 w 20000"/>
                <a:gd name="T7" fmla="*/ 4568 h 20000"/>
                <a:gd name="T8" fmla="*/ 16400 w 20000"/>
                <a:gd name="T9" fmla="*/ 3210 h 20000"/>
                <a:gd name="T10" fmla="*/ 17733 w 20000"/>
                <a:gd name="T11" fmla="*/ 3210 h 20000"/>
                <a:gd name="T12" fmla="*/ 16400 w 20000"/>
                <a:gd name="T13" fmla="*/ 4568 h 20000"/>
                <a:gd name="T14" fmla="*/ 17733 w 20000"/>
                <a:gd name="T15" fmla="*/ 6543 h 20000"/>
                <a:gd name="T16" fmla="*/ 17733 w 20000"/>
                <a:gd name="T17" fmla="*/ 10247 h 20000"/>
                <a:gd name="T18" fmla="*/ 19200 w 20000"/>
                <a:gd name="T19" fmla="*/ 12099 h 20000"/>
                <a:gd name="T20" fmla="*/ 19867 w 20000"/>
                <a:gd name="T21" fmla="*/ 13457 h 20000"/>
                <a:gd name="T22" fmla="*/ 19200 w 20000"/>
                <a:gd name="T23" fmla="*/ 14815 h 20000"/>
                <a:gd name="T24" fmla="*/ 17733 w 20000"/>
                <a:gd name="T25" fmla="*/ 15432 h 20000"/>
                <a:gd name="T26" fmla="*/ 17733 w 20000"/>
                <a:gd name="T27" fmla="*/ 16667 h 20000"/>
                <a:gd name="T28" fmla="*/ 19200 w 20000"/>
                <a:gd name="T29" fmla="*/ 17901 h 20000"/>
                <a:gd name="T30" fmla="*/ 17733 w 20000"/>
                <a:gd name="T31" fmla="*/ 18642 h 20000"/>
                <a:gd name="T32" fmla="*/ 12267 w 20000"/>
                <a:gd name="T33" fmla="*/ 19877 h 20000"/>
                <a:gd name="T34" fmla="*/ 14400 w 20000"/>
                <a:gd name="T35" fmla="*/ 17901 h 20000"/>
                <a:gd name="T36" fmla="*/ 12267 w 20000"/>
                <a:gd name="T37" fmla="*/ 14815 h 20000"/>
                <a:gd name="T38" fmla="*/ 8933 w 20000"/>
                <a:gd name="T39" fmla="*/ 14815 h 20000"/>
                <a:gd name="T40" fmla="*/ 8133 w 20000"/>
                <a:gd name="T41" fmla="*/ 15432 h 20000"/>
                <a:gd name="T42" fmla="*/ 4800 w 20000"/>
                <a:gd name="T43" fmla="*/ 12099 h 20000"/>
                <a:gd name="T44" fmla="*/ 1333 w 20000"/>
                <a:gd name="T45" fmla="*/ 11605 h 20000"/>
                <a:gd name="T46" fmla="*/ 1333 w 20000"/>
                <a:gd name="T47" fmla="*/ 8272 h 20000"/>
                <a:gd name="T48" fmla="*/ 0 w 20000"/>
                <a:gd name="T49" fmla="*/ 5062 h 20000"/>
                <a:gd name="T50" fmla="*/ 1333 w 20000"/>
                <a:gd name="T51" fmla="*/ 1235 h 20000"/>
                <a:gd name="T52" fmla="*/ 5467 w 20000"/>
                <a:gd name="T53" fmla="*/ 0 h 20000"/>
                <a:gd name="T54" fmla="*/ 8933 w 20000"/>
                <a:gd name="T55" fmla="*/ 1235 h 20000"/>
                <a:gd name="T56" fmla="*/ 10933 w 20000"/>
                <a:gd name="T57" fmla="*/ 123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000" h="20000">
                  <a:moveTo>
                    <a:pt x="10933" y="1235"/>
                  </a:moveTo>
                  <a:lnTo>
                    <a:pt x="10933" y="1975"/>
                  </a:lnTo>
                  <a:lnTo>
                    <a:pt x="13600" y="3210"/>
                  </a:lnTo>
                  <a:lnTo>
                    <a:pt x="15733" y="4568"/>
                  </a:lnTo>
                  <a:lnTo>
                    <a:pt x="16400" y="3210"/>
                  </a:lnTo>
                  <a:lnTo>
                    <a:pt x="17733" y="3210"/>
                  </a:lnTo>
                  <a:lnTo>
                    <a:pt x="16400" y="4568"/>
                  </a:lnTo>
                  <a:lnTo>
                    <a:pt x="17733" y="6543"/>
                  </a:lnTo>
                  <a:lnTo>
                    <a:pt x="17733" y="10247"/>
                  </a:lnTo>
                  <a:lnTo>
                    <a:pt x="19200" y="12099"/>
                  </a:lnTo>
                  <a:lnTo>
                    <a:pt x="19867" y="13457"/>
                  </a:lnTo>
                  <a:lnTo>
                    <a:pt x="19200" y="14815"/>
                  </a:lnTo>
                  <a:lnTo>
                    <a:pt x="17733" y="15432"/>
                  </a:lnTo>
                  <a:lnTo>
                    <a:pt x="17733" y="16667"/>
                  </a:lnTo>
                  <a:lnTo>
                    <a:pt x="19200" y="17901"/>
                  </a:lnTo>
                  <a:lnTo>
                    <a:pt x="17733" y="18642"/>
                  </a:lnTo>
                  <a:lnTo>
                    <a:pt x="12267" y="19877"/>
                  </a:lnTo>
                  <a:lnTo>
                    <a:pt x="14400" y="17901"/>
                  </a:lnTo>
                  <a:lnTo>
                    <a:pt x="12267" y="14815"/>
                  </a:lnTo>
                  <a:lnTo>
                    <a:pt x="8933" y="14815"/>
                  </a:lnTo>
                  <a:lnTo>
                    <a:pt x="8133" y="15432"/>
                  </a:lnTo>
                  <a:lnTo>
                    <a:pt x="4800" y="12099"/>
                  </a:lnTo>
                  <a:lnTo>
                    <a:pt x="1333" y="11605"/>
                  </a:lnTo>
                  <a:lnTo>
                    <a:pt x="1333" y="8272"/>
                  </a:lnTo>
                  <a:lnTo>
                    <a:pt x="0" y="5062"/>
                  </a:lnTo>
                  <a:lnTo>
                    <a:pt x="1333" y="1235"/>
                  </a:lnTo>
                  <a:lnTo>
                    <a:pt x="5467" y="0"/>
                  </a:lnTo>
                  <a:lnTo>
                    <a:pt x="8933" y="1235"/>
                  </a:lnTo>
                  <a:lnTo>
                    <a:pt x="10933" y="123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4" name="Freeform 225">
              <a:extLst>
                <a:ext uri="{FF2B5EF4-FFF2-40B4-BE49-F238E27FC236}">
                  <a16:creationId xmlns:a16="http://schemas.microsoft.com/office/drawing/2014/main" id="{D5F3334B-0A8E-B64C-853B-59B460C3A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7173" y="3236851"/>
              <a:ext cx="52986" cy="47409"/>
            </a:xfrm>
            <a:custGeom>
              <a:avLst/>
              <a:gdLst>
                <a:gd name="T0" fmla="*/ 12128 w 20000"/>
                <a:gd name="T1" fmla="*/ 9762 h 20000"/>
                <a:gd name="T2" fmla="*/ 8723 w 20000"/>
                <a:gd name="T3" fmla="*/ 13571 h 20000"/>
                <a:gd name="T4" fmla="*/ 5532 w 20000"/>
                <a:gd name="T5" fmla="*/ 19762 h 20000"/>
                <a:gd name="T6" fmla="*/ 0 w 20000"/>
                <a:gd name="T7" fmla="*/ 12381 h 20000"/>
                <a:gd name="T8" fmla="*/ 851 w 20000"/>
                <a:gd name="T9" fmla="*/ 12381 h 20000"/>
                <a:gd name="T10" fmla="*/ 3404 w 20000"/>
                <a:gd name="T11" fmla="*/ 6190 h 20000"/>
                <a:gd name="T12" fmla="*/ 8723 w 20000"/>
                <a:gd name="T13" fmla="*/ 0 h 20000"/>
                <a:gd name="T14" fmla="*/ 14255 w 20000"/>
                <a:gd name="T15" fmla="*/ 952 h 20000"/>
                <a:gd name="T16" fmla="*/ 19787 w 20000"/>
                <a:gd name="T17" fmla="*/ 7381 h 20000"/>
                <a:gd name="T18" fmla="*/ 17660 w 20000"/>
                <a:gd name="T19" fmla="*/ 9762 h 20000"/>
                <a:gd name="T20" fmla="*/ 12128 w 20000"/>
                <a:gd name="T21" fmla="*/ 976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12128" y="9762"/>
                  </a:moveTo>
                  <a:lnTo>
                    <a:pt x="8723" y="13571"/>
                  </a:lnTo>
                  <a:lnTo>
                    <a:pt x="5532" y="19762"/>
                  </a:lnTo>
                  <a:lnTo>
                    <a:pt x="0" y="12381"/>
                  </a:lnTo>
                  <a:lnTo>
                    <a:pt x="851" y="12381"/>
                  </a:lnTo>
                  <a:lnTo>
                    <a:pt x="3404" y="6190"/>
                  </a:lnTo>
                  <a:lnTo>
                    <a:pt x="8723" y="0"/>
                  </a:lnTo>
                  <a:lnTo>
                    <a:pt x="14255" y="952"/>
                  </a:lnTo>
                  <a:lnTo>
                    <a:pt x="19787" y="7381"/>
                  </a:lnTo>
                  <a:lnTo>
                    <a:pt x="17660" y="9762"/>
                  </a:lnTo>
                  <a:lnTo>
                    <a:pt x="12128" y="97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5" name="Freeform 224">
              <a:extLst>
                <a:ext uri="{FF2B5EF4-FFF2-40B4-BE49-F238E27FC236}">
                  <a16:creationId xmlns:a16="http://schemas.microsoft.com/office/drawing/2014/main" id="{D8ACDF7E-C48A-0345-A400-9B088EB32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9245" y="3250796"/>
              <a:ext cx="47410" cy="37649"/>
            </a:xfrm>
            <a:custGeom>
              <a:avLst/>
              <a:gdLst>
                <a:gd name="T0" fmla="*/ 15952 w 20000"/>
                <a:gd name="T1" fmla="*/ 12059 h 20000"/>
                <a:gd name="T2" fmla="*/ 8571 w 20000"/>
                <a:gd name="T3" fmla="*/ 19706 h 20000"/>
                <a:gd name="T4" fmla="*/ 8571 w 20000"/>
                <a:gd name="T5" fmla="*/ 16765 h 20000"/>
                <a:gd name="T6" fmla="*/ 8571 w 20000"/>
                <a:gd name="T7" fmla="*/ 12059 h 20000"/>
                <a:gd name="T8" fmla="*/ 0 w 20000"/>
                <a:gd name="T9" fmla="*/ 4706 h 20000"/>
                <a:gd name="T10" fmla="*/ 6190 w 20000"/>
                <a:gd name="T11" fmla="*/ 4706 h 20000"/>
                <a:gd name="T12" fmla="*/ 8571 w 20000"/>
                <a:gd name="T13" fmla="*/ 1765 h 20000"/>
                <a:gd name="T14" fmla="*/ 9762 w 20000"/>
                <a:gd name="T15" fmla="*/ 0 h 20000"/>
                <a:gd name="T16" fmla="*/ 15952 w 20000"/>
                <a:gd name="T17" fmla="*/ 0 h 20000"/>
                <a:gd name="T18" fmla="*/ 19762 w 20000"/>
                <a:gd name="T19" fmla="*/ 7647 h 20000"/>
                <a:gd name="T20" fmla="*/ 15952 w 20000"/>
                <a:gd name="T21" fmla="*/ 120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15952" y="12059"/>
                  </a:moveTo>
                  <a:lnTo>
                    <a:pt x="8571" y="19706"/>
                  </a:lnTo>
                  <a:lnTo>
                    <a:pt x="8571" y="16765"/>
                  </a:lnTo>
                  <a:lnTo>
                    <a:pt x="8571" y="12059"/>
                  </a:lnTo>
                  <a:lnTo>
                    <a:pt x="0" y="4706"/>
                  </a:lnTo>
                  <a:lnTo>
                    <a:pt x="6190" y="4706"/>
                  </a:lnTo>
                  <a:lnTo>
                    <a:pt x="8571" y="1765"/>
                  </a:lnTo>
                  <a:lnTo>
                    <a:pt x="9762" y="0"/>
                  </a:lnTo>
                  <a:lnTo>
                    <a:pt x="15952" y="0"/>
                  </a:lnTo>
                  <a:lnTo>
                    <a:pt x="19762" y="7647"/>
                  </a:lnTo>
                  <a:lnTo>
                    <a:pt x="15952" y="120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6" name="Freeform 223">
              <a:extLst>
                <a:ext uri="{FF2B5EF4-FFF2-40B4-BE49-F238E27FC236}">
                  <a16:creationId xmlns:a16="http://schemas.microsoft.com/office/drawing/2014/main" id="{4452BE1B-8F93-9647-9F2F-1A26AA95A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766" y="3268922"/>
              <a:ext cx="55775" cy="52987"/>
            </a:xfrm>
            <a:custGeom>
              <a:avLst/>
              <a:gdLst>
                <a:gd name="T0" fmla="*/ 14400 w 20000"/>
                <a:gd name="T1" fmla="*/ 0 h 20000"/>
                <a:gd name="T2" fmla="*/ 19800 w 20000"/>
                <a:gd name="T3" fmla="*/ 5532 h 20000"/>
                <a:gd name="T4" fmla="*/ 19800 w 20000"/>
                <a:gd name="T5" fmla="*/ 10851 h 20000"/>
                <a:gd name="T6" fmla="*/ 16600 w 20000"/>
                <a:gd name="T7" fmla="*/ 14255 h 20000"/>
                <a:gd name="T8" fmla="*/ 12400 w 20000"/>
                <a:gd name="T9" fmla="*/ 12128 h 20000"/>
                <a:gd name="T10" fmla="*/ 11400 w 20000"/>
                <a:gd name="T11" fmla="*/ 16383 h 20000"/>
                <a:gd name="T12" fmla="*/ 6200 w 20000"/>
                <a:gd name="T13" fmla="*/ 16383 h 20000"/>
                <a:gd name="T14" fmla="*/ 3200 w 20000"/>
                <a:gd name="T15" fmla="*/ 19787 h 20000"/>
                <a:gd name="T16" fmla="*/ 1200 w 20000"/>
                <a:gd name="T17" fmla="*/ 14255 h 20000"/>
                <a:gd name="T18" fmla="*/ 0 w 20000"/>
                <a:gd name="T19" fmla="*/ 10851 h 20000"/>
                <a:gd name="T20" fmla="*/ 0 w 20000"/>
                <a:gd name="T21" fmla="*/ 7660 h 20000"/>
                <a:gd name="T22" fmla="*/ 6200 w 20000"/>
                <a:gd name="T23" fmla="*/ 2128 h 20000"/>
                <a:gd name="T24" fmla="*/ 14400 w 20000"/>
                <a:gd name="T25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14400" y="0"/>
                  </a:moveTo>
                  <a:lnTo>
                    <a:pt x="19800" y="5532"/>
                  </a:lnTo>
                  <a:lnTo>
                    <a:pt x="19800" y="10851"/>
                  </a:lnTo>
                  <a:lnTo>
                    <a:pt x="16600" y="14255"/>
                  </a:lnTo>
                  <a:lnTo>
                    <a:pt x="12400" y="12128"/>
                  </a:lnTo>
                  <a:lnTo>
                    <a:pt x="11400" y="16383"/>
                  </a:lnTo>
                  <a:lnTo>
                    <a:pt x="6200" y="16383"/>
                  </a:lnTo>
                  <a:lnTo>
                    <a:pt x="3200" y="19787"/>
                  </a:lnTo>
                  <a:lnTo>
                    <a:pt x="1200" y="14255"/>
                  </a:lnTo>
                  <a:lnTo>
                    <a:pt x="0" y="10851"/>
                  </a:lnTo>
                  <a:lnTo>
                    <a:pt x="0" y="7660"/>
                  </a:lnTo>
                  <a:lnTo>
                    <a:pt x="6200" y="2128"/>
                  </a:lnTo>
                  <a:lnTo>
                    <a:pt x="1440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7" name="Freeform 222">
              <a:extLst>
                <a:ext uri="{FF2B5EF4-FFF2-40B4-BE49-F238E27FC236}">
                  <a16:creationId xmlns:a16="http://schemas.microsoft.com/office/drawing/2014/main" id="{28094E32-43EC-E645-BD50-A9B2774BC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9764" y="3034666"/>
              <a:ext cx="131073" cy="72507"/>
            </a:xfrm>
            <a:custGeom>
              <a:avLst/>
              <a:gdLst>
                <a:gd name="T0" fmla="*/ 5812 w 20000"/>
                <a:gd name="T1" fmla="*/ 0 h 20000"/>
                <a:gd name="T2" fmla="*/ 7521 w 20000"/>
                <a:gd name="T3" fmla="*/ 3077 h 20000"/>
                <a:gd name="T4" fmla="*/ 9316 w 20000"/>
                <a:gd name="T5" fmla="*/ 1538 h 20000"/>
                <a:gd name="T6" fmla="*/ 9829 w 20000"/>
                <a:gd name="T7" fmla="*/ 4000 h 20000"/>
                <a:gd name="T8" fmla="*/ 10684 w 20000"/>
                <a:gd name="T9" fmla="*/ 5538 h 20000"/>
                <a:gd name="T10" fmla="*/ 12821 w 20000"/>
                <a:gd name="T11" fmla="*/ 4000 h 20000"/>
                <a:gd name="T12" fmla="*/ 14188 w 20000"/>
                <a:gd name="T13" fmla="*/ 4000 h 20000"/>
                <a:gd name="T14" fmla="*/ 15043 w 20000"/>
                <a:gd name="T15" fmla="*/ 3077 h 20000"/>
                <a:gd name="T16" fmla="*/ 16838 w 20000"/>
                <a:gd name="T17" fmla="*/ 4000 h 20000"/>
                <a:gd name="T18" fmla="*/ 19060 w 20000"/>
                <a:gd name="T19" fmla="*/ 5538 h 20000"/>
                <a:gd name="T20" fmla="*/ 19915 w 20000"/>
                <a:gd name="T21" fmla="*/ 6308 h 20000"/>
                <a:gd name="T22" fmla="*/ 18547 w 20000"/>
                <a:gd name="T23" fmla="*/ 13538 h 20000"/>
                <a:gd name="T24" fmla="*/ 16838 w 20000"/>
                <a:gd name="T25" fmla="*/ 13538 h 20000"/>
                <a:gd name="T26" fmla="*/ 16410 w 20000"/>
                <a:gd name="T27" fmla="*/ 11846 h 20000"/>
                <a:gd name="T28" fmla="*/ 14188 w 20000"/>
                <a:gd name="T29" fmla="*/ 11846 h 20000"/>
                <a:gd name="T30" fmla="*/ 13333 w 20000"/>
                <a:gd name="T31" fmla="*/ 11846 h 20000"/>
                <a:gd name="T32" fmla="*/ 10684 w 20000"/>
                <a:gd name="T33" fmla="*/ 14154 h 20000"/>
                <a:gd name="T34" fmla="*/ 9829 w 20000"/>
                <a:gd name="T35" fmla="*/ 14154 h 20000"/>
                <a:gd name="T36" fmla="*/ 7179 w 20000"/>
                <a:gd name="T37" fmla="*/ 16615 h 20000"/>
                <a:gd name="T38" fmla="*/ 4872 w 20000"/>
                <a:gd name="T39" fmla="*/ 19846 h 20000"/>
                <a:gd name="T40" fmla="*/ 1795 w 20000"/>
                <a:gd name="T41" fmla="*/ 18154 h 20000"/>
                <a:gd name="T42" fmla="*/ 1368 w 20000"/>
                <a:gd name="T43" fmla="*/ 16615 h 20000"/>
                <a:gd name="T44" fmla="*/ 0 w 20000"/>
                <a:gd name="T45" fmla="*/ 14154 h 20000"/>
                <a:gd name="T46" fmla="*/ 0 w 20000"/>
                <a:gd name="T47" fmla="*/ 10308 h 20000"/>
                <a:gd name="T48" fmla="*/ 5812 w 20000"/>
                <a:gd name="T4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00" h="20000">
                  <a:moveTo>
                    <a:pt x="5812" y="0"/>
                  </a:moveTo>
                  <a:lnTo>
                    <a:pt x="7521" y="3077"/>
                  </a:lnTo>
                  <a:lnTo>
                    <a:pt x="9316" y="1538"/>
                  </a:lnTo>
                  <a:lnTo>
                    <a:pt x="9829" y="4000"/>
                  </a:lnTo>
                  <a:lnTo>
                    <a:pt x="10684" y="5538"/>
                  </a:lnTo>
                  <a:lnTo>
                    <a:pt x="12821" y="4000"/>
                  </a:lnTo>
                  <a:lnTo>
                    <a:pt x="14188" y="4000"/>
                  </a:lnTo>
                  <a:lnTo>
                    <a:pt x="15043" y="3077"/>
                  </a:lnTo>
                  <a:lnTo>
                    <a:pt x="16838" y="4000"/>
                  </a:lnTo>
                  <a:lnTo>
                    <a:pt x="19060" y="5538"/>
                  </a:lnTo>
                  <a:lnTo>
                    <a:pt x="19915" y="6308"/>
                  </a:lnTo>
                  <a:lnTo>
                    <a:pt x="18547" y="13538"/>
                  </a:lnTo>
                  <a:lnTo>
                    <a:pt x="16838" y="13538"/>
                  </a:lnTo>
                  <a:lnTo>
                    <a:pt x="16410" y="11846"/>
                  </a:lnTo>
                  <a:lnTo>
                    <a:pt x="14188" y="11846"/>
                  </a:lnTo>
                  <a:lnTo>
                    <a:pt x="13333" y="11846"/>
                  </a:lnTo>
                  <a:lnTo>
                    <a:pt x="10684" y="14154"/>
                  </a:lnTo>
                  <a:lnTo>
                    <a:pt x="9829" y="14154"/>
                  </a:lnTo>
                  <a:lnTo>
                    <a:pt x="7179" y="16615"/>
                  </a:lnTo>
                  <a:lnTo>
                    <a:pt x="4872" y="19846"/>
                  </a:lnTo>
                  <a:lnTo>
                    <a:pt x="1795" y="18154"/>
                  </a:lnTo>
                  <a:lnTo>
                    <a:pt x="1368" y="16615"/>
                  </a:lnTo>
                  <a:lnTo>
                    <a:pt x="0" y="14154"/>
                  </a:lnTo>
                  <a:lnTo>
                    <a:pt x="0" y="10308"/>
                  </a:lnTo>
                  <a:lnTo>
                    <a:pt x="581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8" name="Freeform 221">
              <a:extLst>
                <a:ext uri="{FF2B5EF4-FFF2-40B4-BE49-F238E27FC236}">
                  <a16:creationId xmlns:a16="http://schemas.microsoft.com/office/drawing/2014/main" id="{100BE5FA-9359-964C-A7C4-A698234FC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003" y="2997020"/>
              <a:ext cx="147803" cy="80874"/>
            </a:xfrm>
            <a:custGeom>
              <a:avLst/>
              <a:gdLst>
                <a:gd name="T0" fmla="*/ 6943 w 20000"/>
                <a:gd name="T1" fmla="*/ 0 h 20000"/>
                <a:gd name="T2" fmla="*/ 8151 w 20000"/>
                <a:gd name="T3" fmla="*/ 0 h 20000"/>
                <a:gd name="T4" fmla="*/ 8981 w 20000"/>
                <a:gd name="T5" fmla="*/ 0 h 20000"/>
                <a:gd name="T6" fmla="*/ 10189 w 20000"/>
                <a:gd name="T7" fmla="*/ 0 h 20000"/>
                <a:gd name="T8" fmla="*/ 10189 w 20000"/>
                <a:gd name="T9" fmla="*/ 1507 h 20000"/>
                <a:gd name="T10" fmla="*/ 12075 w 20000"/>
                <a:gd name="T11" fmla="*/ 2877 h 20000"/>
                <a:gd name="T12" fmla="*/ 12830 w 20000"/>
                <a:gd name="T13" fmla="*/ 2877 h 20000"/>
                <a:gd name="T14" fmla="*/ 12830 w 20000"/>
                <a:gd name="T15" fmla="*/ 3699 h 20000"/>
                <a:gd name="T16" fmla="*/ 12830 w 20000"/>
                <a:gd name="T17" fmla="*/ 5068 h 20000"/>
                <a:gd name="T18" fmla="*/ 14038 w 20000"/>
                <a:gd name="T19" fmla="*/ 6438 h 20000"/>
                <a:gd name="T20" fmla="*/ 14792 w 20000"/>
                <a:gd name="T21" fmla="*/ 6438 h 20000"/>
                <a:gd name="T22" fmla="*/ 16000 w 20000"/>
                <a:gd name="T23" fmla="*/ 5068 h 20000"/>
                <a:gd name="T24" fmla="*/ 17132 w 20000"/>
                <a:gd name="T25" fmla="*/ 6438 h 20000"/>
                <a:gd name="T26" fmla="*/ 17132 w 20000"/>
                <a:gd name="T27" fmla="*/ 7123 h 20000"/>
                <a:gd name="T28" fmla="*/ 19925 w 20000"/>
                <a:gd name="T29" fmla="*/ 8493 h 20000"/>
                <a:gd name="T30" fmla="*/ 19925 w 20000"/>
                <a:gd name="T31" fmla="*/ 9315 h 20000"/>
                <a:gd name="T32" fmla="*/ 14792 w 20000"/>
                <a:gd name="T33" fmla="*/ 18493 h 20000"/>
                <a:gd name="T34" fmla="*/ 11698 w 20000"/>
                <a:gd name="T35" fmla="*/ 17671 h 20000"/>
                <a:gd name="T36" fmla="*/ 9736 w 20000"/>
                <a:gd name="T37" fmla="*/ 16301 h 20000"/>
                <a:gd name="T38" fmla="*/ 8151 w 20000"/>
                <a:gd name="T39" fmla="*/ 19863 h 20000"/>
                <a:gd name="T40" fmla="*/ 6943 w 20000"/>
                <a:gd name="T41" fmla="*/ 19863 h 20000"/>
                <a:gd name="T42" fmla="*/ 5057 w 20000"/>
                <a:gd name="T43" fmla="*/ 18493 h 20000"/>
                <a:gd name="T44" fmla="*/ 5057 w 20000"/>
                <a:gd name="T45" fmla="*/ 17671 h 20000"/>
                <a:gd name="T46" fmla="*/ 3849 w 20000"/>
                <a:gd name="T47" fmla="*/ 14932 h 20000"/>
                <a:gd name="T48" fmla="*/ 3547 w 20000"/>
                <a:gd name="T49" fmla="*/ 14247 h 20000"/>
                <a:gd name="T50" fmla="*/ 1509 w 20000"/>
                <a:gd name="T51" fmla="*/ 12055 h 20000"/>
                <a:gd name="T52" fmla="*/ 1509 w 20000"/>
                <a:gd name="T53" fmla="*/ 9315 h 20000"/>
                <a:gd name="T54" fmla="*/ 0 w 20000"/>
                <a:gd name="T55" fmla="*/ 8493 h 20000"/>
                <a:gd name="T56" fmla="*/ 0 w 20000"/>
                <a:gd name="T57" fmla="*/ 6438 h 20000"/>
                <a:gd name="T58" fmla="*/ 0 w 20000"/>
                <a:gd name="T59" fmla="*/ 5068 h 20000"/>
                <a:gd name="T60" fmla="*/ 755 w 20000"/>
                <a:gd name="T61" fmla="*/ 6438 h 20000"/>
                <a:gd name="T62" fmla="*/ 6642 w 20000"/>
                <a:gd name="T63" fmla="*/ 1507 h 20000"/>
                <a:gd name="T64" fmla="*/ 6943 w 20000"/>
                <a:gd name="T65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00" h="20000">
                  <a:moveTo>
                    <a:pt x="6943" y="0"/>
                  </a:moveTo>
                  <a:lnTo>
                    <a:pt x="8151" y="0"/>
                  </a:lnTo>
                  <a:lnTo>
                    <a:pt x="8981" y="0"/>
                  </a:lnTo>
                  <a:lnTo>
                    <a:pt x="10189" y="0"/>
                  </a:lnTo>
                  <a:lnTo>
                    <a:pt x="10189" y="1507"/>
                  </a:lnTo>
                  <a:lnTo>
                    <a:pt x="12075" y="2877"/>
                  </a:lnTo>
                  <a:lnTo>
                    <a:pt x="12830" y="2877"/>
                  </a:lnTo>
                  <a:lnTo>
                    <a:pt x="12830" y="3699"/>
                  </a:lnTo>
                  <a:lnTo>
                    <a:pt x="12830" y="5068"/>
                  </a:lnTo>
                  <a:lnTo>
                    <a:pt x="14038" y="6438"/>
                  </a:lnTo>
                  <a:lnTo>
                    <a:pt x="14792" y="6438"/>
                  </a:lnTo>
                  <a:lnTo>
                    <a:pt x="16000" y="5068"/>
                  </a:lnTo>
                  <a:lnTo>
                    <a:pt x="17132" y="6438"/>
                  </a:lnTo>
                  <a:lnTo>
                    <a:pt x="17132" y="7123"/>
                  </a:lnTo>
                  <a:lnTo>
                    <a:pt x="19925" y="8493"/>
                  </a:lnTo>
                  <a:lnTo>
                    <a:pt x="19925" y="9315"/>
                  </a:lnTo>
                  <a:lnTo>
                    <a:pt x="14792" y="18493"/>
                  </a:lnTo>
                  <a:lnTo>
                    <a:pt x="11698" y="17671"/>
                  </a:lnTo>
                  <a:lnTo>
                    <a:pt x="9736" y="16301"/>
                  </a:lnTo>
                  <a:lnTo>
                    <a:pt x="8151" y="19863"/>
                  </a:lnTo>
                  <a:lnTo>
                    <a:pt x="6943" y="19863"/>
                  </a:lnTo>
                  <a:lnTo>
                    <a:pt x="5057" y="18493"/>
                  </a:lnTo>
                  <a:lnTo>
                    <a:pt x="5057" y="17671"/>
                  </a:lnTo>
                  <a:lnTo>
                    <a:pt x="3849" y="14932"/>
                  </a:lnTo>
                  <a:lnTo>
                    <a:pt x="3547" y="14247"/>
                  </a:lnTo>
                  <a:lnTo>
                    <a:pt x="1509" y="12055"/>
                  </a:lnTo>
                  <a:lnTo>
                    <a:pt x="1509" y="9315"/>
                  </a:lnTo>
                  <a:lnTo>
                    <a:pt x="0" y="8493"/>
                  </a:lnTo>
                  <a:lnTo>
                    <a:pt x="0" y="6438"/>
                  </a:lnTo>
                  <a:lnTo>
                    <a:pt x="0" y="5068"/>
                  </a:lnTo>
                  <a:lnTo>
                    <a:pt x="755" y="6438"/>
                  </a:lnTo>
                  <a:lnTo>
                    <a:pt x="6642" y="1507"/>
                  </a:lnTo>
                  <a:lnTo>
                    <a:pt x="694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9" name="Freeform 220">
              <a:extLst>
                <a:ext uri="{FF2B5EF4-FFF2-40B4-BE49-F238E27FC236}">
                  <a16:creationId xmlns:a16="http://schemas.microsoft.com/office/drawing/2014/main" id="{D2DD9FC9-D591-B44C-8488-744EC19F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9256" y="3360951"/>
              <a:ext cx="326285" cy="271901"/>
            </a:xfrm>
            <a:custGeom>
              <a:avLst/>
              <a:gdLst>
                <a:gd name="T0" fmla="*/ 14471 w 20000"/>
                <a:gd name="T1" fmla="*/ 861 h 20000"/>
                <a:gd name="T2" fmla="*/ 15358 w 20000"/>
                <a:gd name="T3" fmla="*/ 4262 h 20000"/>
                <a:gd name="T4" fmla="*/ 17133 w 20000"/>
                <a:gd name="T5" fmla="*/ 2787 h 20000"/>
                <a:gd name="T6" fmla="*/ 19078 w 20000"/>
                <a:gd name="T7" fmla="*/ 2541 h 20000"/>
                <a:gd name="T8" fmla="*/ 19966 w 20000"/>
                <a:gd name="T9" fmla="*/ 2787 h 20000"/>
                <a:gd name="T10" fmla="*/ 19625 w 20000"/>
                <a:gd name="T11" fmla="*/ 3197 h 20000"/>
                <a:gd name="T12" fmla="*/ 17679 w 20000"/>
                <a:gd name="T13" fmla="*/ 3607 h 20000"/>
                <a:gd name="T14" fmla="*/ 15904 w 20000"/>
                <a:gd name="T15" fmla="*/ 4467 h 20000"/>
                <a:gd name="T16" fmla="*/ 15904 w 20000"/>
                <a:gd name="T17" fmla="*/ 6967 h 20000"/>
                <a:gd name="T18" fmla="*/ 15358 w 20000"/>
                <a:gd name="T19" fmla="*/ 8893 h 20000"/>
                <a:gd name="T20" fmla="*/ 14471 w 20000"/>
                <a:gd name="T21" fmla="*/ 9959 h 20000"/>
                <a:gd name="T22" fmla="*/ 14334 w 20000"/>
                <a:gd name="T23" fmla="*/ 10820 h 20000"/>
                <a:gd name="T24" fmla="*/ 13618 w 20000"/>
                <a:gd name="T25" fmla="*/ 12090 h 20000"/>
                <a:gd name="T26" fmla="*/ 13413 w 20000"/>
                <a:gd name="T27" fmla="*/ 13770 h 20000"/>
                <a:gd name="T28" fmla="*/ 13072 w 20000"/>
                <a:gd name="T29" fmla="*/ 15492 h 20000"/>
                <a:gd name="T30" fmla="*/ 12218 w 20000"/>
                <a:gd name="T31" fmla="*/ 15287 h 20000"/>
                <a:gd name="T32" fmla="*/ 11331 w 20000"/>
                <a:gd name="T33" fmla="*/ 15287 h 20000"/>
                <a:gd name="T34" fmla="*/ 10273 w 20000"/>
                <a:gd name="T35" fmla="*/ 15902 h 20000"/>
                <a:gd name="T36" fmla="*/ 9727 w 20000"/>
                <a:gd name="T37" fmla="*/ 16107 h 20000"/>
                <a:gd name="T38" fmla="*/ 9386 w 20000"/>
                <a:gd name="T39" fmla="*/ 18689 h 20000"/>
                <a:gd name="T40" fmla="*/ 6212 w 20000"/>
                <a:gd name="T41" fmla="*/ 19713 h 20000"/>
                <a:gd name="T42" fmla="*/ 4778 w 20000"/>
                <a:gd name="T43" fmla="*/ 19959 h 20000"/>
                <a:gd name="T44" fmla="*/ 1604 w 20000"/>
                <a:gd name="T45" fmla="*/ 19303 h 20000"/>
                <a:gd name="T46" fmla="*/ 2457 w 20000"/>
                <a:gd name="T47" fmla="*/ 16967 h 20000"/>
                <a:gd name="T48" fmla="*/ 922 w 20000"/>
                <a:gd name="T49" fmla="*/ 15492 h 20000"/>
                <a:gd name="T50" fmla="*/ 205 w 20000"/>
                <a:gd name="T51" fmla="*/ 12090 h 20000"/>
                <a:gd name="T52" fmla="*/ 205 w 20000"/>
                <a:gd name="T53" fmla="*/ 11066 h 20000"/>
                <a:gd name="T54" fmla="*/ 546 w 20000"/>
                <a:gd name="T55" fmla="*/ 9754 h 20000"/>
                <a:gd name="T56" fmla="*/ 546 w 20000"/>
                <a:gd name="T57" fmla="*/ 8074 h 20000"/>
                <a:gd name="T58" fmla="*/ 2321 w 20000"/>
                <a:gd name="T59" fmla="*/ 7213 h 20000"/>
                <a:gd name="T60" fmla="*/ 3720 w 20000"/>
                <a:gd name="T61" fmla="*/ 6557 h 20000"/>
                <a:gd name="T62" fmla="*/ 5666 w 20000"/>
                <a:gd name="T63" fmla="*/ 4877 h 20000"/>
                <a:gd name="T64" fmla="*/ 6724 w 20000"/>
                <a:gd name="T65" fmla="*/ 2787 h 20000"/>
                <a:gd name="T66" fmla="*/ 9898 w 20000"/>
                <a:gd name="T67" fmla="*/ 3852 h 20000"/>
                <a:gd name="T68" fmla="*/ 11672 w 20000"/>
                <a:gd name="T69" fmla="*/ 3197 h 20000"/>
                <a:gd name="T70" fmla="*/ 13413 w 20000"/>
                <a:gd name="T71" fmla="*/ 1926 h 20000"/>
                <a:gd name="T72" fmla="*/ 13618 w 20000"/>
                <a:gd name="T7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00" h="20000">
                  <a:moveTo>
                    <a:pt x="13618" y="0"/>
                  </a:moveTo>
                  <a:lnTo>
                    <a:pt x="14471" y="861"/>
                  </a:lnTo>
                  <a:lnTo>
                    <a:pt x="14881" y="1066"/>
                  </a:lnTo>
                  <a:lnTo>
                    <a:pt x="15358" y="4262"/>
                  </a:lnTo>
                  <a:lnTo>
                    <a:pt x="16280" y="3607"/>
                  </a:lnTo>
                  <a:lnTo>
                    <a:pt x="17133" y="2787"/>
                  </a:lnTo>
                  <a:lnTo>
                    <a:pt x="18225" y="2131"/>
                  </a:lnTo>
                  <a:lnTo>
                    <a:pt x="19078" y="2541"/>
                  </a:lnTo>
                  <a:lnTo>
                    <a:pt x="19420" y="2541"/>
                  </a:lnTo>
                  <a:lnTo>
                    <a:pt x="19966" y="2787"/>
                  </a:lnTo>
                  <a:lnTo>
                    <a:pt x="19420" y="2787"/>
                  </a:lnTo>
                  <a:lnTo>
                    <a:pt x="19625" y="3197"/>
                  </a:lnTo>
                  <a:lnTo>
                    <a:pt x="19966" y="3607"/>
                  </a:lnTo>
                  <a:lnTo>
                    <a:pt x="17679" y="3607"/>
                  </a:lnTo>
                  <a:lnTo>
                    <a:pt x="16792" y="3852"/>
                  </a:lnTo>
                  <a:lnTo>
                    <a:pt x="15904" y="4467"/>
                  </a:lnTo>
                  <a:lnTo>
                    <a:pt x="15734" y="5287"/>
                  </a:lnTo>
                  <a:lnTo>
                    <a:pt x="15904" y="6967"/>
                  </a:lnTo>
                  <a:lnTo>
                    <a:pt x="15734" y="8279"/>
                  </a:lnTo>
                  <a:lnTo>
                    <a:pt x="15358" y="8893"/>
                  </a:lnTo>
                  <a:lnTo>
                    <a:pt x="15734" y="9959"/>
                  </a:lnTo>
                  <a:lnTo>
                    <a:pt x="14471" y="9959"/>
                  </a:lnTo>
                  <a:lnTo>
                    <a:pt x="13959" y="9959"/>
                  </a:lnTo>
                  <a:lnTo>
                    <a:pt x="14334" y="10820"/>
                  </a:lnTo>
                  <a:lnTo>
                    <a:pt x="14471" y="11475"/>
                  </a:lnTo>
                  <a:lnTo>
                    <a:pt x="13618" y="12090"/>
                  </a:lnTo>
                  <a:lnTo>
                    <a:pt x="13618" y="13156"/>
                  </a:lnTo>
                  <a:lnTo>
                    <a:pt x="13413" y="13770"/>
                  </a:lnTo>
                  <a:lnTo>
                    <a:pt x="13618" y="14836"/>
                  </a:lnTo>
                  <a:lnTo>
                    <a:pt x="13072" y="15492"/>
                  </a:lnTo>
                  <a:lnTo>
                    <a:pt x="12560" y="15287"/>
                  </a:lnTo>
                  <a:lnTo>
                    <a:pt x="12218" y="15287"/>
                  </a:lnTo>
                  <a:lnTo>
                    <a:pt x="11672" y="14836"/>
                  </a:lnTo>
                  <a:lnTo>
                    <a:pt x="11331" y="15287"/>
                  </a:lnTo>
                  <a:lnTo>
                    <a:pt x="11126" y="15902"/>
                  </a:lnTo>
                  <a:lnTo>
                    <a:pt x="10273" y="15902"/>
                  </a:lnTo>
                  <a:lnTo>
                    <a:pt x="9898" y="15902"/>
                  </a:lnTo>
                  <a:lnTo>
                    <a:pt x="9727" y="16107"/>
                  </a:lnTo>
                  <a:lnTo>
                    <a:pt x="9386" y="16516"/>
                  </a:lnTo>
                  <a:lnTo>
                    <a:pt x="9386" y="18689"/>
                  </a:lnTo>
                  <a:lnTo>
                    <a:pt x="7611" y="19303"/>
                  </a:lnTo>
                  <a:lnTo>
                    <a:pt x="6212" y="19713"/>
                  </a:lnTo>
                  <a:lnTo>
                    <a:pt x="5666" y="19959"/>
                  </a:lnTo>
                  <a:lnTo>
                    <a:pt x="4778" y="19959"/>
                  </a:lnTo>
                  <a:lnTo>
                    <a:pt x="3720" y="19959"/>
                  </a:lnTo>
                  <a:lnTo>
                    <a:pt x="1604" y="19303"/>
                  </a:lnTo>
                  <a:lnTo>
                    <a:pt x="1945" y="17828"/>
                  </a:lnTo>
                  <a:lnTo>
                    <a:pt x="2457" y="16967"/>
                  </a:lnTo>
                  <a:lnTo>
                    <a:pt x="2321" y="15902"/>
                  </a:lnTo>
                  <a:lnTo>
                    <a:pt x="922" y="15492"/>
                  </a:lnTo>
                  <a:lnTo>
                    <a:pt x="922" y="13770"/>
                  </a:lnTo>
                  <a:lnTo>
                    <a:pt x="205" y="12090"/>
                  </a:lnTo>
                  <a:lnTo>
                    <a:pt x="546" y="11475"/>
                  </a:lnTo>
                  <a:lnTo>
                    <a:pt x="205" y="11066"/>
                  </a:lnTo>
                  <a:lnTo>
                    <a:pt x="0" y="9959"/>
                  </a:lnTo>
                  <a:lnTo>
                    <a:pt x="546" y="9754"/>
                  </a:lnTo>
                  <a:lnTo>
                    <a:pt x="205" y="9344"/>
                  </a:lnTo>
                  <a:lnTo>
                    <a:pt x="546" y="8074"/>
                  </a:lnTo>
                  <a:lnTo>
                    <a:pt x="546" y="6557"/>
                  </a:lnTo>
                  <a:lnTo>
                    <a:pt x="2321" y="7213"/>
                  </a:lnTo>
                  <a:lnTo>
                    <a:pt x="2321" y="8074"/>
                  </a:lnTo>
                  <a:lnTo>
                    <a:pt x="3720" y="6557"/>
                  </a:lnTo>
                  <a:lnTo>
                    <a:pt x="3379" y="6393"/>
                  </a:lnTo>
                  <a:lnTo>
                    <a:pt x="5666" y="4877"/>
                  </a:lnTo>
                  <a:lnTo>
                    <a:pt x="5666" y="3197"/>
                  </a:lnTo>
                  <a:lnTo>
                    <a:pt x="6724" y="2787"/>
                  </a:lnTo>
                  <a:lnTo>
                    <a:pt x="7952" y="3197"/>
                  </a:lnTo>
                  <a:lnTo>
                    <a:pt x="9898" y="3852"/>
                  </a:lnTo>
                  <a:lnTo>
                    <a:pt x="11331" y="2787"/>
                  </a:lnTo>
                  <a:lnTo>
                    <a:pt x="11672" y="3197"/>
                  </a:lnTo>
                  <a:lnTo>
                    <a:pt x="12014" y="2541"/>
                  </a:lnTo>
                  <a:lnTo>
                    <a:pt x="13413" y="1926"/>
                  </a:lnTo>
                  <a:lnTo>
                    <a:pt x="13072" y="1516"/>
                  </a:lnTo>
                  <a:lnTo>
                    <a:pt x="1361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0" name="Freeform 219">
              <a:extLst>
                <a:ext uri="{FF2B5EF4-FFF2-40B4-BE49-F238E27FC236}">
                  <a16:creationId xmlns:a16="http://schemas.microsoft.com/office/drawing/2014/main" id="{A7A0CF41-7AE9-AE4E-A9C4-D35BFD057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7840" y="3701178"/>
              <a:ext cx="121312" cy="150592"/>
            </a:xfrm>
            <a:custGeom>
              <a:avLst/>
              <a:gdLst>
                <a:gd name="T0" fmla="*/ 6147 w 20000"/>
                <a:gd name="T1" fmla="*/ 17704 h 20000"/>
                <a:gd name="T2" fmla="*/ 3303 w 20000"/>
                <a:gd name="T3" fmla="*/ 10741 h 20000"/>
                <a:gd name="T4" fmla="*/ 3761 w 20000"/>
                <a:gd name="T5" fmla="*/ 8815 h 20000"/>
                <a:gd name="T6" fmla="*/ 1284 w 20000"/>
                <a:gd name="T7" fmla="*/ 8074 h 20000"/>
                <a:gd name="T8" fmla="*/ 0 w 20000"/>
                <a:gd name="T9" fmla="*/ 6963 h 20000"/>
                <a:gd name="T10" fmla="*/ 1284 w 20000"/>
                <a:gd name="T11" fmla="*/ 6519 h 20000"/>
                <a:gd name="T12" fmla="*/ 1284 w 20000"/>
                <a:gd name="T13" fmla="*/ 4963 h 20000"/>
                <a:gd name="T14" fmla="*/ 3761 w 20000"/>
                <a:gd name="T15" fmla="*/ 4963 h 20000"/>
                <a:gd name="T16" fmla="*/ 2385 w 20000"/>
                <a:gd name="T17" fmla="*/ 3778 h 20000"/>
                <a:gd name="T18" fmla="*/ 1284 w 20000"/>
                <a:gd name="T19" fmla="*/ 3778 h 20000"/>
                <a:gd name="T20" fmla="*/ 0 w 20000"/>
                <a:gd name="T21" fmla="*/ 2741 h 20000"/>
                <a:gd name="T22" fmla="*/ 917 w 20000"/>
                <a:gd name="T23" fmla="*/ 0 h 20000"/>
                <a:gd name="T24" fmla="*/ 2385 w 20000"/>
                <a:gd name="T25" fmla="*/ 0 h 20000"/>
                <a:gd name="T26" fmla="*/ 4679 w 20000"/>
                <a:gd name="T27" fmla="*/ 1556 h 20000"/>
                <a:gd name="T28" fmla="*/ 7064 w 20000"/>
                <a:gd name="T29" fmla="*/ 2741 h 20000"/>
                <a:gd name="T30" fmla="*/ 7523 w 20000"/>
                <a:gd name="T31" fmla="*/ 4593 h 20000"/>
                <a:gd name="T32" fmla="*/ 7064 w 20000"/>
                <a:gd name="T33" fmla="*/ 4963 h 20000"/>
                <a:gd name="T34" fmla="*/ 16147 w 20000"/>
                <a:gd name="T35" fmla="*/ 4593 h 20000"/>
                <a:gd name="T36" fmla="*/ 17064 w 20000"/>
                <a:gd name="T37" fmla="*/ 5778 h 20000"/>
                <a:gd name="T38" fmla="*/ 16147 w 20000"/>
                <a:gd name="T39" fmla="*/ 6519 h 20000"/>
                <a:gd name="T40" fmla="*/ 16147 w 20000"/>
                <a:gd name="T41" fmla="*/ 7704 h 20000"/>
                <a:gd name="T42" fmla="*/ 13670 w 20000"/>
                <a:gd name="T43" fmla="*/ 8074 h 20000"/>
                <a:gd name="T44" fmla="*/ 13303 w 20000"/>
                <a:gd name="T45" fmla="*/ 9556 h 20000"/>
                <a:gd name="T46" fmla="*/ 12202 w 20000"/>
                <a:gd name="T47" fmla="*/ 10000 h 20000"/>
                <a:gd name="T48" fmla="*/ 13303 w 20000"/>
                <a:gd name="T49" fmla="*/ 12667 h 20000"/>
                <a:gd name="T50" fmla="*/ 13670 w 20000"/>
                <a:gd name="T51" fmla="*/ 12667 h 20000"/>
                <a:gd name="T52" fmla="*/ 14679 w 20000"/>
                <a:gd name="T53" fmla="*/ 13037 h 20000"/>
                <a:gd name="T54" fmla="*/ 15138 w 20000"/>
                <a:gd name="T55" fmla="*/ 13037 h 20000"/>
                <a:gd name="T56" fmla="*/ 17064 w 20000"/>
                <a:gd name="T57" fmla="*/ 11481 h 20000"/>
                <a:gd name="T58" fmla="*/ 17064 w 20000"/>
                <a:gd name="T59" fmla="*/ 13037 h 20000"/>
                <a:gd name="T60" fmla="*/ 18440 w 20000"/>
                <a:gd name="T61" fmla="*/ 14519 h 20000"/>
                <a:gd name="T62" fmla="*/ 19358 w 20000"/>
                <a:gd name="T63" fmla="*/ 16148 h 20000"/>
                <a:gd name="T64" fmla="*/ 19908 w 20000"/>
                <a:gd name="T65" fmla="*/ 19926 h 20000"/>
                <a:gd name="T66" fmla="*/ 18440 w 20000"/>
                <a:gd name="T67" fmla="*/ 19556 h 20000"/>
                <a:gd name="T68" fmla="*/ 17431 w 20000"/>
                <a:gd name="T69" fmla="*/ 19926 h 20000"/>
                <a:gd name="T70" fmla="*/ 17064 w 20000"/>
                <a:gd name="T71" fmla="*/ 18000 h 20000"/>
                <a:gd name="T72" fmla="*/ 16147 w 20000"/>
                <a:gd name="T73" fmla="*/ 15704 h 20000"/>
                <a:gd name="T74" fmla="*/ 13670 w 20000"/>
                <a:gd name="T75" fmla="*/ 13778 h 20000"/>
                <a:gd name="T76" fmla="*/ 11284 w 20000"/>
                <a:gd name="T77" fmla="*/ 13037 h 20000"/>
                <a:gd name="T78" fmla="*/ 10826 w 20000"/>
                <a:gd name="T79" fmla="*/ 11481 h 20000"/>
                <a:gd name="T80" fmla="*/ 8440 w 20000"/>
                <a:gd name="T81" fmla="*/ 10741 h 20000"/>
                <a:gd name="T82" fmla="*/ 8440 w 20000"/>
                <a:gd name="T83" fmla="*/ 11926 h 20000"/>
                <a:gd name="T84" fmla="*/ 9908 w 20000"/>
                <a:gd name="T85" fmla="*/ 11926 h 20000"/>
                <a:gd name="T86" fmla="*/ 10826 w 20000"/>
                <a:gd name="T87" fmla="*/ 13778 h 20000"/>
                <a:gd name="T88" fmla="*/ 9908 w 20000"/>
                <a:gd name="T89" fmla="*/ 14519 h 20000"/>
                <a:gd name="T90" fmla="*/ 10826 w 20000"/>
                <a:gd name="T91" fmla="*/ 15704 h 20000"/>
                <a:gd name="T92" fmla="*/ 9908 w 20000"/>
                <a:gd name="T93" fmla="*/ 17704 h 20000"/>
                <a:gd name="T94" fmla="*/ 8440 w 20000"/>
                <a:gd name="T95" fmla="*/ 16148 h 20000"/>
                <a:gd name="T96" fmla="*/ 8440 w 20000"/>
                <a:gd name="T97" fmla="*/ 15704 h 20000"/>
                <a:gd name="T98" fmla="*/ 7523 w 20000"/>
                <a:gd name="T99" fmla="*/ 16148 h 20000"/>
                <a:gd name="T100" fmla="*/ 8440 w 20000"/>
                <a:gd name="T101" fmla="*/ 17704 h 20000"/>
                <a:gd name="T102" fmla="*/ 7064 w 20000"/>
                <a:gd name="T103" fmla="*/ 17704 h 20000"/>
                <a:gd name="T104" fmla="*/ 6147 w 20000"/>
                <a:gd name="T105" fmla="*/ 1770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00" h="20000">
                  <a:moveTo>
                    <a:pt x="6147" y="17704"/>
                  </a:moveTo>
                  <a:lnTo>
                    <a:pt x="3303" y="10741"/>
                  </a:lnTo>
                  <a:lnTo>
                    <a:pt x="3761" y="8815"/>
                  </a:lnTo>
                  <a:lnTo>
                    <a:pt x="1284" y="8074"/>
                  </a:lnTo>
                  <a:lnTo>
                    <a:pt x="0" y="6963"/>
                  </a:lnTo>
                  <a:lnTo>
                    <a:pt x="1284" y="6519"/>
                  </a:lnTo>
                  <a:lnTo>
                    <a:pt x="1284" y="4963"/>
                  </a:lnTo>
                  <a:lnTo>
                    <a:pt x="3761" y="4963"/>
                  </a:lnTo>
                  <a:lnTo>
                    <a:pt x="2385" y="3778"/>
                  </a:lnTo>
                  <a:lnTo>
                    <a:pt x="1284" y="3778"/>
                  </a:lnTo>
                  <a:lnTo>
                    <a:pt x="0" y="2741"/>
                  </a:lnTo>
                  <a:lnTo>
                    <a:pt x="917" y="0"/>
                  </a:lnTo>
                  <a:lnTo>
                    <a:pt x="2385" y="0"/>
                  </a:lnTo>
                  <a:lnTo>
                    <a:pt x="4679" y="1556"/>
                  </a:lnTo>
                  <a:lnTo>
                    <a:pt x="7064" y="2741"/>
                  </a:lnTo>
                  <a:lnTo>
                    <a:pt x="7523" y="4593"/>
                  </a:lnTo>
                  <a:lnTo>
                    <a:pt x="7064" y="4963"/>
                  </a:lnTo>
                  <a:lnTo>
                    <a:pt x="16147" y="4593"/>
                  </a:lnTo>
                  <a:lnTo>
                    <a:pt x="17064" y="5778"/>
                  </a:lnTo>
                  <a:lnTo>
                    <a:pt x="16147" y="6519"/>
                  </a:lnTo>
                  <a:lnTo>
                    <a:pt x="16147" y="7704"/>
                  </a:lnTo>
                  <a:lnTo>
                    <a:pt x="13670" y="8074"/>
                  </a:lnTo>
                  <a:lnTo>
                    <a:pt x="13303" y="9556"/>
                  </a:lnTo>
                  <a:lnTo>
                    <a:pt x="12202" y="10000"/>
                  </a:lnTo>
                  <a:lnTo>
                    <a:pt x="13303" y="12667"/>
                  </a:lnTo>
                  <a:lnTo>
                    <a:pt x="13670" y="12667"/>
                  </a:lnTo>
                  <a:lnTo>
                    <a:pt x="14679" y="13037"/>
                  </a:lnTo>
                  <a:lnTo>
                    <a:pt x="15138" y="13037"/>
                  </a:lnTo>
                  <a:lnTo>
                    <a:pt x="17064" y="11481"/>
                  </a:lnTo>
                  <a:lnTo>
                    <a:pt x="17064" y="13037"/>
                  </a:lnTo>
                  <a:lnTo>
                    <a:pt x="18440" y="14519"/>
                  </a:lnTo>
                  <a:lnTo>
                    <a:pt x="19358" y="16148"/>
                  </a:lnTo>
                  <a:lnTo>
                    <a:pt x="19908" y="19926"/>
                  </a:lnTo>
                  <a:lnTo>
                    <a:pt x="18440" y="19556"/>
                  </a:lnTo>
                  <a:lnTo>
                    <a:pt x="17431" y="19926"/>
                  </a:lnTo>
                  <a:lnTo>
                    <a:pt x="17064" y="18000"/>
                  </a:lnTo>
                  <a:lnTo>
                    <a:pt x="16147" y="15704"/>
                  </a:lnTo>
                  <a:lnTo>
                    <a:pt x="13670" y="13778"/>
                  </a:lnTo>
                  <a:lnTo>
                    <a:pt x="11284" y="13037"/>
                  </a:lnTo>
                  <a:lnTo>
                    <a:pt x="10826" y="11481"/>
                  </a:lnTo>
                  <a:lnTo>
                    <a:pt x="8440" y="10741"/>
                  </a:lnTo>
                  <a:lnTo>
                    <a:pt x="8440" y="11926"/>
                  </a:lnTo>
                  <a:lnTo>
                    <a:pt x="9908" y="11926"/>
                  </a:lnTo>
                  <a:lnTo>
                    <a:pt x="10826" y="13778"/>
                  </a:lnTo>
                  <a:lnTo>
                    <a:pt x="9908" y="14519"/>
                  </a:lnTo>
                  <a:lnTo>
                    <a:pt x="10826" y="15704"/>
                  </a:lnTo>
                  <a:lnTo>
                    <a:pt x="9908" y="17704"/>
                  </a:lnTo>
                  <a:lnTo>
                    <a:pt x="8440" y="16148"/>
                  </a:lnTo>
                  <a:lnTo>
                    <a:pt x="8440" y="15704"/>
                  </a:lnTo>
                  <a:lnTo>
                    <a:pt x="7523" y="16148"/>
                  </a:lnTo>
                  <a:lnTo>
                    <a:pt x="8440" y="17704"/>
                  </a:lnTo>
                  <a:lnTo>
                    <a:pt x="7064" y="17704"/>
                  </a:lnTo>
                  <a:lnTo>
                    <a:pt x="6147" y="1770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1" name="Freeform 218">
              <a:extLst>
                <a:ext uri="{FF2B5EF4-FFF2-40B4-BE49-F238E27FC236}">
                  <a16:creationId xmlns:a16="http://schemas.microsoft.com/office/drawing/2014/main" id="{BD7242C5-EA7C-BE43-80F8-41E645D80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6208" y="3655164"/>
              <a:ext cx="82269" cy="37649"/>
            </a:xfrm>
            <a:custGeom>
              <a:avLst/>
              <a:gdLst>
                <a:gd name="T0" fmla="*/ 0 w 20000"/>
                <a:gd name="T1" fmla="*/ 10588 h 20000"/>
                <a:gd name="T2" fmla="*/ 3673 w 20000"/>
                <a:gd name="T3" fmla="*/ 7647 h 20000"/>
                <a:gd name="T4" fmla="*/ 5034 w 20000"/>
                <a:gd name="T5" fmla="*/ 0 h 20000"/>
                <a:gd name="T6" fmla="*/ 8435 w 20000"/>
                <a:gd name="T7" fmla="*/ 2941 h 20000"/>
                <a:gd name="T8" fmla="*/ 12789 w 20000"/>
                <a:gd name="T9" fmla="*/ 2941 h 20000"/>
                <a:gd name="T10" fmla="*/ 14150 w 20000"/>
                <a:gd name="T11" fmla="*/ 0 h 20000"/>
                <a:gd name="T12" fmla="*/ 16190 w 20000"/>
                <a:gd name="T13" fmla="*/ 4706 h 20000"/>
                <a:gd name="T14" fmla="*/ 16190 w 20000"/>
                <a:gd name="T15" fmla="*/ 10588 h 20000"/>
                <a:gd name="T16" fmla="*/ 18367 w 20000"/>
                <a:gd name="T17" fmla="*/ 12059 h 20000"/>
                <a:gd name="T18" fmla="*/ 19864 w 20000"/>
                <a:gd name="T19" fmla="*/ 19706 h 20000"/>
                <a:gd name="T20" fmla="*/ 10612 w 20000"/>
                <a:gd name="T21" fmla="*/ 19706 h 20000"/>
                <a:gd name="T22" fmla="*/ 10612 w 20000"/>
                <a:gd name="T23" fmla="*/ 17941 h 20000"/>
                <a:gd name="T24" fmla="*/ 7075 w 20000"/>
                <a:gd name="T25" fmla="*/ 19706 h 20000"/>
                <a:gd name="T26" fmla="*/ 2857 w 20000"/>
                <a:gd name="T27" fmla="*/ 17941 h 20000"/>
                <a:gd name="T28" fmla="*/ 0 w 20000"/>
                <a:gd name="T29" fmla="*/ 15000 h 20000"/>
                <a:gd name="T30" fmla="*/ 0 w 20000"/>
                <a:gd name="T31" fmla="*/ 1058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00" h="20000">
                  <a:moveTo>
                    <a:pt x="0" y="10588"/>
                  </a:moveTo>
                  <a:lnTo>
                    <a:pt x="3673" y="7647"/>
                  </a:lnTo>
                  <a:lnTo>
                    <a:pt x="5034" y="0"/>
                  </a:lnTo>
                  <a:lnTo>
                    <a:pt x="8435" y="2941"/>
                  </a:lnTo>
                  <a:lnTo>
                    <a:pt x="12789" y="2941"/>
                  </a:lnTo>
                  <a:lnTo>
                    <a:pt x="14150" y="0"/>
                  </a:lnTo>
                  <a:lnTo>
                    <a:pt x="16190" y="4706"/>
                  </a:lnTo>
                  <a:lnTo>
                    <a:pt x="16190" y="10588"/>
                  </a:lnTo>
                  <a:lnTo>
                    <a:pt x="18367" y="12059"/>
                  </a:lnTo>
                  <a:lnTo>
                    <a:pt x="19864" y="19706"/>
                  </a:lnTo>
                  <a:lnTo>
                    <a:pt x="10612" y="19706"/>
                  </a:lnTo>
                  <a:lnTo>
                    <a:pt x="10612" y="17941"/>
                  </a:lnTo>
                  <a:lnTo>
                    <a:pt x="7075" y="19706"/>
                  </a:lnTo>
                  <a:lnTo>
                    <a:pt x="2857" y="17941"/>
                  </a:lnTo>
                  <a:lnTo>
                    <a:pt x="0" y="15000"/>
                  </a:lnTo>
                  <a:lnTo>
                    <a:pt x="0" y="1058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2" name="Freeform 217">
              <a:extLst>
                <a:ext uri="{FF2B5EF4-FFF2-40B4-BE49-F238E27FC236}">
                  <a16:creationId xmlns:a16="http://schemas.microsoft.com/office/drawing/2014/main" id="{65A5ECA2-1824-0E45-8642-513E5AC9F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5209" y="3646798"/>
              <a:ext cx="225891" cy="499185"/>
            </a:xfrm>
            <a:custGeom>
              <a:avLst/>
              <a:gdLst>
                <a:gd name="T0" fmla="*/ 1823 w 20000"/>
                <a:gd name="T1" fmla="*/ 7031 h 20000"/>
                <a:gd name="T2" fmla="*/ 2069 w 20000"/>
                <a:gd name="T3" fmla="*/ 6004 h 20000"/>
                <a:gd name="T4" fmla="*/ 3350 w 20000"/>
                <a:gd name="T5" fmla="*/ 5067 h 20000"/>
                <a:gd name="T6" fmla="*/ 4138 w 20000"/>
                <a:gd name="T7" fmla="*/ 3683 h 20000"/>
                <a:gd name="T8" fmla="*/ 5123 w 20000"/>
                <a:gd name="T9" fmla="*/ 3013 h 20000"/>
                <a:gd name="T10" fmla="*/ 6650 w 20000"/>
                <a:gd name="T11" fmla="*/ 1496 h 20000"/>
                <a:gd name="T12" fmla="*/ 8670 w 20000"/>
                <a:gd name="T13" fmla="*/ 1496 h 20000"/>
                <a:gd name="T14" fmla="*/ 8670 w 20000"/>
                <a:gd name="T15" fmla="*/ 692 h 20000"/>
                <a:gd name="T16" fmla="*/ 9458 w 20000"/>
                <a:gd name="T17" fmla="*/ 357 h 20000"/>
                <a:gd name="T18" fmla="*/ 10788 w 20000"/>
                <a:gd name="T19" fmla="*/ 0 h 20000"/>
                <a:gd name="T20" fmla="*/ 11773 w 20000"/>
                <a:gd name="T21" fmla="*/ 915 h 20000"/>
                <a:gd name="T22" fmla="*/ 13300 w 20000"/>
                <a:gd name="T23" fmla="*/ 2768 h 20000"/>
                <a:gd name="T24" fmla="*/ 12808 w 20000"/>
                <a:gd name="T25" fmla="*/ 3326 h 20000"/>
                <a:gd name="T26" fmla="*/ 11281 w 20000"/>
                <a:gd name="T27" fmla="*/ 3683 h 20000"/>
                <a:gd name="T28" fmla="*/ 10788 w 20000"/>
                <a:gd name="T29" fmla="*/ 4152 h 20000"/>
                <a:gd name="T30" fmla="*/ 11773 w 20000"/>
                <a:gd name="T31" fmla="*/ 5067 h 20000"/>
                <a:gd name="T32" fmla="*/ 12808 w 20000"/>
                <a:gd name="T33" fmla="*/ 4844 h 20000"/>
                <a:gd name="T34" fmla="*/ 13793 w 20000"/>
                <a:gd name="T35" fmla="*/ 5067 h 20000"/>
                <a:gd name="T36" fmla="*/ 14581 w 20000"/>
                <a:gd name="T37" fmla="*/ 6004 h 20000"/>
                <a:gd name="T38" fmla="*/ 15813 w 20000"/>
                <a:gd name="T39" fmla="*/ 6563 h 20000"/>
                <a:gd name="T40" fmla="*/ 17340 w 20000"/>
                <a:gd name="T41" fmla="*/ 7254 h 20000"/>
                <a:gd name="T42" fmla="*/ 17340 w 20000"/>
                <a:gd name="T43" fmla="*/ 7612 h 20000"/>
                <a:gd name="T44" fmla="*/ 18670 w 20000"/>
                <a:gd name="T45" fmla="*/ 7857 h 20000"/>
                <a:gd name="T46" fmla="*/ 19163 w 20000"/>
                <a:gd name="T47" fmla="*/ 8080 h 20000"/>
                <a:gd name="T48" fmla="*/ 19163 w 20000"/>
                <a:gd name="T49" fmla="*/ 8438 h 20000"/>
                <a:gd name="T50" fmla="*/ 17931 w 20000"/>
                <a:gd name="T51" fmla="*/ 8772 h 20000"/>
                <a:gd name="T52" fmla="*/ 16108 w 20000"/>
                <a:gd name="T53" fmla="*/ 9353 h 20000"/>
                <a:gd name="T54" fmla="*/ 15813 w 20000"/>
                <a:gd name="T55" fmla="*/ 9442 h 20000"/>
                <a:gd name="T56" fmla="*/ 13300 w 20000"/>
                <a:gd name="T57" fmla="*/ 9933 h 20000"/>
                <a:gd name="T58" fmla="*/ 12808 w 20000"/>
                <a:gd name="T59" fmla="*/ 10848 h 20000"/>
                <a:gd name="T60" fmla="*/ 12512 w 20000"/>
                <a:gd name="T61" fmla="*/ 11183 h 20000"/>
                <a:gd name="T62" fmla="*/ 13300 w 20000"/>
                <a:gd name="T63" fmla="*/ 11540 h 20000"/>
                <a:gd name="T64" fmla="*/ 15320 w 20000"/>
                <a:gd name="T65" fmla="*/ 13036 h 20000"/>
                <a:gd name="T66" fmla="*/ 15320 w 20000"/>
                <a:gd name="T67" fmla="*/ 13862 h 20000"/>
                <a:gd name="T68" fmla="*/ 14828 w 20000"/>
                <a:gd name="T69" fmla="*/ 14777 h 20000"/>
                <a:gd name="T70" fmla="*/ 17143 w 20000"/>
                <a:gd name="T71" fmla="*/ 16272 h 20000"/>
                <a:gd name="T72" fmla="*/ 17931 w 20000"/>
                <a:gd name="T73" fmla="*/ 17879 h 20000"/>
                <a:gd name="T74" fmla="*/ 16601 w 20000"/>
                <a:gd name="T75" fmla="*/ 19397 h 20000"/>
                <a:gd name="T76" fmla="*/ 16108 w 20000"/>
                <a:gd name="T77" fmla="*/ 19978 h 20000"/>
                <a:gd name="T78" fmla="*/ 16108 w 20000"/>
                <a:gd name="T79" fmla="*/ 19063 h 20000"/>
                <a:gd name="T80" fmla="*/ 15813 w 20000"/>
                <a:gd name="T81" fmla="*/ 18125 h 20000"/>
                <a:gd name="T82" fmla="*/ 16108 w 20000"/>
                <a:gd name="T83" fmla="*/ 16964 h 20000"/>
                <a:gd name="T84" fmla="*/ 14828 w 20000"/>
                <a:gd name="T85" fmla="*/ 16272 h 20000"/>
                <a:gd name="T86" fmla="*/ 14089 w 20000"/>
                <a:gd name="T87" fmla="*/ 15357 h 20000"/>
                <a:gd name="T88" fmla="*/ 13300 w 20000"/>
                <a:gd name="T89" fmla="*/ 13638 h 20000"/>
                <a:gd name="T90" fmla="*/ 12512 w 20000"/>
                <a:gd name="T91" fmla="*/ 13036 h 20000"/>
                <a:gd name="T92" fmla="*/ 11773 w 20000"/>
                <a:gd name="T93" fmla="*/ 12366 h 20000"/>
                <a:gd name="T94" fmla="*/ 11281 w 20000"/>
                <a:gd name="T95" fmla="*/ 13036 h 20000"/>
                <a:gd name="T96" fmla="*/ 8670 w 20000"/>
                <a:gd name="T97" fmla="*/ 13862 h 20000"/>
                <a:gd name="T98" fmla="*/ 7438 w 20000"/>
                <a:gd name="T99" fmla="*/ 13862 h 20000"/>
                <a:gd name="T100" fmla="*/ 7438 w 20000"/>
                <a:gd name="T101" fmla="*/ 13862 h 20000"/>
                <a:gd name="T102" fmla="*/ 6650 w 20000"/>
                <a:gd name="T103" fmla="*/ 13638 h 20000"/>
                <a:gd name="T104" fmla="*/ 5862 w 20000"/>
                <a:gd name="T105" fmla="*/ 12679 h 20000"/>
                <a:gd name="T106" fmla="*/ 5862 w 20000"/>
                <a:gd name="T107" fmla="*/ 11183 h 20000"/>
                <a:gd name="T108" fmla="*/ 4631 w 20000"/>
                <a:gd name="T109" fmla="*/ 10625 h 20000"/>
                <a:gd name="T110" fmla="*/ 4138 w 20000"/>
                <a:gd name="T111" fmla="*/ 10268 h 20000"/>
                <a:gd name="T112" fmla="*/ 3350 w 20000"/>
                <a:gd name="T113" fmla="*/ 9710 h 20000"/>
                <a:gd name="T114" fmla="*/ 2562 w 20000"/>
                <a:gd name="T115" fmla="*/ 9129 h 20000"/>
                <a:gd name="T116" fmla="*/ 1330 w 20000"/>
                <a:gd name="T117" fmla="*/ 8996 h 20000"/>
                <a:gd name="T118" fmla="*/ 542 w 20000"/>
                <a:gd name="T119" fmla="*/ 8080 h 20000"/>
                <a:gd name="T120" fmla="*/ 1034 w 20000"/>
                <a:gd name="T121" fmla="*/ 703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00" h="20000">
                  <a:moveTo>
                    <a:pt x="1034" y="7031"/>
                  </a:moveTo>
                  <a:lnTo>
                    <a:pt x="1823" y="7031"/>
                  </a:lnTo>
                  <a:lnTo>
                    <a:pt x="1330" y="6116"/>
                  </a:lnTo>
                  <a:lnTo>
                    <a:pt x="2069" y="6004"/>
                  </a:lnTo>
                  <a:lnTo>
                    <a:pt x="2069" y="5067"/>
                  </a:lnTo>
                  <a:lnTo>
                    <a:pt x="3350" y="5067"/>
                  </a:lnTo>
                  <a:lnTo>
                    <a:pt x="4138" y="4286"/>
                  </a:lnTo>
                  <a:lnTo>
                    <a:pt x="4138" y="3683"/>
                  </a:lnTo>
                  <a:lnTo>
                    <a:pt x="4138" y="3326"/>
                  </a:lnTo>
                  <a:lnTo>
                    <a:pt x="5123" y="3013"/>
                  </a:lnTo>
                  <a:lnTo>
                    <a:pt x="5123" y="2188"/>
                  </a:lnTo>
                  <a:lnTo>
                    <a:pt x="6650" y="1496"/>
                  </a:lnTo>
                  <a:lnTo>
                    <a:pt x="8473" y="1272"/>
                  </a:lnTo>
                  <a:lnTo>
                    <a:pt x="8670" y="1496"/>
                  </a:lnTo>
                  <a:lnTo>
                    <a:pt x="9212" y="1272"/>
                  </a:lnTo>
                  <a:lnTo>
                    <a:pt x="8670" y="692"/>
                  </a:lnTo>
                  <a:lnTo>
                    <a:pt x="9212" y="357"/>
                  </a:lnTo>
                  <a:lnTo>
                    <a:pt x="9458" y="357"/>
                  </a:lnTo>
                  <a:lnTo>
                    <a:pt x="9458" y="0"/>
                  </a:lnTo>
                  <a:lnTo>
                    <a:pt x="10788" y="0"/>
                  </a:lnTo>
                  <a:lnTo>
                    <a:pt x="11773" y="580"/>
                  </a:lnTo>
                  <a:lnTo>
                    <a:pt x="11773" y="915"/>
                  </a:lnTo>
                  <a:lnTo>
                    <a:pt x="12512" y="915"/>
                  </a:lnTo>
                  <a:lnTo>
                    <a:pt x="13300" y="2768"/>
                  </a:lnTo>
                  <a:lnTo>
                    <a:pt x="12808" y="3237"/>
                  </a:lnTo>
                  <a:lnTo>
                    <a:pt x="12808" y="3326"/>
                  </a:lnTo>
                  <a:lnTo>
                    <a:pt x="12512" y="3326"/>
                  </a:lnTo>
                  <a:lnTo>
                    <a:pt x="11281" y="3683"/>
                  </a:lnTo>
                  <a:lnTo>
                    <a:pt x="11773" y="4152"/>
                  </a:lnTo>
                  <a:lnTo>
                    <a:pt x="10788" y="4152"/>
                  </a:lnTo>
                  <a:lnTo>
                    <a:pt x="11281" y="4621"/>
                  </a:lnTo>
                  <a:lnTo>
                    <a:pt x="11773" y="5067"/>
                  </a:lnTo>
                  <a:lnTo>
                    <a:pt x="12512" y="4844"/>
                  </a:lnTo>
                  <a:lnTo>
                    <a:pt x="12808" y="4844"/>
                  </a:lnTo>
                  <a:lnTo>
                    <a:pt x="14089" y="4844"/>
                  </a:lnTo>
                  <a:lnTo>
                    <a:pt x="13793" y="5067"/>
                  </a:lnTo>
                  <a:lnTo>
                    <a:pt x="14089" y="5201"/>
                  </a:lnTo>
                  <a:lnTo>
                    <a:pt x="14581" y="6004"/>
                  </a:lnTo>
                  <a:lnTo>
                    <a:pt x="15813" y="6004"/>
                  </a:lnTo>
                  <a:lnTo>
                    <a:pt x="15813" y="6563"/>
                  </a:lnTo>
                  <a:lnTo>
                    <a:pt x="15320" y="7031"/>
                  </a:lnTo>
                  <a:lnTo>
                    <a:pt x="17340" y="7254"/>
                  </a:lnTo>
                  <a:lnTo>
                    <a:pt x="17340" y="7522"/>
                  </a:lnTo>
                  <a:lnTo>
                    <a:pt x="17340" y="7612"/>
                  </a:lnTo>
                  <a:lnTo>
                    <a:pt x="17931" y="7612"/>
                  </a:lnTo>
                  <a:lnTo>
                    <a:pt x="18670" y="7857"/>
                  </a:lnTo>
                  <a:lnTo>
                    <a:pt x="19951" y="7857"/>
                  </a:lnTo>
                  <a:lnTo>
                    <a:pt x="19163" y="8080"/>
                  </a:lnTo>
                  <a:lnTo>
                    <a:pt x="18670" y="8192"/>
                  </a:lnTo>
                  <a:lnTo>
                    <a:pt x="19163" y="8438"/>
                  </a:lnTo>
                  <a:lnTo>
                    <a:pt x="18128" y="8527"/>
                  </a:lnTo>
                  <a:lnTo>
                    <a:pt x="17931" y="8772"/>
                  </a:lnTo>
                  <a:lnTo>
                    <a:pt x="16601" y="8996"/>
                  </a:lnTo>
                  <a:lnTo>
                    <a:pt x="16108" y="9353"/>
                  </a:lnTo>
                  <a:lnTo>
                    <a:pt x="15320" y="9129"/>
                  </a:lnTo>
                  <a:lnTo>
                    <a:pt x="15813" y="9442"/>
                  </a:lnTo>
                  <a:lnTo>
                    <a:pt x="13793" y="9710"/>
                  </a:lnTo>
                  <a:lnTo>
                    <a:pt x="13300" y="9933"/>
                  </a:lnTo>
                  <a:lnTo>
                    <a:pt x="12808" y="10268"/>
                  </a:lnTo>
                  <a:lnTo>
                    <a:pt x="12808" y="10848"/>
                  </a:lnTo>
                  <a:lnTo>
                    <a:pt x="12512" y="10960"/>
                  </a:lnTo>
                  <a:lnTo>
                    <a:pt x="12512" y="11183"/>
                  </a:lnTo>
                  <a:lnTo>
                    <a:pt x="12808" y="11183"/>
                  </a:lnTo>
                  <a:lnTo>
                    <a:pt x="13300" y="11540"/>
                  </a:lnTo>
                  <a:lnTo>
                    <a:pt x="14828" y="12679"/>
                  </a:lnTo>
                  <a:lnTo>
                    <a:pt x="15320" y="13036"/>
                  </a:lnTo>
                  <a:lnTo>
                    <a:pt x="15813" y="13638"/>
                  </a:lnTo>
                  <a:lnTo>
                    <a:pt x="15320" y="13862"/>
                  </a:lnTo>
                  <a:lnTo>
                    <a:pt x="15320" y="14308"/>
                  </a:lnTo>
                  <a:lnTo>
                    <a:pt x="14828" y="14777"/>
                  </a:lnTo>
                  <a:lnTo>
                    <a:pt x="14828" y="15134"/>
                  </a:lnTo>
                  <a:lnTo>
                    <a:pt x="17143" y="16272"/>
                  </a:lnTo>
                  <a:lnTo>
                    <a:pt x="17143" y="16741"/>
                  </a:lnTo>
                  <a:lnTo>
                    <a:pt x="17931" y="17879"/>
                  </a:lnTo>
                  <a:lnTo>
                    <a:pt x="17340" y="18482"/>
                  </a:lnTo>
                  <a:lnTo>
                    <a:pt x="16601" y="19397"/>
                  </a:lnTo>
                  <a:lnTo>
                    <a:pt x="16601" y="19754"/>
                  </a:lnTo>
                  <a:lnTo>
                    <a:pt x="16108" y="19978"/>
                  </a:lnTo>
                  <a:lnTo>
                    <a:pt x="15813" y="19397"/>
                  </a:lnTo>
                  <a:lnTo>
                    <a:pt x="16108" y="19063"/>
                  </a:lnTo>
                  <a:lnTo>
                    <a:pt x="16108" y="18125"/>
                  </a:lnTo>
                  <a:lnTo>
                    <a:pt x="15813" y="18125"/>
                  </a:lnTo>
                  <a:lnTo>
                    <a:pt x="16108" y="17879"/>
                  </a:lnTo>
                  <a:lnTo>
                    <a:pt x="16108" y="16964"/>
                  </a:lnTo>
                  <a:lnTo>
                    <a:pt x="14828" y="15826"/>
                  </a:lnTo>
                  <a:lnTo>
                    <a:pt x="14828" y="16272"/>
                  </a:lnTo>
                  <a:lnTo>
                    <a:pt x="14581" y="16272"/>
                  </a:lnTo>
                  <a:lnTo>
                    <a:pt x="14089" y="15357"/>
                  </a:lnTo>
                  <a:lnTo>
                    <a:pt x="13793" y="14308"/>
                  </a:lnTo>
                  <a:lnTo>
                    <a:pt x="13300" y="13638"/>
                  </a:lnTo>
                  <a:lnTo>
                    <a:pt x="13300" y="13036"/>
                  </a:lnTo>
                  <a:lnTo>
                    <a:pt x="12512" y="13036"/>
                  </a:lnTo>
                  <a:lnTo>
                    <a:pt x="12020" y="12679"/>
                  </a:lnTo>
                  <a:lnTo>
                    <a:pt x="11773" y="12366"/>
                  </a:lnTo>
                  <a:lnTo>
                    <a:pt x="11281" y="12455"/>
                  </a:lnTo>
                  <a:lnTo>
                    <a:pt x="11281" y="13036"/>
                  </a:lnTo>
                  <a:lnTo>
                    <a:pt x="10493" y="13393"/>
                  </a:lnTo>
                  <a:lnTo>
                    <a:pt x="8670" y="13862"/>
                  </a:lnTo>
                  <a:lnTo>
                    <a:pt x="8473" y="13973"/>
                  </a:lnTo>
                  <a:lnTo>
                    <a:pt x="7438" y="13862"/>
                  </a:lnTo>
                  <a:lnTo>
                    <a:pt x="7931" y="13638"/>
                  </a:lnTo>
                  <a:lnTo>
                    <a:pt x="7438" y="13862"/>
                  </a:lnTo>
                  <a:lnTo>
                    <a:pt x="6650" y="13862"/>
                  </a:lnTo>
                  <a:lnTo>
                    <a:pt x="6650" y="13638"/>
                  </a:lnTo>
                  <a:lnTo>
                    <a:pt x="5862" y="13862"/>
                  </a:lnTo>
                  <a:lnTo>
                    <a:pt x="5862" y="12679"/>
                  </a:lnTo>
                  <a:lnTo>
                    <a:pt x="6453" y="11763"/>
                  </a:lnTo>
                  <a:lnTo>
                    <a:pt x="5862" y="11183"/>
                  </a:lnTo>
                  <a:lnTo>
                    <a:pt x="4631" y="10491"/>
                  </a:lnTo>
                  <a:lnTo>
                    <a:pt x="4631" y="10625"/>
                  </a:lnTo>
                  <a:lnTo>
                    <a:pt x="3350" y="10045"/>
                  </a:lnTo>
                  <a:lnTo>
                    <a:pt x="4138" y="10268"/>
                  </a:lnTo>
                  <a:lnTo>
                    <a:pt x="4631" y="10045"/>
                  </a:lnTo>
                  <a:lnTo>
                    <a:pt x="3350" y="9710"/>
                  </a:lnTo>
                  <a:lnTo>
                    <a:pt x="3054" y="9353"/>
                  </a:lnTo>
                  <a:lnTo>
                    <a:pt x="2562" y="9129"/>
                  </a:lnTo>
                  <a:lnTo>
                    <a:pt x="1823" y="8996"/>
                  </a:lnTo>
                  <a:lnTo>
                    <a:pt x="1330" y="8996"/>
                  </a:lnTo>
                  <a:lnTo>
                    <a:pt x="0" y="8192"/>
                  </a:lnTo>
                  <a:lnTo>
                    <a:pt x="542" y="8080"/>
                  </a:lnTo>
                  <a:lnTo>
                    <a:pt x="1330" y="8192"/>
                  </a:lnTo>
                  <a:lnTo>
                    <a:pt x="1034" y="703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3" name="Freeform 216">
              <a:extLst>
                <a:ext uri="{FF2B5EF4-FFF2-40B4-BE49-F238E27FC236}">
                  <a16:creationId xmlns:a16="http://schemas.microsoft.com/office/drawing/2014/main" id="{B13EC5F3-808F-0C4D-B51D-2CE473617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5272" y="4275659"/>
              <a:ext cx="23704" cy="29282"/>
            </a:xfrm>
            <a:custGeom>
              <a:avLst/>
              <a:gdLst>
                <a:gd name="T0" fmla="*/ 0 w 20000"/>
                <a:gd name="T1" fmla="*/ 5769 h 20000"/>
                <a:gd name="T2" fmla="*/ 11905 w 20000"/>
                <a:gd name="T3" fmla="*/ 0 h 20000"/>
                <a:gd name="T4" fmla="*/ 11905 w 20000"/>
                <a:gd name="T5" fmla="*/ 5769 h 20000"/>
                <a:gd name="T6" fmla="*/ 19524 w 20000"/>
                <a:gd name="T7" fmla="*/ 13462 h 20000"/>
                <a:gd name="T8" fmla="*/ 11905 w 20000"/>
                <a:gd name="T9" fmla="*/ 13462 h 20000"/>
                <a:gd name="T10" fmla="*/ 2857 w 20000"/>
                <a:gd name="T11" fmla="*/ 19615 h 20000"/>
                <a:gd name="T12" fmla="*/ 0 w 20000"/>
                <a:gd name="T13" fmla="*/ 576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0" y="5769"/>
                  </a:moveTo>
                  <a:lnTo>
                    <a:pt x="11905" y="0"/>
                  </a:lnTo>
                  <a:lnTo>
                    <a:pt x="11905" y="5769"/>
                  </a:lnTo>
                  <a:lnTo>
                    <a:pt x="19524" y="13462"/>
                  </a:lnTo>
                  <a:lnTo>
                    <a:pt x="11905" y="13462"/>
                  </a:lnTo>
                  <a:lnTo>
                    <a:pt x="2857" y="19615"/>
                  </a:lnTo>
                  <a:lnTo>
                    <a:pt x="0" y="57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4" name="Freeform 215">
              <a:extLst>
                <a:ext uri="{FF2B5EF4-FFF2-40B4-BE49-F238E27FC236}">
                  <a16:creationId xmlns:a16="http://schemas.microsoft.com/office/drawing/2014/main" id="{63BB37D5-1138-474D-9999-B9F686BE6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7061" y="3722092"/>
              <a:ext cx="44619" cy="101790"/>
            </a:xfrm>
            <a:custGeom>
              <a:avLst/>
              <a:gdLst>
                <a:gd name="T0" fmla="*/ 10380 w 20000"/>
                <a:gd name="T1" fmla="*/ 19890 h 20000"/>
                <a:gd name="T2" fmla="*/ 9114 w 20000"/>
                <a:gd name="T3" fmla="*/ 19890 h 20000"/>
                <a:gd name="T4" fmla="*/ 9114 w 20000"/>
                <a:gd name="T5" fmla="*/ 18132 h 20000"/>
                <a:gd name="T6" fmla="*/ 4051 w 20000"/>
                <a:gd name="T7" fmla="*/ 16484 h 20000"/>
                <a:gd name="T8" fmla="*/ 0 w 20000"/>
                <a:gd name="T9" fmla="*/ 12967 h 20000"/>
                <a:gd name="T10" fmla="*/ 0 w 20000"/>
                <a:gd name="T11" fmla="*/ 10220 h 20000"/>
                <a:gd name="T12" fmla="*/ 2532 w 20000"/>
                <a:gd name="T13" fmla="*/ 8022 h 20000"/>
                <a:gd name="T14" fmla="*/ 9114 w 20000"/>
                <a:gd name="T15" fmla="*/ 1648 h 20000"/>
                <a:gd name="T16" fmla="*/ 12911 w 20000"/>
                <a:gd name="T17" fmla="*/ 0 h 20000"/>
                <a:gd name="T18" fmla="*/ 19747 w 20000"/>
                <a:gd name="T19" fmla="*/ 1648 h 20000"/>
                <a:gd name="T20" fmla="*/ 19747 w 20000"/>
                <a:gd name="T21" fmla="*/ 4505 h 20000"/>
                <a:gd name="T22" fmla="*/ 16962 w 20000"/>
                <a:gd name="T23" fmla="*/ 6264 h 20000"/>
                <a:gd name="T24" fmla="*/ 15696 w 20000"/>
                <a:gd name="T25" fmla="*/ 12967 h 20000"/>
                <a:gd name="T26" fmla="*/ 12911 w 20000"/>
                <a:gd name="T27" fmla="*/ 16484 h 20000"/>
                <a:gd name="T28" fmla="*/ 10380 w 20000"/>
                <a:gd name="T29" fmla="*/ 1989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00" h="20000">
                  <a:moveTo>
                    <a:pt x="10380" y="19890"/>
                  </a:moveTo>
                  <a:lnTo>
                    <a:pt x="9114" y="19890"/>
                  </a:lnTo>
                  <a:lnTo>
                    <a:pt x="9114" y="18132"/>
                  </a:lnTo>
                  <a:lnTo>
                    <a:pt x="4051" y="16484"/>
                  </a:lnTo>
                  <a:lnTo>
                    <a:pt x="0" y="12967"/>
                  </a:lnTo>
                  <a:lnTo>
                    <a:pt x="0" y="10220"/>
                  </a:lnTo>
                  <a:lnTo>
                    <a:pt x="2532" y="8022"/>
                  </a:lnTo>
                  <a:lnTo>
                    <a:pt x="9114" y="1648"/>
                  </a:lnTo>
                  <a:lnTo>
                    <a:pt x="12911" y="0"/>
                  </a:lnTo>
                  <a:lnTo>
                    <a:pt x="19747" y="1648"/>
                  </a:lnTo>
                  <a:lnTo>
                    <a:pt x="19747" y="4505"/>
                  </a:lnTo>
                  <a:lnTo>
                    <a:pt x="16962" y="6264"/>
                  </a:lnTo>
                  <a:lnTo>
                    <a:pt x="15696" y="12967"/>
                  </a:lnTo>
                  <a:lnTo>
                    <a:pt x="12911" y="16484"/>
                  </a:lnTo>
                  <a:lnTo>
                    <a:pt x="10380" y="1989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5" name="Freeform 214">
              <a:extLst>
                <a:ext uri="{FF2B5EF4-FFF2-40B4-BE49-F238E27FC236}">
                  <a16:creationId xmlns:a16="http://schemas.microsoft.com/office/drawing/2014/main" id="{255DEFFC-4BC4-EB49-ADBF-FE687AD2D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7892" y="2732089"/>
              <a:ext cx="1366493" cy="1140596"/>
            </a:xfrm>
            <a:custGeom>
              <a:avLst/>
              <a:gdLst>
                <a:gd name="T0" fmla="*/ 16612 w 20000"/>
                <a:gd name="T1" fmla="*/ 1418 h 20000"/>
                <a:gd name="T2" fmla="*/ 18424 w 20000"/>
                <a:gd name="T3" fmla="*/ 2983 h 20000"/>
                <a:gd name="T4" fmla="*/ 19992 w 20000"/>
                <a:gd name="T5" fmla="*/ 3540 h 20000"/>
                <a:gd name="T6" fmla="*/ 19527 w 20000"/>
                <a:gd name="T7" fmla="*/ 7139 h 20000"/>
                <a:gd name="T8" fmla="*/ 18939 w 20000"/>
                <a:gd name="T9" fmla="*/ 7697 h 20000"/>
                <a:gd name="T10" fmla="*/ 18220 w 20000"/>
                <a:gd name="T11" fmla="*/ 7941 h 20000"/>
                <a:gd name="T12" fmla="*/ 17159 w 20000"/>
                <a:gd name="T13" fmla="*/ 9418 h 20000"/>
                <a:gd name="T14" fmla="*/ 16743 w 20000"/>
                <a:gd name="T15" fmla="*/ 9418 h 20000"/>
                <a:gd name="T16" fmla="*/ 15853 w 20000"/>
                <a:gd name="T17" fmla="*/ 9672 h 20000"/>
                <a:gd name="T18" fmla="*/ 16057 w 20000"/>
                <a:gd name="T19" fmla="*/ 10836 h 20000"/>
                <a:gd name="T20" fmla="*/ 17331 w 20000"/>
                <a:gd name="T21" fmla="*/ 10631 h 20000"/>
                <a:gd name="T22" fmla="*/ 16400 w 20000"/>
                <a:gd name="T23" fmla="*/ 12293 h 20000"/>
                <a:gd name="T24" fmla="*/ 17290 w 20000"/>
                <a:gd name="T25" fmla="*/ 13819 h 20000"/>
                <a:gd name="T26" fmla="*/ 17412 w 20000"/>
                <a:gd name="T27" fmla="*/ 14680 h 20000"/>
                <a:gd name="T28" fmla="*/ 17837 w 20000"/>
                <a:gd name="T29" fmla="*/ 14973 h 20000"/>
                <a:gd name="T30" fmla="*/ 17673 w 20000"/>
                <a:gd name="T31" fmla="*/ 15531 h 20000"/>
                <a:gd name="T32" fmla="*/ 17331 w 20000"/>
                <a:gd name="T33" fmla="*/ 16597 h 20000"/>
                <a:gd name="T34" fmla="*/ 17078 w 20000"/>
                <a:gd name="T35" fmla="*/ 17614 h 20000"/>
                <a:gd name="T36" fmla="*/ 16269 w 20000"/>
                <a:gd name="T37" fmla="*/ 18670 h 20000"/>
                <a:gd name="T38" fmla="*/ 15216 w 20000"/>
                <a:gd name="T39" fmla="*/ 18670 h 20000"/>
                <a:gd name="T40" fmla="*/ 14416 w 20000"/>
                <a:gd name="T41" fmla="*/ 19491 h 20000"/>
                <a:gd name="T42" fmla="*/ 13951 w 20000"/>
                <a:gd name="T43" fmla="*/ 19491 h 20000"/>
                <a:gd name="T44" fmla="*/ 13437 w 20000"/>
                <a:gd name="T45" fmla="*/ 19374 h 20000"/>
                <a:gd name="T46" fmla="*/ 12433 w 20000"/>
                <a:gd name="T47" fmla="*/ 18670 h 20000"/>
                <a:gd name="T48" fmla="*/ 11535 w 20000"/>
                <a:gd name="T49" fmla="*/ 18826 h 20000"/>
                <a:gd name="T50" fmla="*/ 11078 w 20000"/>
                <a:gd name="T51" fmla="*/ 19589 h 20000"/>
                <a:gd name="T52" fmla="*/ 10441 w 20000"/>
                <a:gd name="T53" fmla="*/ 19227 h 20000"/>
                <a:gd name="T54" fmla="*/ 9894 w 20000"/>
                <a:gd name="T55" fmla="*/ 18171 h 20000"/>
                <a:gd name="T56" fmla="*/ 9429 w 20000"/>
                <a:gd name="T57" fmla="*/ 17653 h 20000"/>
                <a:gd name="T58" fmla="*/ 9510 w 20000"/>
                <a:gd name="T59" fmla="*/ 16293 h 20000"/>
                <a:gd name="T60" fmla="*/ 8751 w 20000"/>
                <a:gd name="T61" fmla="*/ 16039 h 20000"/>
                <a:gd name="T62" fmla="*/ 8408 w 20000"/>
                <a:gd name="T63" fmla="*/ 15736 h 20000"/>
                <a:gd name="T64" fmla="*/ 7445 w 20000"/>
                <a:gd name="T65" fmla="*/ 16293 h 20000"/>
                <a:gd name="T66" fmla="*/ 6343 w 20000"/>
                <a:gd name="T67" fmla="*/ 16450 h 20000"/>
                <a:gd name="T68" fmla="*/ 4906 w 20000"/>
                <a:gd name="T69" fmla="*/ 16196 h 20000"/>
                <a:gd name="T70" fmla="*/ 4139 w 20000"/>
                <a:gd name="T71" fmla="*/ 15795 h 20000"/>
                <a:gd name="T72" fmla="*/ 2318 w 20000"/>
                <a:gd name="T73" fmla="*/ 14416 h 20000"/>
                <a:gd name="T74" fmla="*/ 2449 w 20000"/>
                <a:gd name="T75" fmla="*/ 13770 h 20000"/>
                <a:gd name="T76" fmla="*/ 1437 w 20000"/>
                <a:gd name="T77" fmla="*/ 12293 h 20000"/>
                <a:gd name="T78" fmla="*/ 669 w 20000"/>
                <a:gd name="T79" fmla="*/ 11540 h 20000"/>
                <a:gd name="T80" fmla="*/ 416 w 20000"/>
                <a:gd name="T81" fmla="*/ 9917 h 20000"/>
                <a:gd name="T82" fmla="*/ 2114 w 20000"/>
                <a:gd name="T83" fmla="*/ 8900 h 20000"/>
                <a:gd name="T84" fmla="*/ 2449 w 20000"/>
                <a:gd name="T85" fmla="*/ 6778 h 20000"/>
                <a:gd name="T86" fmla="*/ 3673 w 20000"/>
                <a:gd name="T87" fmla="*/ 4606 h 20000"/>
                <a:gd name="T88" fmla="*/ 4571 w 20000"/>
                <a:gd name="T89" fmla="*/ 5115 h 20000"/>
                <a:gd name="T90" fmla="*/ 5322 w 20000"/>
                <a:gd name="T91" fmla="*/ 6377 h 20000"/>
                <a:gd name="T92" fmla="*/ 7012 w 20000"/>
                <a:gd name="T93" fmla="*/ 7394 h 20000"/>
                <a:gd name="T94" fmla="*/ 8751 w 20000"/>
                <a:gd name="T95" fmla="*/ 8196 h 20000"/>
                <a:gd name="T96" fmla="*/ 10784 w 20000"/>
                <a:gd name="T97" fmla="*/ 8597 h 20000"/>
                <a:gd name="T98" fmla="*/ 12767 w 20000"/>
                <a:gd name="T99" fmla="*/ 6885 h 20000"/>
                <a:gd name="T100" fmla="*/ 13437 w 20000"/>
                <a:gd name="T101" fmla="*/ 6328 h 20000"/>
                <a:gd name="T102" fmla="*/ 14286 w 20000"/>
                <a:gd name="T103" fmla="*/ 5418 h 20000"/>
                <a:gd name="T104" fmla="*/ 15176 w 20000"/>
                <a:gd name="T105" fmla="*/ 4919 h 20000"/>
                <a:gd name="T106" fmla="*/ 13951 w 20000"/>
                <a:gd name="T107" fmla="*/ 4362 h 20000"/>
                <a:gd name="T108" fmla="*/ 13567 w 20000"/>
                <a:gd name="T109" fmla="*/ 3042 h 20000"/>
                <a:gd name="T110" fmla="*/ 14335 w 20000"/>
                <a:gd name="T111" fmla="*/ 101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000" h="20000">
                  <a:moveTo>
                    <a:pt x="14841" y="108"/>
                  </a:moveTo>
                  <a:lnTo>
                    <a:pt x="15004" y="0"/>
                  </a:lnTo>
                  <a:lnTo>
                    <a:pt x="15216" y="108"/>
                  </a:lnTo>
                  <a:lnTo>
                    <a:pt x="15641" y="205"/>
                  </a:lnTo>
                  <a:lnTo>
                    <a:pt x="15853" y="254"/>
                  </a:lnTo>
                  <a:lnTo>
                    <a:pt x="15976" y="362"/>
                  </a:lnTo>
                  <a:lnTo>
                    <a:pt x="16612" y="1418"/>
                  </a:lnTo>
                  <a:lnTo>
                    <a:pt x="16873" y="1721"/>
                  </a:lnTo>
                  <a:lnTo>
                    <a:pt x="17078" y="2230"/>
                  </a:lnTo>
                  <a:lnTo>
                    <a:pt x="17208" y="2484"/>
                  </a:lnTo>
                  <a:lnTo>
                    <a:pt x="17331" y="2641"/>
                  </a:lnTo>
                  <a:lnTo>
                    <a:pt x="17673" y="2641"/>
                  </a:lnTo>
                  <a:lnTo>
                    <a:pt x="17878" y="2641"/>
                  </a:lnTo>
                  <a:lnTo>
                    <a:pt x="18424" y="2983"/>
                  </a:lnTo>
                  <a:lnTo>
                    <a:pt x="18776" y="3795"/>
                  </a:lnTo>
                  <a:lnTo>
                    <a:pt x="18939" y="3795"/>
                  </a:lnTo>
                  <a:lnTo>
                    <a:pt x="19273" y="3697"/>
                  </a:lnTo>
                  <a:lnTo>
                    <a:pt x="19396" y="3443"/>
                  </a:lnTo>
                  <a:lnTo>
                    <a:pt x="19739" y="3296"/>
                  </a:lnTo>
                  <a:lnTo>
                    <a:pt x="19992" y="3139"/>
                  </a:lnTo>
                  <a:lnTo>
                    <a:pt x="19992" y="3540"/>
                  </a:lnTo>
                  <a:lnTo>
                    <a:pt x="19992" y="3941"/>
                  </a:lnTo>
                  <a:lnTo>
                    <a:pt x="19951" y="4098"/>
                  </a:lnTo>
                  <a:lnTo>
                    <a:pt x="19951" y="5516"/>
                  </a:lnTo>
                  <a:lnTo>
                    <a:pt x="19527" y="5320"/>
                  </a:lnTo>
                  <a:lnTo>
                    <a:pt x="19314" y="5672"/>
                  </a:lnTo>
                  <a:lnTo>
                    <a:pt x="19608" y="6631"/>
                  </a:lnTo>
                  <a:lnTo>
                    <a:pt x="19527" y="7139"/>
                  </a:lnTo>
                  <a:lnTo>
                    <a:pt x="19527" y="7296"/>
                  </a:lnTo>
                  <a:lnTo>
                    <a:pt x="19396" y="7139"/>
                  </a:lnTo>
                  <a:lnTo>
                    <a:pt x="19273" y="7042"/>
                  </a:lnTo>
                  <a:lnTo>
                    <a:pt x="19273" y="7296"/>
                  </a:lnTo>
                  <a:lnTo>
                    <a:pt x="19110" y="7443"/>
                  </a:lnTo>
                  <a:lnTo>
                    <a:pt x="19061" y="7638"/>
                  </a:lnTo>
                  <a:lnTo>
                    <a:pt x="18939" y="7697"/>
                  </a:lnTo>
                  <a:lnTo>
                    <a:pt x="18776" y="7795"/>
                  </a:lnTo>
                  <a:lnTo>
                    <a:pt x="18776" y="7844"/>
                  </a:lnTo>
                  <a:lnTo>
                    <a:pt x="18857" y="8039"/>
                  </a:lnTo>
                  <a:lnTo>
                    <a:pt x="18727" y="8039"/>
                  </a:lnTo>
                  <a:lnTo>
                    <a:pt x="18514" y="8039"/>
                  </a:lnTo>
                  <a:lnTo>
                    <a:pt x="18392" y="7844"/>
                  </a:lnTo>
                  <a:lnTo>
                    <a:pt x="18220" y="7941"/>
                  </a:lnTo>
                  <a:lnTo>
                    <a:pt x="18220" y="8196"/>
                  </a:lnTo>
                  <a:lnTo>
                    <a:pt x="18180" y="8352"/>
                  </a:lnTo>
                  <a:lnTo>
                    <a:pt x="18049" y="8499"/>
                  </a:lnTo>
                  <a:lnTo>
                    <a:pt x="17755" y="8753"/>
                  </a:lnTo>
                  <a:lnTo>
                    <a:pt x="17624" y="9164"/>
                  </a:lnTo>
                  <a:lnTo>
                    <a:pt x="17331" y="9262"/>
                  </a:lnTo>
                  <a:lnTo>
                    <a:pt x="17159" y="9418"/>
                  </a:lnTo>
                  <a:lnTo>
                    <a:pt x="16955" y="9672"/>
                  </a:lnTo>
                  <a:lnTo>
                    <a:pt x="16743" y="9917"/>
                  </a:lnTo>
                  <a:lnTo>
                    <a:pt x="16653" y="9819"/>
                  </a:lnTo>
                  <a:lnTo>
                    <a:pt x="16776" y="9672"/>
                  </a:lnTo>
                  <a:lnTo>
                    <a:pt x="16776" y="9565"/>
                  </a:lnTo>
                  <a:lnTo>
                    <a:pt x="16873" y="9516"/>
                  </a:lnTo>
                  <a:lnTo>
                    <a:pt x="16743" y="9418"/>
                  </a:lnTo>
                  <a:lnTo>
                    <a:pt x="16653" y="9262"/>
                  </a:lnTo>
                  <a:lnTo>
                    <a:pt x="16873" y="8753"/>
                  </a:lnTo>
                  <a:lnTo>
                    <a:pt x="16612" y="8499"/>
                  </a:lnTo>
                  <a:lnTo>
                    <a:pt x="16318" y="8704"/>
                  </a:lnTo>
                  <a:lnTo>
                    <a:pt x="16106" y="9164"/>
                  </a:lnTo>
                  <a:lnTo>
                    <a:pt x="15894" y="9418"/>
                  </a:lnTo>
                  <a:lnTo>
                    <a:pt x="15853" y="9672"/>
                  </a:lnTo>
                  <a:lnTo>
                    <a:pt x="15722" y="9770"/>
                  </a:lnTo>
                  <a:lnTo>
                    <a:pt x="15429" y="9770"/>
                  </a:lnTo>
                  <a:lnTo>
                    <a:pt x="15510" y="10171"/>
                  </a:lnTo>
                  <a:lnTo>
                    <a:pt x="15641" y="10474"/>
                  </a:lnTo>
                  <a:lnTo>
                    <a:pt x="15771" y="10435"/>
                  </a:lnTo>
                  <a:lnTo>
                    <a:pt x="15976" y="10572"/>
                  </a:lnTo>
                  <a:lnTo>
                    <a:pt x="16057" y="10836"/>
                  </a:lnTo>
                  <a:lnTo>
                    <a:pt x="16188" y="10983"/>
                  </a:lnTo>
                  <a:lnTo>
                    <a:pt x="16318" y="10875"/>
                  </a:lnTo>
                  <a:lnTo>
                    <a:pt x="16522" y="10631"/>
                  </a:lnTo>
                  <a:lnTo>
                    <a:pt x="16653" y="10474"/>
                  </a:lnTo>
                  <a:lnTo>
                    <a:pt x="16955" y="10631"/>
                  </a:lnTo>
                  <a:lnTo>
                    <a:pt x="17159" y="10631"/>
                  </a:lnTo>
                  <a:lnTo>
                    <a:pt x="17331" y="10631"/>
                  </a:lnTo>
                  <a:lnTo>
                    <a:pt x="17331" y="10983"/>
                  </a:lnTo>
                  <a:lnTo>
                    <a:pt x="17159" y="10875"/>
                  </a:lnTo>
                  <a:lnTo>
                    <a:pt x="16776" y="11139"/>
                  </a:lnTo>
                  <a:lnTo>
                    <a:pt x="16873" y="11237"/>
                  </a:lnTo>
                  <a:lnTo>
                    <a:pt x="16612" y="11638"/>
                  </a:lnTo>
                  <a:lnTo>
                    <a:pt x="16400" y="12039"/>
                  </a:lnTo>
                  <a:lnTo>
                    <a:pt x="16400" y="12293"/>
                  </a:lnTo>
                  <a:lnTo>
                    <a:pt x="16776" y="12557"/>
                  </a:lnTo>
                  <a:lnTo>
                    <a:pt x="17078" y="13154"/>
                  </a:lnTo>
                  <a:lnTo>
                    <a:pt x="17208" y="13262"/>
                  </a:lnTo>
                  <a:lnTo>
                    <a:pt x="17290" y="13516"/>
                  </a:lnTo>
                  <a:lnTo>
                    <a:pt x="17494" y="13770"/>
                  </a:lnTo>
                  <a:lnTo>
                    <a:pt x="17624" y="13917"/>
                  </a:lnTo>
                  <a:lnTo>
                    <a:pt x="17290" y="13819"/>
                  </a:lnTo>
                  <a:lnTo>
                    <a:pt x="17159" y="13770"/>
                  </a:lnTo>
                  <a:lnTo>
                    <a:pt x="17078" y="13819"/>
                  </a:lnTo>
                  <a:lnTo>
                    <a:pt x="17208" y="13819"/>
                  </a:lnTo>
                  <a:lnTo>
                    <a:pt x="17412" y="14073"/>
                  </a:lnTo>
                  <a:lnTo>
                    <a:pt x="17673" y="14416"/>
                  </a:lnTo>
                  <a:lnTo>
                    <a:pt x="17494" y="14474"/>
                  </a:lnTo>
                  <a:lnTo>
                    <a:pt x="17412" y="14680"/>
                  </a:lnTo>
                  <a:lnTo>
                    <a:pt x="17208" y="14680"/>
                  </a:lnTo>
                  <a:lnTo>
                    <a:pt x="17159" y="14826"/>
                  </a:lnTo>
                  <a:lnTo>
                    <a:pt x="17290" y="14729"/>
                  </a:lnTo>
                  <a:lnTo>
                    <a:pt x="17290" y="14875"/>
                  </a:lnTo>
                  <a:lnTo>
                    <a:pt x="17543" y="14729"/>
                  </a:lnTo>
                  <a:lnTo>
                    <a:pt x="17755" y="14875"/>
                  </a:lnTo>
                  <a:lnTo>
                    <a:pt x="17837" y="14973"/>
                  </a:lnTo>
                  <a:lnTo>
                    <a:pt x="17673" y="15130"/>
                  </a:lnTo>
                  <a:lnTo>
                    <a:pt x="17837" y="15130"/>
                  </a:lnTo>
                  <a:lnTo>
                    <a:pt x="17837" y="15276"/>
                  </a:lnTo>
                  <a:lnTo>
                    <a:pt x="17673" y="15276"/>
                  </a:lnTo>
                  <a:lnTo>
                    <a:pt x="17755" y="15374"/>
                  </a:lnTo>
                  <a:lnTo>
                    <a:pt x="17755" y="15531"/>
                  </a:lnTo>
                  <a:lnTo>
                    <a:pt x="17673" y="15531"/>
                  </a:lnTo>
                  <a:lnTo>
                    <a:pt x="17673" y="15638"/>
                  </a:lnTo>
                  <a:lnTo>
                    <a:pt x="17837" y="15736"/>
                  </a:lnTo>
                  <a:lnTo>
                    <a:pt x="17673" y="15795"/>
                  </a:lnTo>
                  <a:lnTo>
                    <a:pt x="17673" y="15736"/>
                  </a:lnTo>
                  <a:lnTo>
                    <a:pt x="17624" y="15795"/>
                  </a:lnTo>
                  <a:lnTo>
                    <a:pt x="17494" y="16196"/>
                  </a:lnTo>
                  <a:lnTo>
                    <a:pt x="17331" y="16597"/>
                  </a:lnTo>
                  <a:lnTo>
                    <a:pt x="17208" y="16597"/>
                  </a:lnTo>
                  <a:lnTo>
                    <a:pt x="17208" y="16694"/>
                  </a:lnTo>
                  <a:lnTo>
                    <a:pt x="17290" y="16792"/>
                  </a:lnTo>
                  <a:lnTo>
                    <a:pt x="17208" y="16949"/>
                  </a:lnTo>
                  <a:lnTo>
                    <a:pt x="17208" y="17213"/>
                  </a:lnTo>
                  <a:lnTo>
                    <a:pt x="17208" y="17359"/>
                  </a:lnTo>
                  <a:lnTo>
                    <a:pt x="17078" y="17614"/>
                  </a:lnTo>
                  <a:lnTo>
                    <a:pt x="16955" y="17770"/>
                  </a:lnTo>
                  <a:lnTo>
                    <a:pt x="16743" y="17868"/>
                  </a:lnTo>
                  <a:lnTo>
                    <a:pt x="16776" y="17917"/>
                  </a:lnTo>
                  <a:lnTo>
                    <a:pt x="16612" y="18171"/>
                  </a:lnTo>
                  <a:lnTo>
                    <a:pt x="16441" y="18269"/>
                  </a:lnTo>
                  <a:lnTo>
                    <a:pt x="16400" y="18269"/>
                  </a:lnTo>
                  <a:lnTo>
                    <a:pt x="16269" y="18670"/>
                  </a:lnTo>
                  <a:lnTo>
                    <a:pt x="15976" y="18729"/>
                  </a:lnTo>
                  <a:lnTo>
                    <a:pt x="15894" y="18826"/>
                  </a:lnTo>
                  <a:lnTo>
                    <a:pt x="15771" y="18729"/>
                  </a:lnTo>
                  <a:lnTo>
                    <a:pt x="15722" y="18826"/>
                  </a:lnTo>
                  <a:lnTo>
                    <a:pt x="15641" y="18729"/>
                  </a:lnTo>
                  <a:lnTo>
                    <a:pt x="15429" y="18924"/>
                  </a:lnTo>
                  <a:lnTo>
                    <a:pt x="15216" y="18670"/>
                  </a:lnTo>
                  <a:lnTo>
                    <a:pt x="15306" y="19071"/>
                  </a:lnTo>
                  <a:lnTo>
                    <a:pt x="14955" y="19227"/>
                  </a:lnTo>
                  <a:lnTo>
                    <a:pt x="14873" y="19130"/>
                  </a:lnTo>
                  <a:lnTo>
                    <a:pt x="14873" y="19227"/>
                  </a:lnTo>
                  <a:lnTo>
                    <a:pt x="14751" y="19335"/>
                  </a:lnTo>
                  <a:lnTo>
                    <a:pt x="14620" y="19374"/>
                  </a:lnTo>
                  <a:lnTo>
                    <a:pt x="14416" y="19491"/>
                  </a:lnTo>
                  <a:lnTo>
                    <a:pt x="14204" y="19589"/>
                  </a:lnTo>
                  <a:lnTo>
                    <a:pt x="14204" y="19491"/>
                  </a:lnTo>
                  <a:lnTo>
                    <a:pt x="14122" y="19736"/>
                  </a:lnTo>
                  <a:lnTo>
                    <a:pt x="14286" y="19892"/>
                  </a:lnTo>
                  <a:lnTo>
                    <a:pt x="14073" y="19990"/>
                  </a:lnTo>
                  <a:lnTo>
                    <a:pt x="13992" y="19628"/>
                  </a:lnTo>
                  <a:lnTo>
                    <a:pt x="13951" y="19491"/>
                  </a:lnTo>
                  <a:lnTo>
                    <a:pt x="14073" y="19374"/>
                  </a:lnTo>
                  <a:lnTo>
                    <a:pt x="13869" y="19227"/>
                  </a:lnTo>
                  <a:lnTo>
                    <a:pt x="13780" y="19374"/>
                  </a:lnTo>
                  <a:lnTo>
                    <a:pt x="13649" y="19335"/>
                  </a:lnTo>
                  <a:lnTo>
                    <a:pt x="13527" y="19227"/>
                  </a:lnTo>
                  <a:lnTo>
                    <a:pt x="13437" y="19227"/>
                  </a:lnTo>
                  <a:lnTo>
                    <a:pt x="13437" y="19374"/>
                  </a:lnTo>
                  <a:lnTo>
                    <a:pt x="13314" y="19374"/>
                  </a:lnTo>
                  <a:lnTo>
                    <a:pt x="13233" y="19335"/>
                  </a:lnTo>
                  <a:lnTo>
                    <a:pt x="13061" y="19374"/>
                  </a:lnTo>
                  <a:lnTo>
                    <a:pt x="12767" y="18973"/>
                  </a:lnTo>
                  <a:lnTo>
                    <a:pt x="12849" y="18729"/>
                  </a:lnTo>
                  <a:lnTo>
                    <a:pt x="12767" y="18729"/>
                  </a:lnTo>
                  <a:lnTo>
                    <a:pt x="12433" y="18670"/>
                  </a:lnTo>
                  <a:lnTo>
                    <a:pt x="12302" y="18513"/>
                  </a:lnTo>
                  <a:lnTo>
                    <a:pt x="12090" y="18572"/>
                  </a:lnTo>
                  <a:lnTo>
                    <a:pt x="12090" y="18729"/>
                  </a:lnTo>
                  <a:lnTo>
                    <a:pt x="11878" y="18826"/>
                  </a:lnTo>
                  <a:lnTo>
                    <a:pt x="11796" y="18973"/>
                  </a:lnTo>
                  <a:lnTo>
                    <a:pt x="11665" y="18826"/>
                  </a:lnTo>
                  <a:lnTo>
                    <a:pt x="11535" y="18826"/>
                  </a:lnTo>
                  <a:lnTo>
                    <a:pt x="11453" y="18924"/>
                  </a:lnTo>
                  <a:lnTo>
                    <a:pt x="11331" y="18924"/>
                  </a:lnTo>
                  <a:lnTo>
                    <a:pt x="11282" y="18924"/>
                  </a:lnTo>
                  <a:lnTo>
                    <a:pt x="11200" y="18973"/>
                  </a:lnTo>
                  <a:lnTo>
                    <a:pt x="11078" y="18973"/>
                  </a:lnTo>
                  <a:lnTo>
                    <a:pt x="10988" y="19071"/>
                  </a:lnTo>
                  <a:lnTo>
                    <a:pt x="11078" y="19589"/>
                  </a:lnTo>
                  <a:lnTo>
                    <a:pt x="10865" y="19589"/>
                  </a:lnTo>
                  <a:lnTo>
                    <a:pt x="10865" y="19491"/>
                  </a:lnTo>
                  <a:lnTo>
                    <a:pt x="10653" y="19491"/>
                  </a:lnTo>
                  <a:lnTo>
                    <a:pt x="10531" y="19374"/>
                  </a:lnTo>
                  <a:lnTo>
                    <a:pt x="10441" y="19374"/>
                  </a:lnTo>
                  <a:lnTo>
                    <a:pt x="10441" y="19335"/>
                  </a:lnTo>
                  <a:lnTo>
                    <a:pt x="10441" y="19227"/>
                  </a:lnTo>
                  <a:lnTo>
                    <a:pt x="10098" y="19130"/>
                  </a:lnTo>
                  <a:lnTo>
                    <a:pt x="10180" y="18924"/>
                  </a:lnTo>
                  <a:lnTo>
                    <a:pt x="10180" y="18670"/>
                  </a:lnTo>
                  <a:lnTo>
                    <a:pt x="9976" y="18670"/>
                  </a:lnTo>
                  <a:lnTo>
                    <a:pt x="9894" y="18318"/>
                  </a:lnTo>
                  <a:lnTo>
                    <a:pt x="9845" y="18269"/>
                  </a:lnTo>
                  <a:lnTo>
                    <a:pt x="9894" y="18171"/>
                  </a:lnTo>
                  <a:lnTo>
                    <a:pt x="9682" y="18171"/>
                  </a:lnTo>
                  <a:lnTo>
                    <a:pt x="9633" y="18171"/>
                  </a:lnTo>
                  <a:lnTo>
                    <a:pt x="9510" y="18269"/>
                  </a:lnTo>
                  <a:lnTo>
                    <a:pt x="9429" y="18073"/>
                  </a:lnTo>
                  <a:lnTo>
                    <a:pt x="9347" y="17868"/>
                  </a:lnTo>
                  <a:lnTo>
                    <a:pt x="9510" y="17868"/>
                  </a:lnTo>
                  <a:lnTo>
                    <a:pt x="9429" y="17653"/>
                  </a:lnTo>
                  <a:lnTo>
                    <a:pt x="9633" y="17506"/>
                  </a:lnTo>
                  <a:lnTo>
                    <a:pt x="9682" y="17506"/>
                  </a:lnTo>
                  <a:lnTo>
                    <a:pt x="9682" y="17457"/>
                  </a:lnTo>
                  <a:lnTo>
                    <a:pt x="9763" y="17252"/>
                  </a:lnTo>
                  <a:lnTo>
                    <a:pt x="9633" y="16450"/>
                  </a:lnTo>
                  <a:lnTo>
                    <a:pt x="9510" y="16450"/>
                  </a:lnTo>
                  <a:lnTo>
                    <a:pt x="9510" y="16293"/>
                  </a:lnTo>
                  <a:lnTo>
                    <a:pt x="9347" y="16039"/>
                  </a:lnTo>
                  <a:lnTo>
                    <a:pt x="9127" y="16039"/>
                  </a:lnTo>
                  <a:lnTo>
                    <a:pt x="9127" y="16196"/>
                  </a:lnTo>
                  <a:lnTo>
                    <a:pt x="8996" y="16039"/>
                  </a:lnTo>
                  <a:lnTo>
                    <a:pt x="8873" y="16039"/>
                  </a:lnTo>
                  <a:lnTo>
                    <a:pt x="8873" y="15941"/>
                  </a:lnTo>
                  <a:lnTo>
                    <a:pt x="8751" y="16039"/>
                  </a:lnTo>
                  <a:lnTo>
                    <a:pt x="8792" y="15892"/>
                  </a:lnTo>
                  <a:lnTo>
                    <a:pt x="8792" y="15736"/>
                  </a:lnTo>
                  <a:lnTo>
                    <a:pt x="8661" y="15736"/>
                  </a:lnTo>
                  <a:lnTo>
                    <a:pt x="8751" y="15531"/>
                  </a:lnTo>
                  <a:lnTo>
                    <a:pt x="8661" y="15491"/>
                  </a:lnTo>
                  <a:lnTo>
                    <a:pt x="8539" y="15531"/>
                  </a:lnTo>
                  <a:lnTo>
                    <a:pt x="8408" y="15736"/>
                  </a:lnTo>
                  <a:lnTo>
                    <a:pt x="8073" y="15638"/>
                  </a:lnTo>
                  <a:lnTo>
                    <a:pt x="7910" y="15736"/>
                  </a:lnTo>
                  <a:lnTo>
                    <a:pt x="7861" y="15892"/>
                  </a:lnTo>
                  <a:lnTo>
                    <a:pt x="7559" y="15941"/>
                  </a:lnTo>
                  <a:lnTo>
                    <a:pt x="7559" y="16137"/>
                  </a:lnTo>
                  <a:lnTo>
                    <a:pt x="7527" y="16196"/>
                  </a:lnTo>
                  <a:lnTo>
                    <a:pt x="7445" y="16293"/>
                  </a:lnTo>
                  <a:lnTo>
                    <a:pt x="7224" y="16352"/>
                  </a:lnTo>
                  <a:lnTo>
                    <a:pt x="7094" y="16352"/>
                  </a:lnTo>
                  <a:lnTo>
                    <a:pt x="6971" y="16196"/>
                  </a:lnTo>
                  <a:lnTo>
                    <a:pt x="6890" y="16293"/>
                  </a:lnTo>
                  <a:lnTo>
                    <a:pt x="6637" y="16293"/>
                  </a:lnTo>
                  <a:lnTo>
                    <a:pt x="6424" y="16196"/>
                  </a:lnTo>
                  <a:lnTo>
                    <a:pt x="6343" y="16450"/>
                  </a:lnTo>
                  <a:lnTo>
                    <a:pt x="6122" y="16548"/>
                  </a:lnTo>
                  <a:lnTo>
                    <a:pt x="6122" y="16293"/>
                  </a:lnTo>
                  <a:lnTo>
                    <a:pt x="5918" y="16352"/>
                  </a:lnTo>
                  <a:lnTo>
                    <a:pt x="5535" y="16352"/>
                  </a:lnTo>
                  <a:lnTo>
                    <a:pt x="5322" y="16293"/>
                  </a:lnTo>
                  <a:lnTo>
                    <a:pt x="5241" y="16352"/>
                  </a:lnTo>
                  <a:lnTo>
                    <a:pt x="4906" y="16196"/>
                  </a:lnTo>
                  <a:lnTo>
                    <a:pt x="4776" y="16196"/>
                  </a:lnTo>
                  <a:lnTo>
                    <a:pt x="4776" y="15941"/>
                  </a:lnTo>
                  <a:lnTo>
                    <a:pt x="4653" y="16039"/>
                  </a:lnTo>
                  <a:lnTo>
                    <a:pt x="4441" y="15941"/>
                  </a:lnTo>
                  <a:lnTo>
                    <a:pt x="4351" y="15736"/>
                  </a:lnTo>
                  <a:lnTo>
                    <a:pt x="4220" y="15736"/>
                  </a:lnTo>
                  <a:lnTo>
                    <a:pt x="4139" y="15795"/>
                  </a:lnTo>
                  <a:lnTo>
                    <a:pt x="4016" y="15531"/>
                  </a:lnTo>
                  <a:lnTo>
                    <a:pt x="3420" y="15237"/>
                  </a:lnTo>
                  <a:lnTo>
                    <a:pt x="3208" y="15130"/>
                  </a:lnTo>
                  <a:lnTo>
                    <a:pt x="2751" y="14826"/>
                  </a:lnTo>
                  <a:lnTo>
                    <a:pt x="2669" y="14729"/>
                  </a:lnTo>
                  <a:lnTo>
                    <a:pt x="2449" y="14826"/>
                  </a:lnTo>
                  <a:lnTo>
                    <a:pt x="2318" y="14416"/>
                  </a:lnTo>
                  <a:lnTo>
                    <a:pt x="2318" y="14220"/>
                  </a:lnTo>
                  <a:lnTo>
                    <a:pt x="2237" y="14220"/>
                  </a:lnTo>
                  <a:lnTo>
                    <a:pt x="2196" y="14073"/>
                  </a:lnTo>
                  <a:lnTo>
                    <a:pt x="2237" y="14015"/>
                  </a:lnTo>
                  <a:lnTo>
                    <a:pt x="2367" y="14171"/>
                  </a:lnTo>
                  <a:lnTo>
                    <a:pt x="2571" y="13917"/>
                  </a:lnTo>
                  <a:lnTo>
                    <a:pt x="2449" y="13770"/>
                  </a:lnTo>
                  <a:lnTo>
                    <a:pt x="2318" y="13672"/>
                  </a:lnTo>
                  <a:lnTo>
                    <a:pt x="2237" y="13359"/>
                  </a:lnTo>
                  <a:lnTo>
                    <a:pt x="2196" y="13154"/>
                  </a:lnTo>
                  <a:lnTo>
                    <a:pt x="2114" y="12958"/>
                  </a:lnTo>
                  <a:lnTo>
                    <a:pt x="1853" y="12597"/>
                  </a:lnTo>
                  <a:lnTo>
                    <a:pt x="1771" y="12597"/>
                  </a:lnTo>
                  <a:lnTo>
                    <a:pt x="1437" y="12293"/>
                  </a:lnTo>
                  <a:lnTo>
                    <a:pt x="1224" y="12039"/>
                  </a:lnTo>
                  <a:lnTo>
                    <a:pt x="759" y="11795"/>
                  </a:lnTo>
                  <a:lnTo>
                    <a:pt x="547" y="11892"/>
                  </a:lnTo>
                  <a:lnTo>
                    <a:pt x="465" y="11795"/>
                  </a:lnTo>
                  <a:lnTo>
                    <a:pt x="416" y="11697"/>
                  </a:lnTo>
                  <a:lnTo>
                    <a:pt x="547" y="11697"/>
                  </a:lnTo>
                  <a:lnTo>
                    <a:pt x="669" y="11540"/>
                  </a:lnTo>
                  <a:lnTo>
                    <a:pt x="465" y="10983"/>
                  </a:lnTo>
                  <a:lnTo>
                    <a:pt x="253" y="10875"/>
                  </a:lnTo>
                  <a:lnTo>
                    <a:pt x="131" y="10875"/>
                  </a:lnTo>
                  <a:lnTo>
                    <a:pt x="0" y="10474"/>
                  </a:lnTo>
                  <a:lnTo>
                    <a:pt x="131" y="10474"/>
                  </a:lnTo>
                  <a:lnTo>
                    <a:pt x="82" y="10171"/>
                  </a:lnTo>
                  <a:lnTo>
                    <a:pt x="416" y="9917"/>
                  </a:lnTo>
                  <a:lnTo>
                    <a:pt x="588" y="9819"/>
                  </a:lnTo>
                  <a:lnTo>
                    <a:pt x="669" y="9917"/>
                  </a:lnTo>
                  <a:lnTo>
                    <a:pt x="971" y="9819"/>
                  </a:lnTo>
                  <a:lnTo>
                    <a:pt x="1012" y="9565"/>
                  </a:lnTo>
                  <a:lnTo>
                    <a:pt x="1437" y="9516"/>
                  </a:lnTo>
                  <a:lnTo>
                    <a:pt x="1567" y="9262"/>
                  </a:lnTo>
                  <a:lnTo>
                    <a:pt x="2114" y="8900"/>
                  </a:lnTo>
                  <a:lnTo>
                    <a:pt x="2196" y="8196"/>
                  </a:lnTo>
                  <a:lnTo>
                    <a:pt x="1853" y="7296"/>
                  </a:lnTo>
                  <a:lnTo>
                    <a:pt x="1690" y="7296"/>
                  </a:lnTo>
                  <a:lnTo>
                    <a:pt x="2237" y="6983"/>
                  </a:lnTo>
                  <a:lnTo>
                    <a:pt x="2449" y="7042"/>
                  </a:lnTo>
                  <a:lnTo>
                    <a:pt x="2571" y="6885"/>
                  </a:lnTo>
                  <a:lnTo>
                    <a:pt x="2449" y="6778"/>
                  </a:lnTo>
                  <a:lnTo>
                    <a:pt x="2539" y="5917"/>
                  </a:lnTo>
                  <a:lnTo>
                    <a:pt x="3257" y="5917"/>
                  </a:lnTo>
                  <a:lnTo>
                    <a:pt x="3420" y="5721"/>
                  </a:lnTo>
                  <a:lnTo>
                    <a:pt x="3257" y="5115"/>
                  </a:lnTo>
                  <a:lnTo>
                    <a:pt x="3469" y="5017"/>
                  </a:lnTo>
                  <a:lnTo>
                    <a:pt x="3633" y="4919"/>
                  </a:lnTo>
                  <a:lnTo>
                    <a:pt x="3673" y="4606"/>
                  </a:lnTo>
                  <a:lnTo>
                    <a:pt x="3886" y="4499"/>
                  </a:lnTo>
                  <a:lnTo>
                    <a:pt x="3886" y="4763"/>
                  </a:lnTo>
                  <a:lnTo>
                    <a:pt x="4016" y="4861"/>
                  </a:lnTo>
                  <a:lnTo>
                    <a:pt x="4098" y="4919"/>
                  </a:lnTo>
                  <a:lnTo>
                    <a:pt x="4220" y="5017"/>
                  </a:lnTo>
                  <a:lnTo>
                    <a:pt x="4441" y="5320"/>
                  </a:lnTo>
                  <a:lnTo>
                    <a:pt x="4571" y="5115"/>
                  </a:lnTo>
                  <a:lnTo>
                    <a:pt x="4653" y="5164"/>
                  </a:lnTo>
                  <a:lnTo>
                    <a:pt x="4694" y="5320"/>
                  </a:lnTo>
                  <a:lnTo>
                    <a:pt x="4776" y="5262"/>
                  </a:lnTo>
                  <a:lnTo>
                    <a:pt x="5029" y="5565"/>
                  </a:lnTo>
                  <a:lnTo>
                    <a:pt x="5241" y="5917"/>
                  </a:lnTo>
                  <a:lnTo>
                    <a:pt x="5241" y="6181"/>
                  </a:lnTo>
                  <a:lnTo>
                    <a:pt x="5322" y="6377"/>
                  </a:lnTo>
                  <a:lnTo>
                    <a:pt x="5241" y="6474"/>
                  </a:lnTo>
                  <a:lnTo>
                    <a:pt x="5322" y="6738"/>
                  </a:lnTo>
                  <a:lnTo>
                    <a:pt x="5657" y="6885"/>
                  </a:lnTo>
                  <a:lnTo>
                    <a:pt x="6122" y="6983"/>
                  </a:lnTo>
                  <a:lnTo>
                    <a:pt x="6343" y="6983"/>
                  </a:lnTo>
                  <a:lnTo>
                    <a:pt x="6678" y="7237"/>
                  </a:lnTo>
                  <a:lnTo>
                    <a:pt x="7012" y="7394"/>
                  </a:lnTo>
                  <a:lnTo>
                    <a:pt x="7094" y="7394"/>
                  </a:lnTo>
                  <a:lnTo>
                    <a:pt x="7224" y="7540"/>
                  </a:lnTo>
                  <a:lnTo>
                    <a:pt x="7445" y="8039"/>
                  </a:lnTo>
                  <a:lnTo>
                    <a:pt x="7649" y="8303"/>
                  </a:lnTo>
                  <a:lnTo>
                    <a:pt x="7992" y="8303"/>
                  </a:lnTo>
                  <a:lnTo>
                    <a:pt x="8073" y="8196"/>
                  </a:lnTo>
                  <a:lnTo>
                    <a:pt x="8751" y="8196"/>
                  </a:lnTo>
                  <a:lnTo>
                    <a:pt x="8873" y="8098"/>
                  </a:lnTo>
                  <a:lnTo>
                    <a:pt x="9429" y="8098"/>
                  </a:lnTo>
                  <a:lnTo>
                    <a:pt x="9551" y="8303"/>
                  </a:lnTo>
                  <a:lnTo>
                    <a:pt x="10229" y="8499"/>
                  </a:lnTo>
                  <a:lnTo>
                    <a:pt x="10441" y="8499"/>
                  </a:lnTo>
                  <a:lnTo>
                    <a:pt x="10563" y="8597"/>
                  </a:lnTo>
                  <a:lnTo>
                    <a:pt x="10784" y="8597"/>
                  </a:lnTo>
                  <a:lnTo>
                    <a:pt x="11200" y="8196"/>
                  </a:lnTo>
                  <a:lnTo>
                    <a:pt x="12212" y="8039"/>
                  </a:lnTo>
                  <a:lnTo>
                    <a:pt x="12335" y="7844"/>
                  </a:lnTo>
                  <a:lnTo>
                    <a:pt x="12514" y="7697"/>
                  </a:lnTo>
                  <a:lnTo>
                    <a:pt x="12555" y="7394"/>
                  </a:lnTo>
                  <a:lnTo>
                    <a:pt x="12767" y="7237"/>
                  </a:lnTo>
                  <a:lnTo>
                    <a:pt x="12767" y="6885"/>
                  </a:lnTo>
                  <a:lnTo>
                    <a:pt x="12637" y="6738"/>
                  </a:lnTo>
                  <a:lnTo>
                    <a:pt x="12637" y="6474"/>
                  </a:lnTo>
                  <a:lnTo>
                    <a:pt x="12686" y="6328"/>
                  </a:lnTo>
                  <a:lnTo>
                    <a:pt x="12849" y="6377"/>
                  </a:lnTo>
                  <a:lnTo>
                    <a:pt x="13102" y="6377"/>
                  </a:lnTo>
                  <a:lnTo>
                    <a:pt x="13404" y="6377"/>
                  </a:lnTo>
                  <a:lnTo>
                    <a:pt x="13437" y="6328"/>
                  </a:lnTo>
                  <a:lnTo>
                    <a:pt x="13527" y="5976"/>
                  </a:lnTo>
                  <a:lnTo>
                    <a:pt x="13739" y="5976"/>
                  </a:lnTo>
                  <a:lnTo>
                    <a:pt x="13992" y="5672"/>
                  </a:lnTo>
                  <a:lnTo>
                    <a:pt x="13992" y="5516"/>
                  </a:lnTo>
                  <a:lnTo>
                    <a:pt x="14122" y="5320"/>
                  </a:lnTo>
                  <a:lnTo>
                    <a:pt x="14204" y="5320"/>
                  </a:lnTo>
                  <a:lnTo>
                    <a:pt x="14286" y="5418"/>
                  </a:lnTo>
                  <a:lnTo>
                    <a:pt x="14335" y="5418"/>
                  </a:lnTo>
                  <a:lnTo>
                    <a:pt x="14335" y="5262"/>
                  </a:lnTo>
                  <a:lnTo>
                    <a:pt x="14416" y="5262"/>
                  </a:lnTo>
                  <a:lnTo>
                    <a:pt x="14539" y="5017"/>
                  </a:lnTo>
                  <a:lnTo>
                    <a:pt x="14841" y="4919"/>
                  </a:lnTo>
                  <a:lnTo>
                    <a:pt x="15086" y="5017"/>
                  </a:lnTo>
                  <a:lnTo>
                    <a:pt x="15176" y="4919"/>
                  </a:lnTo>
                  <a:lnTo>
                    <a:pt x="15004" y="4655"/>
                  </a:lnTo>
                  <a:lnTo>
                    <a:pt x="14873" y="4499"/>
                  </a:lnTo>
                  <a:lnTo>
                    <a:pt x="14620" y="4254"/>
                  </a:lnTo>
                  <a:lnTo>
                    <a:pt x="14416" y="4098"/>
                  </a:lnTo>
                  <a:lnTo>
                    <a:pt x="14204" y="4205"/>
                  </a:lnTo>
                  <a:lnTo>
                    <a:pt x="14073" y="4460"/>
                  </a:lnTo>
                  <a:lnTo>
                    <a:pt x="13951" y="4362"/>
                  </a:lnTo>
                  <a:lnTo>
                    <a:pt x="13739" y="4362"/>
                  </a:lnTo>
                  <a:lnTo>
                    <a:pt x="13649" y="4460"/>
                  </a:lnTo>
                  <a:lnTo>
                    <a:pt x="13437" y="4205"/>
                  </a:lnTo>
                  <a:lnTo>
                    <a:pt x="13527" y="4098"/>
                  </a:lnTo>
                  <a:lnTo>
                    <a:pt x="13527" y="3941"/>
                  </a:lnTo>
                  <a:lnTo>
                    <a:pt x="13527" y="3296"/>
                  </a:lnTo>
                  <a:lnTo>
                    <a:pt x="13567" y="3042"/>
                  </a:lnTo>
                  <a:lnTo>
                    <a:pt x="13739" y="3042"/>
                  </a:lnTo>
                  <a:lnTo>
                    <a:pt x="13992" y="3139"/>
                  </a:lnTo>
                  <a:lnTo>
                    <a:pt x="14335" y="2738"/>
                  </a:lnTo>
                  <a:lnTo>
                    <a:pt x="14204" y="2484"/>
                  </a:lnTo>
                  <a:lnTo>
                    <a:pt x="14286" y="1976"/>
                  </a:lnTo>
                  <a:lnTo>
                    <a:pt x="14416" y="1164"/>
                  </a:lnTo>
                  <a:lnTo>
                    <a:pt x="14335" y="1017"/>
                  </a:lnTo>
                  <a:lnTo>
                    <a:pt x="14204" y="822"/>
                  </a:lnTo>
                  <a:lnTo>
                    <a:pt x="14073" y="822"/>
                  </a:lnTo>
                  <a:lnTo>
                    <a:pt x="14204" y="401"/>
                  </a:lnTo>
                  <a:lnTo>
                    <a:pt x="14841" y="1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6" name="Freeform 213">
              <a:extLst>
                <a:ext uri="{FF2B5EF4-FFF2-40B4-BE49-F238E27FC236}">
                  <a16:creationId xmlns:a16="http://schemas.microsoft.com/office/drawing/2014/main" id="{BB411B9A-CB27-2D4A-9D45-D8D52CBE9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174" y="3450191"/>
              <a:ext cx="694403" cy="747383"/>
            </a:xfrm>
            <a:custGeom>
              <a:avLst/>
              <a:gdLst>
                <a:gd name="T0" fmla="*/ 6318 w 20000"/>
                <a:gd name="T1" fmla="*/ 850 h 20000"/>
                <a:gd name="T2" fmla="*/ 7074 w 20000"/>
                <a:gd name="T3" fmla="*/ 2013 h 20000"/>
                <a:gd name="T4" fmla="*/ 6415 w 20000"/>
                <a:gd name="T5" fmla="*/ 2476 h 20000"/>
                <a:gd name="T6" fmla="*/ 7251 w 20000"/>
                <a:gd name="T7" fmla="*/ 3236 h 20000"/>
                <a:gd name="T8" fmla="*/ 7926 w 20000"/>
                <a:gd name="T9" fmla="*/ 4638 h 20000"/>
                <a:gd name="T10" fmla="*/ 8585 w 20000"/>
                <a:gd name="T11" fmla="*/ 5488 h 20000"/>
                <a:gd name="T12" fmla="*/ 11158 w 20000"/>
                <a:gd name="T13" fmla="*/ 6249 h 20000"/>
                <a:gd name="T14" fmla="*/ 12235 w 20000"/>
                <a:gd name="T15" fmla="*/ 6711 h 20000"/>
                <a:gd name="T16" fmla="*/ 12990 w 20000"/>
                <a:gd name="T17" fmla="*/ 6861 h 20000"/>
                <a:gd name="T18" fmla="*/ 14068 w 20000"/>
                <a:gd name="T19" fmla="*/ 5638 h 20000"/>
                <a:gd name="T20" fmla="*/ 14904 w 20000"/>
                <a:gd name="T21" fmla="*/ 6488 h 20000"/>
                <a:gd name="T22" fmla="*/ 16238 w 20000"/>
                <a:gd name="T23" fmla="*/ 6100 h 20000"/>
                <a:gd name="T24" fmla="*/ 16672 w 20000"/>
                <a:gd name="T25" fmla="*/ 5638 h 20000"/>
                <a:gd name="T26" fmla="*/ 17492 w 20000"/>
                <a:gd name="T27" fmla="*/ 5026 h 20000"/>
                <a:gd name="T28" fmla="*/ 18810 w 20000"/>
                <a:gd name="T29" fmla="*/ 4474 h 20000"/>
                <a:gd name="T30" fmla="*/ 19325 w 20000"/>
                <a:gd name="T31" fmla="*/ 4787 h 20000"/>
                <a:gd name="T32" fmla="*/ 19486 w 20000"/>
                <a:gd name="T33" fmla="*/ 5250 h 20000"/>
                <a:gd name="T34" fmla="*/ 19727 w 20000"/>
                <a:gd name="T35" fmla="*/ 5712 h 20000"/>
                <a:gd name="T36" fmla="*/ 19068 w 20000"/>
                <a:gd name="T37" fmla="*/ 6249 h 20000"/>
                <a:gd name="T38" fmla="*/ 18248 w 20000"/>
                <a:gd name="T39" fmla="*/ 7711 h 20000"/>
                <a:gd name="T40" fmla="*/ 17588 w 20000"/>
                <a:gd name="T41" fmla="*/ 9262 h 20000"/>
                <a:gd name="T42" fmla="*/ 17074 w 20000"/>
                <a:gd name="T43" fmla="*/ 9650 h 20000"/>
                <a:gd name="T44" fmla="*/ 16415 w 20000"/>
                <a:gd name="T45" fmla="*/ 9336 h 20000"/>
                <a:gd name="T46" fmla="*/ 16158 w 20000"/>
                <a:gd name="T47" fmla="*/ 8650 h 20000"/>
                <a:gd name="T48" fmla="*/ 16833 w 20000"/>
                <a:gd name="T49" fmla="*/ 7875 h 20000"/>
                <a:gd name="T50" fmla="*/ 15064 w 20000"/>
                <a:gd name="T51" fmla="*/ 7263 h 20000"/>
                <a:gd name="T52" fmla="*/ 13842 w 20000"/>
                <a:gd name="T53" fmla="*/ 7263 h 20000"/>
                <a:gd name="T54" fmla="*/ 14068 w 20000"/>
                <a:gd name="T55" fmla="*/ 7711 h 20000"/>
                <a:gd name="T56" fmla="*/ 14502 w 20000"/>
                <a:gd name="T57" fmla="*/ 8501 h 20000"/>
                <a:gd name="T58" fmla="*/ 14502 w 20000"/>
                <a:gd name="T59" fmla="*/ 10112 h 20000"/>
                <a:gd name="T60" fmla="*/ 14003 w 20000"/>
                <a:gd name="T61" fmla="*/ 9963 h 20000"/>
                <a:gd name="T62" fmla="*/ 13151 w 20000"/>
                <a:gd name="T63" fmla="*/ 10723 h 20000"/>
                <a:gd name="T64" fmla="*/ 12910 w 20000"/>
                <a:gd name="T65" fmla="*/ 11738 h 20000"/>
                <a:gd name="T66" fmla="*/ 12235 w 20000"/>
                <a:gd name="T67" fmla="*/ 11887 h 20000"/>
                <a:gd name="T68" fmla="*/ 10161 w 20000"/>
                <a:gd name="T69" fmla="*/ 13900 h 20000"/>
                <a:gd name="T70" fmla="*/ 9244 w 20000"/>
                <a:gd name="T71" fmla="*/ 14601 h 20000"/>
                <a:gd name="T72" fmla="*/ 8842 w 20000"/>
                <a:gd name="T73" fmla="*/ 15600 h 20000"/>
                <a:gd name="T74" fmla="*/ 9003 w 20000"/>
                <a:gd name="T75" fmla="*/ 16585 h 20000"/>
                <a:gd name="T76" fmla="*/ 8328 w 20000"/>
                <a:gd name="T77" fmla="*/ 18449 h 20000"/>
                <a:gd name="T78" fmla="*/ 7749 w 20000"/>
                <a:gd name="T79" fmla="*/ 19224 h 20000"/>
                <a:gd name="T80" fmla="*/ 6158 w 20000"/>
                <a:gd name="T81" fmla="*/ 18747 h 20000"/>
                <a:gd name="T82" fmla="*/ 4839 w 20000"/>
                <a:gd name="T83" fmla="*/ 16122 h 20000"/>
                <a:gd name="T84" fmla="*/ 3328 w 20000"/>
                <a:gd name="T85" fmla="*/ 12349 h 20000"/>
                <a:gd name="T86" fmla="*/ 3087 w 20000"/>
                <a:gd name="T87" fmla="*/ 10664 h 20000"/>
                <a:gd name="T88" fmla="*/ 3167 w 20000"/>
                <a:gd name="T89" fmla="*/ 10112 h 20000"/>
                <a:gd name="T90" fmla="*/ 2508 w 20000"/>
                <a:gd name="T91" fmla="*/ 10336 h 20000"/>
                <a:gd name="T92" fmla="*/ 1350 w 20000"/>
                <a:gd name="T93" fmla="*/ 10887 h 20000"/>
                <a:gd name="T94" fmla="*/ 1350 w 20000"/>
                <a:gd name="T95" fmla="*/ 9500 h 20000"/>
                <a:gd name="T96" fmla="*/ 96 w 20000"/>
                <a:gd name="T97" fmla="*/ 8874 h 20000"/>
                <a:gd name="T98" fmla="*/ 257 w 20000"/>
                <a:gd name="T99" fmla="*/ 8650 h 20000"/>
                <a:gd name="T100" fmla="*/ 1592 w 20000"/>
                <a:gd name="T101" fmla="*/ 8650 h 20000"/>
                <a:gd name="T102" fmla="*/ 1093 w 20000"/>
                <a:gd name="T103" fmla="*/ 7412 h 20000"/>
                <a:gd name="T104" fmla="*/ 1093 w 20000"/>
                <a:gd name="T105" fmla="*/ 5861 h 20000"/>
                <a:gd name="T106" fmla="*/ 2251 w 20000"/>
                <a:gd name="T107" fmla="*/ 5638 h 20000"/>
                <a:gd name="T108" fmla="*/ 3087 w 20000"/>
                <a:gd name="T109" fmla="*/ 4400 h 20000"/>
                <a:gd name="T110" fmla="*/ 3585 w 20000"/>
                <a:gd name="T111" fmla="*/ 3013 h 20000"/>
                <a:gd name="T112" fmla="*/ 3585 w 20000"/>
                <a:gd name="T113" fmla="*/ 2237 h 20000"/>
                <a:gd name="T114" fmla="*/ 2830 w 20000"/>
                <a:gd name="T115" fmla="*/ 850 h 20000"/>
                <a:gd name="T116" fmla="*/ 4839 w 20000"/>
                <a:gd name="T117" fmla="*/ 55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00" h="20000">
                  <a:moveTo>
                    <a:pt x="5498" y="0"/>
                  </a:moveTo>
                  <a:lnTo>
                    <a:pt x="5659" y="0"/>
                  </a:lnTo>
                  <a:lnTo>
                    <a:pt x="6158" y="552"/>
                  </a:lnTo>
                  <a:lnTo>
                    <a:pt x="6318" y="850"/>
                  </a:lnTo>
                  <a:lnTo>
                    <a:pt x="6415" y="1163"/>
                  </a:lnTo>
                  <a:lnTo>
                    <a:pt x="6576" y="1626"/>
                  </a:lnTo>
                  <a:lnTo>
                    <a:pt x="6833" y="1775"/>
                  </a:lnTo>
                  <a:lnTo>
                    <a:pt x="7074" y="2013"/>
                  </a:lnTo>
                  <a:lnTo>
                    <a:pt x="6672" y="2401"/>
                  </a:lnTo>
                  <a:lnTo>
                    <a:pt x="6415" y="2163"/>
                  </a:lnTo>
                  <a:lnTo>
                    <a:pt x="6318" y="2237"/>
                  </a:lnTo>
                  <a:lnTo>
                    <a:pt x="6415" y="2476"/>
                  </a:lnTo>
                  <a:lnTo>
                    <a:pt x="6576" y="2476"/>
                  </a:lnTo>
                  <a:lnTo>
                    <a:pt x="6576" y="2774"/>
                  </a:lnTo>
                  <a:lnTo>
                    <a:pt x="6833" y="3386"/>
                  </a:lnTo>
                  <a:lnTo>
                    <a:pt x="7251" y="3236"/>
                  </a:lnTo>
                  <a:lnTo>
                    <a:pt x="7412" y="3386"/>
                  </a:lnTo>
                  <a:lnTo>
                    <a:pt x="8328" y="3863"/>
                  </a:lnTo>
                  <a:lnTo>
                    <a:pt x="8087" y="4400"/>
                  </a:lnTo>
                  <a:lnTo>
                    <a:pt x="7926" y="4638"/>
                  </a:lnTo>
                  <a:lnTo>
                    <a:pt x="8087" y="4877"/>
                  </a:lnTo>
                  <a:lnTo>
                    <a:pt x="7749" y="5026"/>
                  </a:lnTo>
                  <a:lnTo>
                    <a:pt x="8087" y="5250"/>
                  </a:lnTo>
                  <a:lnTo>
                    <a:pt x="8585" y="5488"/>
                  </a:lnTo>
                  <a:lnTo>
                    <a:pt x="9164" y="5712"/>
                  </a:lnTo>
                  <a:lnTo>
                    <a:pt x="9662" y="5861"/>
                  </a:lnTo>
                  <a:lnTo>
                    <a:pt x="10498" y="6100"/>
                  </a:lnTo>
                  <a:lnTo>
                    <a:pt x="11158" y="6249"/>
                  </a:lnTo>
                  <a:lnTo>
                    <a:pt x="11254" y="6398"/>
                  </a:lnTo>
                  <a:lnTo>
                    <a:pt x="11672" y="6637"/>
                  </a:lnTo>
                  <a:lnTo>
                    <a:pt x="11913" y="6488"/>
                  </a:lnTo>
                  <a:lnTo>
                    <a:pt x="12235" y="6711"/>
                  </a:lnTo>
                  <a:lnTo>
                    <a:pt x="12331" y="6711"/>
                  </a:lnTo>
                  <a:lnTo>
                    <a:pt x="12749" y="6711"/>
                  </a:lnTo>
                  <a:lnTo>
                    <a:pt x="12990" y="6711"/>
                  </a:lnTo>
                  <a:lnTo>
                    <a:pt x="12990" y="6861"/>
                  </a:lnTo>
                  <a:lnTo>
                    <a:pt x="13650" y="6861"/>
                  </a:lnTo>
                  <a:lnTo>
                    <a:pt x="13585" y="6100"/>
                  </a:lnTo>
                  <a:lnTo>
                    <a:pt x="13650" y="5712"/>
                  </a:lnTo>
                  <a:lnTo>
                    <a:pt x="14068" y="5638"/>
                  </a:lnTo>
                  <a:lnTo>
                    <a:pt x="14068" y="6025"/>
                  </a:lnTo>
                  <a:lnTo>
                    <a:pt x="14068" y="6249"/>
                  </a:lnTo>
                  <a:lnTo>
                    <a:pt x="14405" y="6398"/>
                  </a:lnTo>
                  <a:lnTo>
                    <a:pt x="14904" y="6488"/>
                  </a:lnTo>
                  <a:lnTo>
                    <a:pt x="15322" y="6398"/>
                  </a:lnTo>
                  <a:lnTo>
                    <a:pt x="15322" y="6488"/>
                  </a:lnTo>
                  <a:lnTo>
                    <a:pt x="16415" y="6488"/>
                  </a:lnTo>
                  <a:lnTo>
                    <a:pt x="16238" y="6100"/>
                  </a:lnTo>
                  <a:lnTo>
                    <a:pt x="15981" y="6025"/>
                  </a:lnTo>
                  <a:lnTo>
                    <a:pt x="15981" y="5712"/>
                  </a:lnTo>
                  <a:lnTo>
                    <a:pt x="16238" y="5712"/>
                  </a:lnTo>
                  <a:lnTo>
                    <a:pt x="16672" y="5638"/>
                  </a:lnTo>
                  <a:lnTo>
                    <a:pt x="16833" y="5488"/>
                  </a:lnTo>
                  <a:lnTo>
                    <a:pt x="16897" y="5399"/>
                  </a:lnTo>
                  <a:lnTo>
                    <a:pt x="16897" y="5101"/>
                  </a:lnTo>
                  <a:lnTo>
                    <a:pt x="17492" y="5026"/>
                  </a:lnTo>
                  <a:lnTo>
                    <a:pt x="17588" y="4787"/>
                  </a:lnTo>
                  <a:lnTo>
                    <a:pt x="17910" y="4638"/>
                  </a:lnTo>
                  <a:lnTo>
                    <a:pt x="18569" y="4787"/>
                  </a:lnTo>
                  <a:lnTo>
                    <a:pt x="18810" y="4474"/>
                  </a:lnTo>
                  <a:lnTo>
                    <a:pt x="19068" y="4400"/>
                  </a:lnTo>
                  <a:lnTo>
                    <a:pt x="19244" y="4474"/>
                  </a:lnTo>
                  <a:lnTo>
                    <a:pt x="19068" y="4787"/>
                  </a:lnTo>
                  <a:lnTo>
                    <a:pt x="19325" y="4787"/>
                  </a:lnTo>
                  <a:lnTo>
                    <a:pt x="19325" y="5026"/>
                  </a:lnTo>
                  <a:lnTo>
                    <a:pt x="19244" y="5250"/>
                  </a:lnTo>
                  <a:lnTo>
                    <a:pt x="19486" y="5101"/>
                  </a:lnTo>
                  <a:lnTo>
                    <a:pt x="19486" y="5250"/>
                  </a:lnTo>
                  <a:lnTo>
                    <a:pt x="19727" y="5250"/>
                  </a:lnTo>
                  <a:lnTo>
                    <a:pt x="19984" y="5488"/>
                  </a:lnTo>
                  <a:lnTo>
                    <a:pt x="19904" y="5488"/>
                  </a:lnTo>
                  <a:lnTo>
                    <a:pt x="19727" y="5712"/>
                  </a:lnTo>
                  <a:lnTo>
                    <a:pt x="19904" y="6100"/>
                  </a:lnTo>
                  <a:lnTo>
                    <a:pt x="19727" y="6249"/>
                  </a:lnTo>
                  <a:lnTo>
                    <a:pt x="19662" y="6100"/>
                  </a:lnTo>
                  <a:lnTo>
                    <a:pt x="19068" y="6249"/>
                  </a:lnTo>
                  <a:lnTo>
                    <a:pt x="18569" y="6711"/>
                  </a:lnTo>
                  <a:lnTo>
                    <a:pt x="18569" y="7263"/>
                  </a:lnTo>
                  <a:lnTo>
                    <a:pt x="18248" y="7487"/>
                  </a:lnTo>
                  <a:lnTo>
                    <a:pt x="18248" y="7711"/>
                  </a:lnTo>
                  <a:lnTo>
                    <a:pt x="18248" y="8113"/>
                  </a:lnTo>
                  <a:lnTo>
                    <a:pt x="17990" y="8650"/>
                  </a:lnTo>
                  <a:lnTo>
                    <a:pt x="17588" y="8650"/>
                  </a:lnTo>
                  <a:lnTo>
                    <a:pt x="17588" y="9262"/>
                  </a:lnTo>
                  <a:lnTo>
                    <a:pt x="17331" y="9336"/>
                  </a:lnTo>
                  <a:lnTo>
                    <a:pt x="17492" y="9963"/>
                  </a:lnTo>
                  <a:lnTo>
                    <a:pt x="17235" y="9963"/>
                  </a:lnTo>
                  <a:lnTo>
                    <a:pt x="17074" y="9650"/>
                  </a:lnTo>
                  <a:lnTo>
                    <a:pt x="16833" y="9336"/>
                  </a:lnTo>
                  <a:lnTo>
                    <a:pt x="16833" y="9023"/>
                  </a:lnTo>
                  <a:lnTo>
                    <a:pt x="16495" y="9336"/>
                  </a:lnTo>
                  <a:lnTo>
                    <a:pt x="16415" y="9336"/>
                  </a:lnTo>
                  <a:lnTo>
                    <a:pt x="16238" y="9262"/>
                  </a:lnTo>
                  <a:lnTo>
                    <a:pt x="16158" y="9262"/>
                  </a:lnTo>
                  <a:lnTo>
                    <a:pt x="15981" y="8725"/>
                  </a:lnTo>
                  <a:lnTo>
                    <a:pt x="16158" y="8650"/>
                  </a:lnTo>
                  <a:lnTo>
                    <a:pt x="16238" y="8352"/>
                  </a:lnTo>
                  <a:lnTo>
                    <a:pt x="16672" y="8262"/>
                  </a:lnTo>
                  <a:lnTo>
                    <a:pt x="16672" y="8024"/>
                  </a:lnTo>
                  <a:lnTo>
                    <a:pt x="16833" y="7875"/>
                  </a:lnTo>
                  <a:lnTo>
                    <a:pt x="16672" y="7651"/>
                  </a:lnTo>
                  <a:lnTo>
                    <a:pt x="15064" y="7711"/>
                  </a:lnTo>
                  <a:lnTo>
                    <a:pt x="15161" y="7651"/>
                  </a:lnTo>
                  <a:lnTo>
                    <a:pt x="15064" y="7263"/>
                  </a:lnTo>
                  <a:lnTo>
                    <a:pt x="14662" y="7040"/>
                  </a:lnTo>
                  <a:lnTo>
                    <a:pt x="14244" y="6711"/>
                  </a:lnTo>
                  <a:lnTo>
                    <a:pt x="14003" y="6711"/>
                  </a:lnTo>
                  <a:lnTo>
                    <a:pt x="13842" y="7263"/>
                  </a:lnTo>
                  <a:lnTo>
                    <a:pt x="14068" y="7487"/>
                  </a:lnTo>
                  <a:lnTo>
                    <a:pt x="14244" y="7487"/>
                  </a:lnTo>
                  <a:lnTo>
                    <a:pt x="14502" y="7711"/>
                  </a:lnTo>
                  <a:lnTo>
                    <a:pt x="14068" y="7711"/>
                  </a:lnTo>
                  <a:lnTo>
                    <a:pt x="14068" y="8024"/>
                  </a:lnTo>
                  <a:lnTo>
                    <a:pt x="13842" y="8113"/>
                  </a:lnTo>
                  <a:lnTo>
                    <a:pt x="14068" y="8352"/>
                  </a:lnTo>
                  <a:lnTo>
                    <a:pt x="14502" y="8501"/>
                  </a:lnTo>
                  <a:lnTo>
                    <a:pt x="14405" y="8874"/>
                  </a:lnTo>
                  <a:lnTo>
                    <a:pt x="14904" y="10276"/>
                  </a:lnTo>
                  <a:lnTo>
                    <a:pt x="14502" y="10336"/>
                  </a:lnTo>
                  <a:lnTo>
                    <a:pt x="14502" y="10112"/>
                  </a:lnTo>
                  <a:lnTo>
                    <a:pt x="14244" y="10500"/>
                  </a:lnTo>
                  <a:lnTo>
                    <a:pt x="14068" y="10336"/>
                  </a:lnTo>
                  <a:lnTo>
                    <a:pt x="14068" y="9963"/>
                  </a:lnTo>
                  <a:lnTo>
                    <a:pt x="14003" y="9963"/>
                  </a:lnTo>
                  <a:lnTo>
                    <a:pt x="14003" y="10276"/>
                  </a:lnTo>
                  <a:lnTo>
                    <a:pt x="13408" y="10500"/>
                  </a:lnTo>
                  <a:lnTo>
                    <a:pt x="13151" y="10664"/>
                  </a:lnTo>
                  <a:lnTo>
                    <a:pt x="13151" y="10723"/>
                  </a:lnTo>
                  <a:lnTo>
                    <a:pt x="13328" y="11126"/>
                  </a:lnTo>
                  <a:lnTo>
                    <a:pt x="13151" y="11350"/>
                  </a:lnTo>
                  <a:lnTo>
                    <a:pt x="12990" y="11499"/>
                  </a:lnTo>
                  <a:lnTo>
                    <a:pt x="12910" y="11738"/>
                  </a:lnTo>
                  <a:lnTo>
                    <a:pt x="12331" y="11887"/>
                  </a:lnTo>
                  <a:lnTo>
                    <a:pt x="12331" y="11738"/>
                  </a:lnTo>
                  <a:lnTo>
                    <a:pt x="12074" y="11887"/>
                  </a:lnTo>
                  <a:lnTo>
                    <a:pt x="12235" y="11887"/>
                  </a:lnTo>
                  <a:lnTo>
                    <a:pt x="11576" y="12737"/>
                  </a:lnTo>
                  <a:lnTo>
                    <a:pt x="10997" y="13125"/>
                  </a:lnTo>
                  <a:lnTo>
                    <a:pt x="10498" y="13587"/>
                  </a:lnTo>
                  <a:lnTo>
                    <a:pt x="10161" y="13900"/>
                  </a:lnTo>
                  <a:lnTo>
                    <a:pt x="10322" y="13960"/>
                  </a:lnTo>
                  <a:lnTo>
                    <a:pt x="9839" y="14198"/>
                  </a:lnTo>
                  <a:lnTo>
                    <a:pt x="9502" y="14362"/>
                  </a:lnTo>
                  <a:lnTo>
                    <a:pt x="9244" y="14601"/>
                  </a:lnTo>
                  <a:lnTo>
                    <a:pt x="9164" y="14601"/>
                  </a:lnTo>
                  <a:lnTo>
                    <a:pt x="8842" y="14750"/>
                  </a:lnTo>
                  <a:lnTo>
                    <a:pt x="8746" y="15213"/>
                  </a:lnTo>
                  <a:lnTo>
                    <a:pt x="8842" y="15600"/>
                  </a:lnTo>
                  <a:lnTo>
                    <a:pt x="8842" y="15824"/>
                  </a:lnTo>
                  <a:lnTo>
                    <a:pt x="8842" y="16212"/>
                  </a:lnTo>
                  <a:lnTo>
                    <a:pt x="8746" y="16212"/>
                  </a:lnTo>
                  <a:lnTo>
                    <a:pt x="9003" y="16585"/>
                  </a:lnTo>
                  <a:lnTo>
                    <a:pt x="8746" y="17136"/>
                  </a:lnTo>
                  <a:lnTo>
                    <a:pt x="8585" y="17435"/>
                  </a:lnTo>
                  <a:lnTo>
                    <a:pt x="8746" y="18449"/>
                  </a:lnTo>
                  <a:lnTo>
                    <a:pt x="8328" y="18449"/>
                  </a:lnTo>
                  <a:lnTo>
                    <a:pt x="8087" y="18986"/>
                  </a:lnTo>
                  <a:lnTo>
                    <a:pt x="8424" y="19075"/>
                  </a:lnTo>
                  <a:lnTo>
                    <a:pt x="8328" y="19224"/>
                  </a:lnTo>
                  <a:lnTo>
                    <a:pt x="7749" y="19224"/>
                  </a:lnTo>
                  <a:lnTo>
                    <a:pt x="7492" y="19448"/>
                  </a:lnTo>
                  <a:lnTo>
                    <a:pt x="7492" y="19687"/>
                  </a:lnTo>
                  <a:lnTo>
                    <a:pt x="7074" y="19985"/>
                  </a:lnTo>
                  <a:lnTo>
                    <a:pt x="6158" y="18747"/>
                  </a:lnTo>
                  <a:lnTo>
                    <a:pt x="6318" y="18837"/>
                  </a:lnTo>
                  <a:lnTo>
                    <a:pt x="5756" y="17763"/>
                  </a:lnTo>
                  <a:lnTo>
                    <a:pt x="5338" y="17136"/>
                  </a:lnTo>
                  <a:lnTo>
                    <a:pt x="4839" y="16122"/>
                  </a:lnTo>
                  <a:lnTo>
                    <a:pt x="4582" y="15362"/>
                  </a:lnTo>
                  <a:lnTo>
                    <a:pt x="4180" y="14750"/>
                  </a:lnTo>
                  <a:lnTo>
                    <a:pt x="3489" y="12886"/>
                  </a:lnTo>
                  <a:lnTo>
                    <a:pt x="3328" y="12349"/>
                  </a:lnTo>
                  <a:lnTo>
                    <a:pt x="3167" y="11499"/>
                  </a:lnTo>
                  <a:lnTo>
                    <a:pt x="3167" y="10962"/>
                  </a:lnTo>
                  <a:lnTo>
                    <a:pt x="3087" y="10723"/>
                  </a:lnTo>
                  <a:lnTo>
                    <a:pt x="3087" y="10664"/>
                  </a:lnTo>
                  <a:lnTo>
                    <a:pt x="3167" y="10500"/>
                  </a:lnTo>
                  <a:lnTo>
                    <a:pt x="3087" y="10336"/>
                  </a:lnTo>
                  <a:lnTo>
                    <a:pt x="2926" y="10112"/>
                  </a:lnTo>
                  <a:lnTo>
                    <a:pt x="3167" y="10112"/>
                  </a:lnTo>
                  <a:lnTo>
                    <a:pt x="3167" y="9963"/>
                  </a:lnTo>
                  <a:lnTo>
                    <a:pt x="2830" y="9963"/>
                  </a:lnTo>
                  <a:lnTo>
                    <a:pt x="2830" y="10276"/>
                  </a:lnTo>
                  <a:lnTo>
                    <a:pt x="2508" y="10336"/>
                  </a:lnTo>
                  <a:lnTo>
                    <a:pt x="2830" y="10500"/>
                  </a:lnTo>
                  <a:lnTo>
                    <a:pt x="2669" y="10887"/>
                  </a:lnTo>
                  <a:lnTo>
                    <a:pt x="1849" y="11126"/>
                  </a:lnTo>
                  <a:lnTo>
                    <a:pt x="1350" y="10887"/>
                  </a:lnTo>
                  <a:lnTo>
                    <a:pt x="434" y="9963"/>
                  </a:lnTo>
                  <a:lnTo>
                    <a:pt x="675" y="9963"/>
                  </a:lnTo>
                  <a:lnTo>
                    <a:pt x="1350" y="9724"/>
                  </a:lnTo>
                  <a:lnTo>
                    <a:pt x="1350" y="9500"/>
                  </a:lnTo>
                  <a:lnTo>
                    <a:pt x="756" y="9724"/>
                  </a:lnTo>
                  <a:lnTo>
                    <a:pt x="96" y="9336"/>
                  </a:lnTo>
                  <a:lnTo>
                    <a:pt x="0" y="9023"/>
                  </a:lnTo>
                  <a:lnTo>
                    <a:pt x="96" y="8874"/>
                  </a:lnTo>
                  <a:lnTo>
                    <a:pt x="0" y="8874"/>
                  </a:lnTo>
                  <a:lnTo>
                    <a:pt x="0" y="8725"/>
                  </a:lnTo>
                  <a:lnTo>
                    <a:pt x="257" y="8725"/>
                  </a:lnTo>
                  <a:lnTo>
                    <a:pt x="257" y="8650"/>
                  </a:lnTo>
                  <a:lnTo>
                    <a:pt x="916" y="8650"/>
                  </a:lnTo>
                  <a:lnTo>
                    <a:pt x="1158" y="8650"/>
                  </a:lnTo>
                  <a:lnTo>
                    <a:pt x="1415" y="8501"/>
                  </a:lnTo>
                  <a:lnTo>
                    <a:pt x="1592" y="8650"/>
                  </a:lnTo>
                  <a:lnTo>
                    <a:pt x="1752" y="8501"/>
                  </a:lnTo>
                  <a:lnTo>
                    <a:pt x="1752" y="8352"/>
                  </a:lnTo>
                  <a:lnTo>
                    <a:pt x="1350" y="7487"/>
                  </a:lnTo>
                  <a:lnTo>
                    <a:pt x="1093" y="7412"/>
                  </a:lnTo>
                  <a:lnTo>
                    <a:pt x="1093" y="6711"/>
                  </a:lnTo>
                  <a:lnTo>
                    <a:pt x="498" y="6637"/>
                  </a:lnTo>
                  <a:lnTo>
                    <a:pt x="916" y="6025"/>
                  </a:lnTo>
                  <a:lnTo>
                    <a:pt x="1093" y="5861"/>
                  </a:lnTo>
                  <a:lnTo>
                    <a:pt x="1158" y="5712"/>
                  </a:lnTo>
                  <a:lnTo>
                    <a:pt x="1350" y="6025"/>
                  </a:lnTo>
                  <a:lnTo>
                    <a:pt x="2170" y="5712"/>
                  </a:lnTo>
                  <a:lnTo>
                    <a:pt x="2251" y="5638"/>
                  </a:lnTo>
                  <a:lnTo>
                    <a:pt x="2412" y="5488"/>
                  </a:lnTo>
                  <a:lnTo>
                    <a:pt x="2412" y="5101"/>
                  </a:lnTo>
                  <a:lnTo>
                    <a:pt x="3087" y="4787"/>
                  </a:lnTo>
                  <a:lnTo>
                    <a:pt x="3087" y="4400"/>
                  </a:lnTo>
                  <a:lnTo>
                    <a:pt x="3328" y="4087"/>
                  </a:lnTo>
                  <a:lnTo>
                    <a:pt x="3585" y="3624"/>
                  </a:lnTo>
                  <a:lnTo>
                    <a:pt x="3923" y="3386"/>
                  </a:lnTo>
                  <a:lnTo>
                    <a:pt x="3585" y="3013"/>
                  </a:lnTo>
                  <a:lnTo>
                    <a:pt x="3923" y="2774"/>
                  </a:lnTo>
                  <a:lnTo>
                    <a:pt x="4180" y="2625"/>
                  </a:lnTo>
                  <a:lnTo>
                    <a:pt x="4180" y="2401"/>
                  </a:lnTo>
                  <a:lnTo>
                    <a:pt x="3585" y="2237"/>
                  </a:lnTo>
                  <a:lnTo>
                    <a:pt x="3489" y="2013"/>
                  </a:lnTo>
                  <a:lnTo>
                    <a:pt x="3167" y="1864"/>
                  </a:lnTo>
                  <a:lnTo>
                    <a:pt x="3167" y="1223"/>
                  </a:lnTo>
                  <a:lnTo>
                    <a:pt x="2830" y="850"/>
                  </a:lnTo>
                  <a:lnTo>
                    <a:pt x="3087" y="611"/>
                  </a:lnTo>
                  <a:lnTo>
                    <a:pt x="3746" y="611"/>
                  </a:lnTo>
                  <a:lnTo>
                    <a:pt x="4180" y="776"/>
                  </a:lnTo>
                  <a:lnTo>
                    <a:pt x="4839" y="552"/>
                  </a:lnTo>
                  <a:lnTo>
                    <a:pt x="5338" y="149"/>
                  </a:lnTo>
                  <a:lnTo>
                    <a:pt x="549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7" name="Freeform 212">
              <a:extLst>
                <a:ext uri="{FF2B5EF4-FFF2-40B4-BE49-F238E27FC236}">
                  <a16:creationId xmlns:a16="http://schemas.microsoft.com/office/drawing/2014/main" id="{E08EE38D-5A90-C04E-99A5-A28B0C166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9787" y="4261715"/>
              <a:ext cx="271905" cy="294212"/>
            </a:xfrm>
            <a:custGeom>
              <a:avLst/>
              <a:gdLst>
                <a:gd name="T0" fmla="*/ 16140 w 20000"/>
                <a:gd name="T1" fmla="*/ 18409 h 20000"/>
                <a:gd name="T2" fmla="*/ 14661 w 20000"/>
                <a:gd name="T3" fmla="*/ 17424 h 20000"/>
                <a:gd name="T4" fmla="*/ 12936 w 20000"/>
                <a:gd name="T5" fmla="*/ 15871 h 20000"/>
                <a:gd name="T6" fmla="*/ 10637 w 20000"/>
                <a:gd name="T7" fmla="*/ 13295 h 20000"/>
                <a:gd name="T8" fmla="*/ 9569 w 20000"/>
                <a:gd name="T9" fmla="*/ 11742 h 20000"/>
                <a:gd name="T10" fmla="*/ 8501 w 20000"/>
                <a:gd name="T11" fmla="*/ 10152 h 20000"/>
                <a:gd name="T12" fmla="*/ 7433 w 20000"/>
                <a:gd name="T13" fmla="*/ 9205 h 20000"/>
                <a:gd name="T14" fmla="*/ 6776 w 20000"/>
                <a:gd name="T15" fmla="*/ 6629 h 20000"/>
                <a:gd name="T16" fmla="*/ 4435 w 20000"/>
                <a:gd name="T17" fmla="*/ 4886 h 20000"/>
                <a:gd name="T18" fmla="*/ 2957 w 20000"/>
                <a:gd name="T19" fmla="*/ 3485 h 20000"/>
                <a:gd name="T20" fmla="*/ 164 w 20000"/>
                <a:gd name="T21" fmla="*/ 1553 h 20000"/>
                <a:gd name="T22" fmla="*/ 0 w 20000"/>
                <a:gd name="T23" fmla="*/ 0 h 20000"/>
                <a:gd name="T24" fmla="*/ 2752 w 20000"/>
                <a:gd name="T25" fmla="*/ 758 h 20000"/>
                <a:gd name="T26" fmla="*/ 5503 w 20000"/>
                <a:gd name="T27" fmla="*/ 1932 h 20000"/>
                <a:gd name="T28" fmla="*/ 7885 w 20000"/>
                <a:gd name="T29" fmla="*/ 4091 h 20000"/>
                <a:gd name="T30" fmla="*/ 9979 w 20000"/>
                <a:gd name="T31" fmla="*/ 6061 h 20000"/>
                <a:gd name="T32" fmla="*/ 11047 w 20000"/>
                <a:gd name="T33" fmla="*/ 6061 h 20000"/>
                <a:gd name="T34" fmla="*/ 11910 w 20000"/>
                <a:gd name="T35" fmla="*/ 7045 h 20000"/>
                <a:gd name="T36" fmla="*/ 12936 w 20000"/>
                <a:gd name="T37" fmla="*/ 8030 h 20000"/>
                <a:gd name="T38" fmla="*/ 14456 w 20000"/>
                <a:gd name="T39" fmla="*/ 8977 h 20000"/>
                <a:gd name="T40" fmla="*/ 14456 w 20000"/>
                <a:gd name="T41" fmla="*/ 9205 h 20000"/>
                <a:gd name="T42" fmla="*/ 15524 w 20000"/>
                <a:gd name="T43" fmla="*/ 9205 h 20000"/>
                <a:gd name="T44" fmla="*/ 15113 w 20000"/>
                <a:gd name="T45" fmla="*/ 10152 h 20000"/>
                <a:gd name="T46" fmla="*/ 15113 w 20000"/>
                <a:gd name="T47" fmla="*/ 10758 h 20000"/>
                <a:gd name="T48" fmla="*/ 16797 w 20000"/>
                <a:gd name="T49" fmla="*/ 11364 h 20000"/>
                <a:gd name="T50" fmla="*/ 17864 w 20000"/>
                <a:gd name="T51" fmla="*/ 13295 h 20000"/>
                <a:gd name="T52" fmla="*/ 18070 w 20000"/>
                <a:gd name="T53" fmla="*/ 13712 h 20000"/>
                <a:gd name="T54" fmla="*/ 19548 w 20000"/>
                <a:gd name="T55" fmla="*/ 14697 h 20000"/>
                <a:gd name="T56" fmla="*/ 19138 w 20000"/>
                <a:gd name="T57" fmla="*/ 15871 h 20000"/>
                <a:gd name="T58" fmla="*/ 19548 w 20000"/>
                <a:gd name="T59" fmla="*/ 17197 h 20000"/>
                <a:gd name="T60" fmla="*/ 18070 w 20000"/>
                <a:gd name="T61" fmla="*/ 18977 h 20000"/>
                <a:gd name="T62" fmla="*/ 17207 w 20000"/>
                <a:gd name="T63" fmla="*/ 1935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00" h="20000">
                  <a:moveTo>
                    <a:pt x="17207" y="19962"/>
                  </a:moveTo>
                  <a:lnTo>
                    <a:pt x="16140" y="18409"/>
                  </a:lnTo>
                  <a:lnTo>
                    <a:pt x="15524" y="18030"/>
                  </a:lnTo>
                  <a:lnTo>
                    <a:pt x="14661" y="17424"/>
                  </a:lnTo>
                  <a:lnTo>
                    <a:pt x="12936" y="16439"/>
                  </a:lnTo>
                  <a:lnTo>
                    <a:pt x="12936" y="15871"/>
                  </a:lnTo>
                  <a:lnTo>
                    <a:pt x="11663" y="14848"/>
                  </a:lnTo>
                  <a:lnTo>
                    <a:pt x="10637" y="13295"/>
                  </a:lnTo>
                  <a:lnTo>
                    <a:pt x="10637" y="13106"/>
                  </a:lnTo>
                  <a:lnTo>
                    <a:pt x="9569" y="11742"/>
                  </a:lnTo>
                  <a:lnTo>
                    <a:pt x="9569" y="11364"/>
                  </a:lnTo>
                  <a:lnTo>
                    <a:pt x="8501" y="10152"/>
                  </a:lnTo>
                  <a:lnTo>
                    <a:pt x="8296" y="9583"/>
                  </a:lnTo>
                  <a:lnTo>
                    <a:pt x="7433" y="9205"/>
                  </a:lnTo>
                  <a:lnTo>
                    <a:pt x="6571" y="7045"/>
                  </a:lnTo>
                  <a:lnTo>
                    <a:pt x="6776" y="6629"/>
                  </a:lnTo>
                  <a:lnTo>
                    <a:pt x="4682" y="5644"/>
                  </a:lnTo>
                  <a:lnTo>
                    <a:pt x="4435" y="4886"/>
                  </a:lnTo>
                  <a:lnTo>
                    <a:pt x="4025" y="4886"/>
                  </a:lnTo>
                  <a:lnTo>
                    <a:pt x="2957" y="3485"/>
                  </a:lnTo>
                  <a:lnTo>
                    <a:pt x="2752" y="3485"/>
                  </a:lnTo>
                  <a:lnTo>
                    <a:pt x="164" y="1553"/>
                  </a:lnTo>
                  <a:lnTo>
                    <a:pt x="0" y="758"/>
                  </a:lnTo>
                  <a:lnTo>
                    <a:pt x="0" y="0"/>
                  </a:lnTo>
                  <a:lnTo>
                    <a:pt x="1068" y="0"/>
                  </a:lnTo>
                  <a:lnTo>
                    <a:pt x="2752" y="758"/>
                  </a:lnTo>
                  <a:lnTo>
                    <a:pt x="4025" y="758"/>
                  </a:lnTo>
                  <a:lnTo>
                    <a:pt x="5503" y="1932"/>
                  </a:lnTo>
                  <a:lnTo>
                    <a:pt x="5503" y="2538"/>
                  </a:lnTo>
                  <a:lnTo>
                    <a:pt x="7885" y="4091"/>
                  </a:lnTo>
                  <a:lnTo>
                    <a:pt x="8912" y="4886"/>
                  </a:lnTo>
                  <a:lnTo>
                    <a:pt x="9979" y="6061"/>
                  </a:lnTo>
                  <a:lnTo>
                    <a:pt x="10637" y="5644"/>
                  </a:lnTo>
                  <a:lnTo>
                    <a:pt x="11047" y="6061"/>
                  </a:lnTo>
                  <a:lnTo>
                    <a:pt x="11253" y="7045"/>
                  </a:lnTo>
                  <a:lnTo>
                    <a:pt x="11910" y="7045"/>
                  </a:lnTo>
                  <a:lnTo>
                    <a:pt x="12320" y="7652"/>
                  </a:lnTo>
                  <a:lnTo>
                    <a:pt x="12936" y="8030"/>
                  </a:lnTo>
                  <a:lnTo>
                    <a:pt x="14004" y="8598"/>
                  </a:lnTo>
                  <a:lnTo>
                    <a:pt x="14456" y="8977"/>
                  </a:lnTo>
                  <a:lnTo>
                    <a:pt x="13593" y="9205"/>
                  </a:lnTo>
                  <a:lnTo>
                    <a:pt x="14456" y="9205"/>
                  </a:lnTo>
                  <a:lnTo>
                    <a:pt x="15113" y="8977"/>
                  </a:lnTo>
                  <a:lnTo>
                    <a:pt x="15524" y="9205"/>
                  </a:lnTo>
                  <a:lnTo>
                    <a:pt x="15688" y="9773"/>
                  </a:lnTo>
                  <a:lnTo>
                    <a:pt x="15113" y="10152"/>
                  </a:lnTo>
                  <a:lnTo>
                    <a:pt x="15688" y="10152"/>
                  </a:lnTo>
                  <a:lnTo>
                    <a:pt x="15113" y="10758"/>
                  </a:lnTo>
                  <a:lnTo>
                    <a:pt x="15688" y="11136"/>
                  </a:lnTo>
                  <a:lnTo>
                    <a:pt x="16797" y="11364"/>
                  </a:lnTo>
                  <a:lnTo>
                    <a:pt x="17207" y="12311"/>
                  </a:lnTo>
                  <a:lnTo>
                    <a:pt x="17864" y="13295"/>
                  </a:lnTo>
                  <a:lnTo>
                    <a:pt x="17454" y="13864"/>
                  </a:lnTo>
                  <a:lnTo>
                    <a:pt x="18070" y="13712"/>
                  </a:lnTo>
                  <a:lnTo>
                    <a:pt x="18891" y="13712"/>
                  </a:lnTo>
                  <a:lnTo>
                    <a:pt x="19548" y="14697"/>
                  </a:lnTo>
                  <a:lnTo>
                    <a:pt x="19959" y="14848"/>
                  </a:lnTo>
                  <a:lnTo>
                    <a:pt x="19138" y="15871"/>
                  </a:lnTo>
                  <a:lnTo>
                    <a:pt x="19548" y="16250"/>
                  </a:lnTo>
                  <a:lnTo>
                    <a:pt x="19548" y="17197"/>
                  </a:lnTo>
                  <a:lnTo>
                    <a:pt x="19138" y="19583"/>
                  </a:lnTo>
                  <a:lnTo>
                    <a:pt x="18070" y="18977"/>
                  </a:lnTo>
                  <a:lnTo>
                    <a:pt x="17864" y="19583"/>
                  </a:lnTo>
                  <a:lnTo>
                    <a:pt x="17207" y="19356"/>
                  </a:lnTo>
                  <a:lnTo>
                    <a:pt x="17207" y="199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8" name="Freeform 211">
              <a:extLst>
                <a:ext uri="{FF2B5EF4-FFF2-40B4-BE49-F238E27FC236}">
                  <a16:creationId xmlns:a16="http://schemas.microsoft.com/office/drawing/2014/main" id="{2E080FA2-13D0-FF46-AF34-88D3E5D2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192" y="4410913"/>
              <a:ext cx="245410" cy="234256"/>
            </a:xfrm>
            <a:custGeom>
              <a:avLst/>
              <a:gdLst>
                <a:gd name="T0" fmla="*/ 19683 w 20000"/>
                <a:gd name="T1" fmla="*/ 19952 h 20000"/>
                <a:gd name="T2" fmla="*/ 16689 w 20000"/>
                <a:gd name="T3" fmla="*/ 18000 h 20000"/>
                <a:gd name="T4" fmla="*/ 15737 w 20000"/>
                <a:gd name="T5" fmla="*/ 16238 h 20000"/>
                <a:gd name="T6" fmla="*/ 15057 w 20000"/>
                <a:gd name="T7" fmla="*/ 14048 h 20000"/>
                <a:gd name="T8" fmla="*/ 12426 w 20000"/>
                <a:gd name="T9" fmla="*/ 10810 h 20000"/>
                <a:gd name="T10" fmla="*/ 8254 w 20000"/>
                <a:gd name="T11" fmla="*/ 9143 h 20000"/>
                <a:gd name="T12" fmla="*/ 7800 w 20000"/>
                <a:gd name="T13" fmla="*/ 8381 h 20000"/>
                <a:gd name="T14" fmla="*/ 7528 w 20000"/>
                <a:gd name="T15" fmla="*/ 7905 h 20000"/>
                <a:gd name="T16" fmla="*/ 6349 w 20000"/>
                <a:gd name="T17" fmla="*/ 7619 h 20000"/>
                <a:gd name="T18" fmla="*/ 5170 w 20000"/>
                <a:gd name="T19" fmla="*/ 7143 h 20000"/>
                <a:gd name="T20" fmla="*/ 5669 w 20000"/>
                <a:gd name="T21" fmla="*/ 5905 h 20000"/>
                <a:gd name="T22" fmla="*/ 4943 w 20000"/>
                <a:gd name="T23" fmla="*/ 7143 h 20000"/>
                <a:gd name="T24" fmla="*/ 3810 w 20000"/>
                <a:gd name="T25" fmla="*/ 8381 h 20000"/>
                <a:gd name="T26" fmla="*/ 3810 w 20000"/>
                <a:gd name="T27" fmla="*/ 6619 h 20000"/>
                <a:gd name="T28" fmla="*/ 2812 w 20000"/>
                <a:gd name="T29" fmla="*/ 5905 h 20000"/>
                <a:gd name="T30" fmla="*/ 2585 w 20000"/>
                <a:gd name="T31" fmla="*/ 5667 h 20000"/>
                <a:gd name="T32" fmla="*/ 4490 w 20000"/>
                <a:gd name="T33" fmla="*/ 5143 h 20000"/>
                <a:gd name="T34" fmla="*/ 5170 w 20000"/>
                <a:gd name="T35" fmla="*/ 5143 h 20000"/>
                <a:gd name="T36" fmla="*/ 5170 w 20000"/>
                <a:gd name="T37" fmla="*/ 4476 h 20000"/>
                <a:gd name="T38" fmla="*/ 2585 w 20000"/>
                <a:gd name="T39" fmla="*/ 4667 h 20000"/>
                <a:gd name="T40" fmla="*/ 2132 w 20000"/>
                <a:gd name="T41" fmla="*/ 3190 h 20000"/>
                <a:gd name="T42" fmla="*/ 0 w 20000"/>
                <a:gd name="T43" fmla="*/ 2429 h 20000"/>
                <a:gd name="T44" fmla="*/ 272 w 20000"/>
                <a:gd name="T45" fmla="*/ 1238 h 20000"/>
                <a:gd name="T46" fmla="*/ 2812 w 20000"/>
                <a:gd name="T47" fmla="*/ 0 h 20000"/>
                <a:gd name="T48" fmla="*/ 5669 w 20000"/>
                <a:gd name="T49" fmla="*/ 1238 h 20000"/>
                <a:gd name="T50" fmla="*/ 6349 w 20000"/>
                <a:gd name="T51" fmla="*/ 2714 h 20000"/>
                <a:gd name="T52" fmla="*/ 6803 w 20000"/>
                <a:gd name="T53" fmla="*/ 5667 h 20000"/>
                <a:gd name="T54" fmla="*/ 7075 w 20000"/>
                <a:gd name="T55" fmla="*/ 5143 h 20000"/>
                <a:gd name="T56" fmla="*/ 7528 w 20000"/>
                <a:gd name="T57" fmla="*/ 5905 h 20000"/>
                <a:gd name="T58" fmla="*/ 8254 w 20000"/>
                <a:gd name="T59" fmla="*/ 7143 h 20000"/>
                <a:gd name="T60" fmla="*/ 10567 w 20000"/>
                <a:gd name="T61" fmla="*/ 4667 h 20000"/>
                <a:gd name="T62" fmla="*/ 11973 w 20000"/>
                <a:gd name="T63" fmla="*/ 3714 h 20000"/>
                <a:gd name="T64" fmla="*/ 16689 w 20000"/>
                <a:gd name="T65" fmla="*/ 4476 h 20000"/>
                <a:gd name="T66" fmla="*/ 19955 w 20000"/>
                <a:gd name="T67" fmla="*/ 566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00" h="20000">
                  <a:moveTo>
                    <a:pt x="19955" y="5667"/>
                  </a:moveTo>
                  <a:lnTo>
                    <a:pt x="19683" y="19952"/>
                  </a:lnTo>
                  <a:lnTo>
                    <a:pt x="17642" y="17524"/>
                  </a:lnTo>
                  <a:lnTo>
                    <a:pt x="16689" y="18000"/>
                  </a:lnTo>
                  <a:lnTo>
                    <a:pt x="15737" y="17524"/>
                  </a:lnTo>
                  <a:lnTo>
                    <a:pt x="15737" y="16238"/>
                  </a:lnTo>
                  <a:lnTo>
                    <a:pt x="15057" y="14810"/>
                  </a:lnTo>
                  <a:lnTo>
                    <a:pt x="15057" y="14048"/>
                  </a:lnTo>
                  <a:lnTo>
                    <a:pt x="13832" y="11810"/>
                  </a:lnTo>
                  <a:lnTo>
                    <a:pt x="12426" y="10810"/>
                  </a:lnTo>
                  <a:lnTo>
                    <a:pt x="9841" y="9619"/>
                  </a:lnTo>
                  <a:lnTo>
                    <a:pt x="8254" y="9143"/>
                  </a:lnTo>
                  <a:lnTo>
                    <a:pt x="7528" y="8381"/>
                  </a:lnTo>
                  <a:lnTo>
                    <a:pt x="7800" y="8381"/>
                  </a:lnTo>
                  <a:lnTo>
                    <a:pt x="7800" y="7905"/>
                  </a:lnTo>
                  <a:lnTo>
                    <a:pt x="7528" y="7905"/>
                  </a:lnTo>
                  <a:lnTo>
                    <a:pt x="6349" y="7905"/>
                  </a:lnTo>
                  <a:lnTo>
                    <a:pt x="6349" y="7619"/>
                  </a:lnTo>
                  <a:lnTo>
                    <a:pt x="5850" y="7905"/>
                  </a:lnTo>
                  <a:lnTo>
                    <a:pt x="5170" y="7143"/>
                  </a:lnTo>
                  <a:lnTo>
                    <a:pt x="5669" y="6429"/>
                  </a:lnTo>
                  <a:lnTo>
                    <a:pt x="5669" y="5905"/>
                  </a:lnTo>
                  <a:lnTo>
                    <a:pt x="5170" y="6429"/>
                  </a:lnTo>
                  <a:lnTo>
                    <a:pt x="4943" y="7143"/>
                  </a:lnTo>
                  <a:lnTo>
                    <a:pt x="4490" y="7905"/>
                  </a:lnTo>
                  <a:lnTo>
                    <a:pt x="3810" y="8381"/>
                  </a:lnTo>
                  <a:lnTo>
                    <a:pt x="3265" y="7619"/>
                  </a:lnTo>
                  <a:lnTo>
                    <a:pt x="3810" y="6619"/>
                  </a:lnTo>
                  <a:lnTo>
                    <a:pt x="3265" y="6429"/>
                  </a:lnTo>
                  <a:lnTo>
                    <a:pt x="2812" y="5905"/>
                  </a:lnTo>
                  <a:lnTo>
                    <a:pt x="1859" y="5905"/>
                  </a:lnTo>
                  <a:lnTo>
                    <a:pt x="2585" y="5667"/>
                  </a:lnTo>
                  <a:lnTo>
                    <a:pt x="3265" y="5667"/>
                  </a:lnTo>
                  <a:lnTo>
                    <a:pt x="4490" y="5143"/>
                  </a:lnTo>
                  <a:lnTo>
                    <a:pt x="4943" y="5143"/>
                  </a:lnTo>
                  <a:lnTo>
                    <a:pt x="5170" y="5143"/>
                  </a:lnTo>
                  <a:lnTo>
                    <a:pt x="5669" y="4667"/>
                  </a:lnTo>
                  <a:lnTo>
                    <a:pt x="5170" y="4476"/>
                  </a:lnTo>
                  <a:lnTo>
                    <a:pt x="3991" y="4476"/>
                  </a:lnTo>
                  <a:lnTo>
                    <a:pt x="2585" y="4667"/>
                  </a:lnTo>
                  <a:lnTo>
                    <a:pt x="2132" y="3714"/>
                  </a:lnTo>
                  <a:lnTo>
                    <a:pt x="2132" y="3190"/>
                  </a:lnTo>
                  <a:lnTo>
                    <a:pt x="1406" y="2714"/>
                  </a:lnTo>
                  <a:lnTo>
                    <a:pt x="0" y="2429"/>
                  </a:lnTo>
                  <a:lnTo>
                    <a:pt x="0" y="1952"/>
                  </a:lnTo>
                  <a:lnTo>
                    <a:pt x="272" y="1238"/>
                  </a:lnTo>
                  <a:lnTo>
                    <a:pt x="1406" y="762"/>
                  </a:lnTo>
                  <a:lnTo>
                    <a:pt x="2812" y="0"/>
                  </a:lnTo>
                  <a:lnTo>
                    <a:pt x="3991" y="762"/>
                  </a:lnTo>
                  <a:lnTo>
                    <a:pt x="5669" y="1238"/>
                  </a:lnTo>
                  <a:lnTo>
                    <a:pt x="5850" y="1476"/>
                  </a:lnTo>
                  <a:lnTo>
                    <a:pt x="6349" y="2714"/>
                  </a:lnTo>
                  <a:lnTo>
                    <a:pt x="5850" y="3714"/>
                  </a:lnTo>
                  <a:lnTo>
                    <a:pt x="6803" y="5667"/>
                  </a:lnTo>
                  <a:lnTo>
                    <a:pt x="6803" y="5143"/>
                  </a:lnTo>
                  <a:lnTo>
                    <a:pt x="7075" y="5143"/>
                  </a:lnTo>
                  <a:lnTo>
                    <a:pt x="7528" y="5667"/>
                  </a:lnTo>
                  <a:lnTo>
                    <a:pt x="7528" y="5905"/>
                  </a:lnTo>
                  <a:lnTo>
                    <a:pt x="7528" y="6429"/>
                  </a:lnTo>
                  <a:lnTo>
                    <a:pt x="8254" y="7143"/>
                  </a:lnTo>
                  <a:lnTo>
                    <a:pt x="8934" y="6619"/>
                  </a:lnTo>
                  <a:lnTo>
                    <a:pt x="10567" y="4667"/>
                  </a:lnTo>
                  <a:lnTo>
                    <a:pt x="12426" y="4476"/>
                  </a:lnTo>
                  <a:lnTo>
                    <a:pt x="11973" y="3714"/>
                  </a:lnTo>
                  <a:lnTo>
                    <a:pt x="13651" y="2714"/>
                  </a:lnTo>
                  <a:lnTo>
                    <a:pt x="16689" y="4476"/>
                  </a:lnTo>
                  <a:lnTo>
                    <a:pt x="18549" y="4667"/>
                  </a:lnTo>
                  <a:lnTo>
                    <a:pt x="19955" y="566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9" name="Freeform 210">
              <a:extLst>
                <a:ext uri="{FF2B5EF4-FFF2-40B4-BE49-F238E27FC236}">
                  <a16:creationId xmlns:a16="http://schemas.microsoft.com/office/drawing/2014/main" id="{00343DFB-2313-D942-966A-4D543F249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639" y="4359320"/>
              <a:ext cx="161749" cy="191029"/>
            </a:xfrm>
            <a:custGeom>
              <a:avLst/>
              <a:gdLst>
                <a:gd name="T0" fmla="*/ 2131 w 20000"/>
                <a:gd name="T1" fmla="*/ 19592 h 20000"/>
                <a:gd name="T2" fmla="*/ 2818 w 20000"/>
                <a:gd name="T3" fmla="*/ 17201 h 20000"/>
                <a:gd name="T4" fmla="*/ 2131 w 20000"/>
                <a:gd name="T5" fmla="*/ 14227 h 20000"/>
                <a:gd name="T6" fmla="*/ 412 w 20000"/>
                <a:gd name="T7" fmla="*/ 12653 h 20000"/>
                <a:gd name="T8" fmla="*/ 1100 w 20000"/>
                <a:gd name="T9" fmla="*/ 11778 h 20000"/>
                <a:gd name="T10" fmla="*/ 2131 w 20000"/>
                <a:gd name="T11" fmla="*/ 10029 h 20000"/>
                <a:gd name="T12" fmla="*/ 2131 w 20000"/>
                <a:gd name="T13" fmla="*/ 7289 h 20000"/>
                <a:gd name="T14" fmla="*/ 3918 w 20000"/>
                <a:gd name="T15" fmla="*/ 4898 h 20000"/>
                <a:gd name="T16" fmla="*/ 4674 w 20000"/>
                <a:gd name="T17" fmla="*/ 2449 h 20000"/>
                <a:gd name="T18" fmla="*/ 5704 w 20000"/>
                <a:gd name="T19" fmla="*/ 3032 h 20000"/>
                <a:gd name="T20" fmla="*/ 6735 w 20000"/>
                <a:gd name="T21" fmla="*/ 1574 h 20000"/>
                <a:gd name="T22" fmla="*/ 8591 w 20000"/>
                <a:gd name="T23" fmla="*/ 2157 h 20000"/>
                <a:gd name="T24" fmla="*/ 13883 w 20000"/>
                <a:gd name="T25" fmla="*/ 2449 h 20000"/>
                <a:gd name="T26" fmla="*/ 18832 w 20000"/>
                <a:gd name="T27" fmla="*/ 933 h 20000"/>
                <a:gd name="T28" fmla="*/ 19931 w 20000"/>
                <a:gd name="T29" fmla="*/ 641 h 20000"/>
                <a:gd name="T30" fmla="*/ 18557 w 20000"/>
                <a:gd name="T31" fmla="*/ 3032 h 20000"/>
                <a:gd name="T32" fmla="*/ 14914 w 20000"/>
                <a:gd name="T33" fmla="*/ 3965 h 20000"/>
                <a:gd name="T34" fmla="*/ 11065 w 20000"/>
                <a:gd name="T35" fmla="*/ 3965 h 20000"/>
                <a:gd name="T36" fmla="*/ 7835 w 20000"/>
                <a:gd name="T37" fmla="*/ 3615 h 20000"/>
                <a:gd name="T38" fmla="*/ 4948 w 20000"/>
                <a:gd name="T39" fmla="*/ 3615 h 20000"/>
                <a:gd name="T40" fmla="*/ 4674 w 20000"/>
                <a:gd name="T41" fmla="*/ 6939 h 20000"/>
                <a:gd name="T42" fmla="*/ 6460 w 20000"/>
                <a:gd name="T43" fmla="*/ 8455 h 20000"/>
                <a:gd name="T44" fmla="*/ 8591 w 20000"/>
                <a:gd name="T45" fmla="*/ 6939 h 20000"/>
                <a:gd name="T46" fmla="*/ 10378 w 20000"/>
                <a:gd name="T47" fmla="*/ 7289 h 20000"/>
                <a:gd name="T48" fmla="*/ 12509 w 20000"/>
                <a:gd name="T49" fmla="*/ 6939 h 20000"/>
                <a:gd name="T50" fmla="*/ 13883 w 20000"/>
                <a:gd name="T51" fmla="*/ 6356 h 20000"/>
                <a:gd name="T52" fmla="*/ 14227 w 20000"/>
                <a:gd name="T53" fmla="*/ 7289 h 20000"/>
                <a:gd name="T54" fmla="*/ 11409 w 20000"/>
                <a:gd name="T55" fmla="*/ 8455 h 20000"/>
                <a:gd name="T56" fmla="*/ 7835 w 20000"/>
                <a:gd name="T57" fmla="*/ 10029 h 20000"/>
                <a:gd name="T58" fmla="*/ 11409 w 20000"/>
                <a:gd name="T59" fmla="*/ 13586 h 20000"/>
                <a:gd name="T60" fmla="*/ 12096 w 20000"/>
                <a:gd name="T61" fmla="*/ 14810 h 20000"/>
                <a:gd name="T62" fmla="*/ 13196 w 20000"/>
                <a:gd name="T63" fmla="*/ 15743 h 20000"/>
                <a:gd name="T64" fmla="*/ 11409 w 20000"/>
                <a:gd name="T65" fmla="*/ 16618 h 20000"/>
                <a:gd name="T66" fmla="*/ 10378 w 20000"/>
                <a:gd name="T67" fmla="*/ 17551 h 20000"/>
                <a:gd name="T68" fmla="*/ 9278 w 20000"/>
                <a:gd name="T69" fmla="*/ 15743 h 20000"/>
                <a:gd name="T70" fmla="*/ 6735 w 20000"/>
                <a:gd name="T71" fmla="*/ 13586 h 20000"/>
                <a:gd name="T72" fmla="*/ 6735 w 20000"/>
                <a:gd name="T73" fmla="*/ 11778 h 20000"/>
                <a:gd name="T74" fmla="*/ 4948 w 20000"/>
                <a:gd name="T75" fmla="*/ 12653 h 20000"/>
                <a:gd name="T76" fmla="*/ 4948 w 20000"/>
                <a:gd name="T77" fmla="*/ 14810 h 20000"/>
                <a:gd name="T78" fmla="*/ 4948 w 20000"/>
                <a:gd name="T79" fmla="*/ 18134 h 20000"/>
                <a:gd name="T80" fmla="*/ 3918 w 20000"/>
                <a:gd name="T81" fmla="*/ 1959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00" h="20000">
                  <a:moveTo>
                    <a:pt x="3574" y="19942"/>
                  </a:moveTo>
                  <a:lnTo>
                    <a:pt x="2131" y="19592"/>
                  </a:lnTo>
                  <a:lnTo>
                    <a:pt x="2131" y="18717"/>
                  </a:lnTo>
                  <a:lnTo>
                    <a:pt x="2818" y="17201"/>
                  </a:lnTo>
                  <a:lnTo>
                    <a:pt x="2131" y="15102"/>
                  </a:lnTo>
                  <a:lnTo>
                    <a:pt x="2131" y="14227"/>
                  </a:lnTo>
                  <a:lnTo>
                    <a:pt x="412" y="14227"/>
                  </a:lnTo>
                  <a:lnTo>
                    <a:pt x="412" y="12653"/>
                  </a:lnTo>
                  <a:lnTo>
                    <a:pt x="0" y="12420"/>
                  </a:lnTo>
                  <a:lnTo>
                    <a:pt x="1100" y="11778"/>
                  </a:lnTo>
                  <a:lnTo>
                    <a:pt x="1787" y="10904"/>
                  </a:lnTo>
                  <a:lnTo>
                    <a:pt x="2131" y="10029"/>
                  </a:lnTo>
                  <a:lnTo>
                    <a:pt x="1787" y="8746"/>
                  </a:lnTo>
                  <a:lnTo>
                    <a:pt x="2131" y="7289"/>
                  </a:lnTo>
                  <a:lnTo>
                    <a:pt x="3574" y="6939"/>
                  </a:lnTo>
                  <a:lnTo>
                    <a:pt x="3918" y="4898"/>
                  </a:lnTo>
                  <a:lnTo>
                    <a:pt x="3918" y="4548"/>
                  </a:lnTo>
                  <a:lnTo>
                    <a:pt x="4674" y="2449"/>
                  </a:lnTo>
                  <a:lnTo>
                    <a:pt x="4948" y="2157"/>
                  </a:lnTo>
                  <a:lnTo>
                    <a:pt x="5704" y="3032"/>
                  </a:lnTo>
                  <a:lnTo>
                    <a:pt x="6460" y="2449"/>
                  </a:lnTo>
                  <a:lnTo>
                    <a:pt x="6735" y="1574"/>
                  </a:lnTo>
                  <a:lnTo>
                    <a:pt x="8591" y="1574"/>
                  </a:lnTo>
                  <a:lnTo>
                    <a:pt x="8591" y="2157"/>
                  </a:lnTo>
                  <a:lnTo>
                    <a:pt x="11065" y="2157"/>
                  </a:lnTo>
                  <a:lnTo>
                    <a:pt x="13883" y="2449"/>
                  </a:lnTo>
                  <a:lnTo>
                    <a:pt x="17113" y="2449"/>
                  </a:lnTo>
                  <a:lnTo>
                    <a:pt x="18832" y="933"/>
                  </a:lnTo>
                  <a:lnTo>
                    <a:pt x="19588" y="0"/>
                  </a:lnTo>
                  <a:lnTo>
                    <a:pt x="19931" y="641"/>
                  </a:lnTo>
                  <a:lnTo>
                    <a:pt x="19588" y="2157"/>
                  </a:lnTo>
                  <a:lnTo>
                    <a:pt x="18557" y="3032"/>
                  </a:lnTo>
                  <a:lnTo>
                    <a:pt x="17801" y="3965"/>
                  </a:lnTo>
                  <a:lnTo>
                    <a:pt x="14914" y="3965"/>
                  </a:lnTo>
                  <a:lnTo>
                    <a:pt x="13883" y="3965"/>
                  </a:lnTo>
                  <a:lnTo>
                    <a:pt x="11065" y="3965"/>
                  </a:lnTo>
                  <a:lnTo>
                    <a:pt x="9278" y="3615"/>
                  </a:lnTo>
                  <a:lnTo>
                    <a:pt x="7835" y="3615"/>
                  </a:lnTo>
                  <a:lnTo>
                    <a:pt x="6460" y="3615"/>
                  </a:lnTo>
                  <a:lnTo>
                    <a:pt x="4948" y="3615"/>
                  </a:lnTo>
                  <a:lnTo>
                    <a:pt x="4674" y="4898"/>
                  </a:lnTo>
                  <a:lnTo>
                    <a:pt x="4674" y="6939"/>
                  </a:lnTo>
                  <a:lnTo>
                    <a:pt x="5704" y="7289"/>
                  </a:lnTo>
                  <a:lnTo>
                    <a:pt x="6460" y="8455"/>
                  </a:lnTo>
                  <a:lnTo>
                    <a:pt x="7491" y="8455"/>
                  </a:lnTo>
                  <a:lnTo>
                    <a:pt x="8591" y="6939"/>
                  </a:lnTo>
                  <a:lnTo>
                    <a:pt x="9622" y="7289"/>
                  </a:lnTo>
                  <a:lnTo>
                    <a:pt x="10378" y="7289"/>
                  </a:lnTo>
                  <a:lnTo>
                    <a:pt x="11065" y="6939"/>
                  </a:lnTo>
                  <a:lnTo>
                    <a:pt x="12509" y="6939"/>
                  </a:lnTo>
                  <a:lnTo>
                    <a:pt x="13196" y="6356"/>
                  </a:lnTo>
                  <a:lnTo>
                    <a:pt x="13883" y="6356"/>
                  </a:lnTo>
                  <a:lnTo>
                    <a:pt x="14914" y="6939"/>
                  </a:lnTo>
                  <a:lnTo>
                    <a:pt x="14227" y="7289"/>
                  </a:lnTo>
                  <a:lnTo>
                    <a:pt x="13196" y="7289"/>
                  </a:lnTo>
                  <a:lnTo>
                    <a:pt x="11409" y="8455"/>
                  </a:lnTo>
                  <a:lnTo>
                    <a:pt x="9278" y="10029"/>
                  </a:lnTo>
                  <a:lnTo>
                    <a:pt x="7835" y="10029"/>
                  </a:lnTo>
                  <a:lnTo>
                    <a:pt x="11409" y="12653"/>
                  </a:lnTo>
                  <a:lnTo>
                    <a:pt x="11409" y="13586"/>
                  </a:lnTo>
                  <a:lnTo>
                    <a:pt x="11065" y="14810"/>
                  </a:lnTo>
                  <a:lnTo>
                    <a:pt x="12096" y="14810"/>
                  </a:lnTo>
                  <a:lnTo>
                    <a:pt x="12096" y="15743"/>
                  </a:lnTo>
                  <a:lnTo>
                    <a:pt x="13196" y="15743"/>
                  </a:lnTo>
                  <a:lnTo>
                    <a:pt x="13196" y="16618"/>
                  </a:lnTo>
                  <a:lnTo>
                    <a:pt x="11409" y="16618"/>
                  </a:lnTo>
                  <a:lnTo>
                    <a:pt x="10378" y="17201"/>
                  </a:lnTo>
                  <a:lnTo>
                    <a:pt x="10378" y="17551"/>
                  </a:lnTo>
                  <a:lnTo>
                    <a:pt x="8591" y="17551"/>
                  </a:lnTo>
                  <a:lnTo>
                    <a:pt x="9278" y="15743"/>
                  </a:lnTo>
                  <a:lnTo>
                    <a:pt x="6735" y="14227"/>
                  </a:lnTo>
                  <a:lnTo>
                    <a:pt x="6735" y="13586"/>
                  </a:lnTo>
                  <a:lnTo>
                    <a:pt x="7491" y="12653"/>
                  </a:lnTo>
                  <a:lnTo>
                    <a:pt x="6735" y="11778"/>
                  </a:lnTo>
                  <a:lnTo>
                    <a:pt x="6460" y="12420"/>
                  </a:lnTo>
                  <a:lnTo>
                    <a:pt x="4948" y="12653"/>
                  </a:lnTo>
                  <a:lnTo>
                    <a:pt x="4948" y="13294"/>
                  </a:lnTo>
                  <a:lnTo>
                    <a:pt x="4948" y="14810"/>
                  </a:lnTo>
                  <a:lnTo>
                    <a:pt x="4948" y="16618"/>
                  </a:lnTo>
                  <a:lnTo>
                    <a:pt x="4948" y="18134"/>
                  </a:lnTo>
                  <a:lnTo>
                    <a:pt x="4948" y="19942"/>
                  </a:lnTo>
                  <a:lnTo>
                    <a:pt x="3918" y="19592"/>
                  </a:lnTo>
                  <a:lnTo>
                    <a:pt x="3574" y="199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0" name="Freeform 209">
              <a:extLst>
                <a:ext uri="{FF2B5EF4-FFF2-40B4-BE49-F238E27FC236}">
                  <a16:creationId xmlns:a16="http://schemas.microsoft.com/office/drawing/2014/main" id="{CC1A2125-765B-504C-A8FC-CDCE606F3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197" y="4555927"/>
              <a:ext cx="231468" cy="75296"/>
            </a:xfrm>
            <a:custGeom>
              <a:avLst/>
              <a:gdLst>
                <a:gd name="T0" fmla="*/ 19952 w 20000"/>
                <a:gd name="T1" fmla="*/ 19853 h 20000"/>
                <a:gd name="T2" fmla="*/ 18699 w 20000"/>
                <a:gd name="T3" fmla="*/ 18382 h 20000"/>
                <a:gd name="T4" fmla="*/ 16916 w 20000"/>
                <a:gd name="T5" fmla="*/ 16029 h 20000"/>
                <a:gd name="T6" fmla="*/ 15952 w 20000"/>
                <a:gd name="T7" fmla="*/ 17500 h 20000"/>
                <a:gd name="T8" fmla="*/ 14747 w 20000"/>
                <a:gd name="T9" fmla="*/ 16029 h 20000"/>
                <a:gd name="T10" fmla="*/ 13687 w 20000"/>
                <a:gd name="T11" fmla="*/ 16029 h 20000"/>
                <a:gd name="T12" fmla="*/ 12193 w 20000"/>
                <a:gd name="T13" fmla="*/ 15294 h 20000"/>
                <a:gd name="T14" fmla="*/ 10988 w 20000"/>
                <a:gd name="T15" fmla="*/ 13824 h 20000"/>
                <a:gd name="T16" fmla="*/ 8482 w 20000"/>
                <a:gd name="T17" fmla="*/ 11471 h 20000"/>
                <a:gd name="T18" fmla="*/ 6988 w 20000"/>
                <a:gd name="T19" fmla="*/ 12059 h 20000"/>
                <a:gd name="T20" fmla="*/ 5012 w 20000"/>
                <a:gd name="T21" fmla="*/ 9853 h 20000"/>
                <a:gd name="T22" fmla="*/ 2458 w 20000"/>
                <a:gd name="T23" fmla="*/ 8382 h 20000"/>
                <a:gd name="T24" fmla="*/ 2940 w 20000"/>
                <a:gd name="T25" fmla="*/ 7647 h 20000"/>
                <a:gd name="T26" fmla="*/ 1253 w 20000"/>
                <a:gd name="T27" fmla="*/ 6029 h 20000"/>
                <a:gd name="T28" fmla="*/ 0 w 20000"/>
                <a:gd name="T29" fmla="*/ 5441 h 20000"/>
                <a:gd name="T30" fmla="*/ 482 w 20000"/>
                <a:gd name="T31" fmla="*/ 5441 h 20000"/>
                <a:gd name="T32" fmla="*/ 964 w 20000"/>
                <a:gd name="T33" fmla="*/ 5441 h 20000"/>
                <a:gd name="T34" fmla="*/ 1735 w 20000"/>
                <a:gd name="T35" fmla="*/ 2353 h 20000"/>
                <a:gd name="T36" fmla="*/ 2217 w 20000"/>
                <a:gd name="T37" fmla="*/ 0 h 20000"/>
                <a:gd name="T38" fmla="*/ 4241 w 20000"/>
                <a:gd name="T39" fmla="*/ 1471 h 20000"/>
                <a:gd name="T40" fmla="*/ 4241 w 20000"/>
                <a:gd name="T41" fmla="*/ 0 h 20000"/>
                <a:gd name="T42" fmla="*/ 5012 w 20000"/>
                <a:gd name="T43" fmla="*/ 0 h 20000"/>
                <a:gd name="T44" fmla="*/ 5687 w 20000"/>
                <a:gd name="T45" fmla="*/ 1471 h 20000"/>
                <a:gd name="T46" fmla="*/ 6217 w 20000"/>
                <a:gd name="T47" fmla="*/ 2353 h 20000"/>
                <a:gd name="T48" fmla="*/ 6988 w 20000"/>
                <a:gd name="T49" fmla="*/ 1471 h 20000"/>
                <a:gd name="T50" fmla="*/ 7470 w 20000"/>
                <a:gd name="T51" fmla="*/ 5441 h 20000"/>
                <a:gd name="T52" fmla="*/ 10699 w 20000"/>
                <a:gd name="T53" fmla="*/ 6029 h 20000"/>
                <a:gd name="T54" fmla="*/ 11470 w 20000"/>
                <a:gd name="T55" fmla="*/ 6029 h 20000"/>
                <a:gd name="T56" fmla="*/ 11711 w 20000"/>
                <a:gd name="T57" fmla="*/ 3824 h 20000"/>
                <a:gd name="T58" fmla="*/ 12723 w 20000"/>
                <a:gd name="T59" fmla="*/ 3824 h 20000"/>
                <a:gd name="T60" fmla="*/ 12964 w 20000"/>
                <a:gd name="T61" fmla="*/ 5441 h 20000"/>
                <a:gd name="T62" fmla="*/ 13446 w 20000"/>
                <a:gd name="T63" fmla="*/ 5441 h 20000"/>
                <a:gd name="T64" fmla="*/ 14747 w 20000"/>
                <a:gd name="T65" fmla="*/ 5441 h 20000"/>
                <a:gd name="T66" fmla="*/ 15470 w 20000"/>
                <a:gd name="T67" fmla="*/ 6029 h 20000"/>
                <a:gd name="T68" fmla="*/ 16241 w 20000"/>
                <a:gd name="T69" fmla="*/ 9853 h 20000"/>
                <a:gd name="T70" fmla="*/ 17494 w 20000"/>
                <a:gd name="T71" fmla="*/ 12059 h 20000"/>
                <a:gd name="T72" fmla="*/ 17976 w 20000"/>
                <a:gd name="T73" fmla="*/ 11471 h 20000"/>
                <a:gd name="T74" fmla="*/ 18988 w 20000"/>
                <a:gd name="T75" fmla="*/ 11471 h 20000"/>
                <a:gd name="T76" fmla="*/ 19952 w 20000"/>
                <a:gd name="T77" fmla="*/ 12059 h 20000"/>
                <a:gd name="T78" fmla="*/ 19470 w 20000"/>
                <a:gd name="T79" fmla="*/ 13824 h 20000"/>
                <a:gd name="T80" fmla="*/ 19470 w 20000"/>
                <a:gd name="T81" fmla="*/ 16029 h 20000"/>
                <a:gd name="T82" fmla="*/ 19952 w 20000"/>
                <a:gd name="T83" fmla="*/ 18382 h 20000"/>
                <a:gd name="T84" fmla="*/ 19952 w 20000"/>
                <a:gd name="T85" fmla="*/ 1985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00" h="20000">
                  <a:moveTo>
                    <a:pt x="19952" y="19853"/>
                  </a:moveTo>
                  <a:lnTo>
                    <a:pt x="18699" y="18382"/>
                  </a:lnTo>
                  <a:lnTo>
                    <a:pt x="16916" y="16029"/>
                  </a:lnTo>
                  <a:lnTo>
                    <a:pt x="15952" y="17500"/>
                  </a:lnTo>
                  <a:lnTo>
                    <a:pt x="14747" y="16029"/>
                  </a:lnTo>
                  <a:lnTo>
                    <a:pt x="13687" y="16029"/>
                  </a:lnTo>
                  <a:lnTo>
                    <a:pt x="12193" y="15294"/>
                  </a:lnTo>
                  <a:lnTo>
                    <a:pt x="10988" y="13824"/>
                  </a:lnTo>
                  <a:lnTo>
                    <a:pt x="8482" y="11471"/>
                  </a:lnTo>
                  <a:lnTo>
                    <a:pt x="6988" y="12059"/>
                  </a:lnTo>
                  <a:lnTo>
                    <a:pt x="5012" y="9853"/>
                  </a:lnTo>
                  <a:lnTo>
                    <a:pt x="2458" y="8382"/>
                  </a:lnTo>
                  <a:lnTo>
                    <a:pt x="2940" y="7647"/>
                  </a:lnTo>
                  <a:lnTo>
                    <a:pt x="1253" y="6029"/>
                  </a:lnTo>
                  <a:lnTo>
                    <a:pt x="0" y="5441"/>
                  </a:lnTo>
                  <a:lnTo>
                    <a:pt x="482" y="5441"/>
                  </a:lnTo>
                  <a:lnTo>
                    <a:pt x="964" y="5441"/>
                  </a:lnTo>
                  <a:lnTo>
                    <a:pt x="1735" y="2353"/>
                  </a:lnTo>
                  <a:lnTo>
                    <a:pt x="2217" y="0"/>
                  </a:lnTo>
                  <a:lnTo>
                    <a:pt x="4241" y="1471"/>
                  </a:lnTo>
                  <a:lnTo>
                    <a:pt x="4241" y="0"/>
                  </a:lnTo>
                  <a:lnTo>
                    <a:pt x="5012" y="0"/>
                  </a:lnTo>
                  <a:lnTo>
                    <a:pt x="5687" y="1471"/>
                  </a:lnTo>
                  <a:lnTo>
                    <a:pt x="6217" y="2353"/>
                  </a:lnTo>
                  <a:lnTo>
                    <a:pt x="6988" y="1471"/>
                  </a:lnTo>
                  <a:lnTo>
                    <a:pt x="7470" y="5441"/>
                  </a:lnTo>
                  <a:lnTo>
                    <a:pt x="10699" y="6029"/>
                  </a:lnTo>
                  <a:lnTo>
                    <a:pt x="11470" y="6029"/>
                  </a:lnTo>
                  <a:lnTo>
                    <a:pt x="11711" y="3824"/>
                  </a:lnTo>
                  <a:lnTo>
                    <a:pt x="12723" y="3824"/>
                  </a:lnTo>
                  <a:lnTo>
                    <a:pt x="12964" y="5441"/>
                  </a:lnTo>
                  <a:lnTo>
                    <a:pt x="13446" y="5441"/>
                  </a:lnTo>
                  <a:lnTo>
                    <a:pt x="14747" y="5441"/>
                  </a:lnTo>
                  <a:lnTo>
                    <a:pt x="15470" y="6029"/>
                  </a:lnTo>
                  <a:lnTo>
                    <a:pt x="16241" y="9853"/>
                  </a:lnTo>
                  <a:lnTo>
                    <a:pt x="17494" y="12059"/>
                  </a:lnTo>
                  <a:lnTo>
                    <a:pt x="17976" y="11471"/>
                  </a:lnTo>
                  <a:lnTo>
                    <a:pt x="18988" y="11471"/>
                  </a:lnTo>
                  <a:lnTo>
                    <a:pt x="19952" y="12059"/>
                  </a:lnTo>
                  <a:lnTo>
                    <a:pt x="19470" y="13824"/>
                  </a:lnTo>
                  <a:lnTo>
                    <a:pt x="19470" y="16029"/>
                  </a:lnTo>
                  <a:lnTo>
                    <a:pt x="19952" y="18382"/>
                  </a:lnTo>
                  <a:lnTo>
                    <a:pt x="19952" y="1985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1" name="Freeform 208">
              <a:extLst>
                <a:ext uri="{FF2B5EF4-FFF2-40B4-BE49-F238E27FC236}">
                  <a16:creationId xmlns:a16="http://schemas.microsoft.com/office/drawing/2014/main" id="{2B8B4EFD-7B6F-DE41-960C-3BF1A53C3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191" y="4621464"/>
              <a:ext cx="99003" cy="52987"/>
            </a:xfrm>
            <a:custGeom>
              <a:avLst/>
              <a:gdLst>
                <a:gd name="T0" fmla="*/ 2373 w 20000"/>
                <a:gd name="T1" fmla="*/ 19787 h 20000"/>
                <a:gd name="T2" fmla="*/ 0 w 20000"/>
                <a:gd name="T3" fmla="*/ 19787 h 20000"/>
                <a:gd name="T4" fmla="*/ 678 w 20000"/>
                <a:gd name="T5" fmla="*/ 15532 h 20000"/>
                <a:gd name="T6" fmla="*/ 1808 w 20000"/>
                <a:gd name="T7" fmla="*/ 12128 h 20000"/>
                <a:gd name="T8" fmla="*/ 4633 w 20000"/>
                <a:gd name="T9" fmla="*/ 8723 h 20000"/>
                <a:gd name="T10" fmla="*/ 7684 w 20000"/>
                <a:gd name="T11" fmla="*/ 6596 h 20000"/>
                <a:gd name="T12" fmla="*/ 9379 w 20000"/>
                <a:gd name="T13" fmla="*/ 3404 h 20000"/>
                <a:gd name="T14" fmla="*/ 14124 w 20000"/>
                <a:gd name="T15" fmla="*/ 0 h 20000"/>
                <a:gd name="T16" fmla="*/ 19887 w 20000"/>
                <a:gd name="T17" fmla="*/ 0 h 20000"/>
                <a:gd name="T18" fmla="*/ 17627 w 20000"/>
                <a:gd name="T19" fmla="*/ 3404 h 20000"/>
                <a:gd name="T20" fmla="*/ 16949 w 20000"/>
                <a:gd name="T21" fmla="*/ 3404 h 20000"/>
                <a:gd name="T22" fmla="*/ 14576 w 20000"/>
                <a:gd name="T23" fmla="*/ 5532 h 20000"/>
                <a:gd name="T24" fmla="*/ 7684 w 20000"/>
                <a:gd name="T25" fmla="*/ 12128 h 20000"/>
                <a:gd name="T26" fmla="*/ 4633 w 20000"/>
                <a:gd name="T27" fmla="*/ 17660 h 20000"/>
                <a:gd name="T28" fmla="*/ 3503 w 20000"/>
                <a:gd name="T29" fmla="*/ 17660 h 20000"/>
                <a:gd name="T30" fmla="*/ 2373 w 20000"/>
                <a:gd name="T31" fmla="*/ 1978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00" h="20000">
                  <a:moveTo>
                    <a:pt x="2373" y="19787"/>
                  </a:moveTo>
                  <a:lnTo>
                    <a:pt x="0" y="19787"/>
                  </a:lnTo>
                  <a:lnTo>
                    <a:pt x="678" y="15532"/>
                  </a:lnTo>
                  <a:lnTo>
                    <a:pt x="1808" y="12128"/>
                  </a:lnTo>
                  <a:lnTo>
                    <a:pt x="4633" y="8723"/>
                  </a:lnTo>
                  <a:lnTo>
                    <a:pt x="7684" y="6596"/>
                  </a:lnTo>
                  <a:lnTo>
                    <a:pt x="9379" y="3404"/>
                  </a:lnTo>
                  <a:lnTo>
                    <a:pt x="14124" y="0"/>
                  </a:lnTo>
                  <a:lnTo>
                    <a:pt x="19887" y="0"/>
                  </a:lnTo>
                  <a:lnTo>
                    <a:pt x="17627" y="3404"/>
                  </a:lnTo>
                  <a:lnTo>
                    <a:pt x="16949" y="3404"/>
                  </a:lnTo>
                  <a:lnTo>
                    <a:pt x="14576" y="5532"/>
                  </a:lnTo>
                  <a:lnTo>
                    <a:pt x="7684" y="12128"/>
                  </a:lnTo>
                  <a:lnTo>
                    <a:pt x="4633" y="17660"/>
                  </a:lnTo>
                  <a:lnTo>
                    <a:pt x="3503" y="17660"/>
                  </a:lnTo>
                  <a:lnTo>
                    <a:pt x="2373" y="1978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2" name="Freeform 207">
              <a:extLst>
                <a:ext uri="{FF2B5EF4-FFF2-40B4-BE49-F238E27FC236}">
                  <a16:creationId xmlns:a16="http://schemas.microsoft.com/office/drawing/2014/main" id="{E0E4126A-BF44-4A43-AE25-0B20E1F88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1558" y="4350955"/>
              <a:ext cx="39041" cy="78086"/>
            </a:xfrm>
            <a:custGeom>
              <a:avLst/>
              <a:gdLst>
                <a:gd name="T0" fmla="*/ 8986 w 20000"/>
                <a:gd name="T1" fmla="*/ 19857 h 20000"/>
                <a:gd name="T2" fmla="*/ 4638 w 20000"/>
                <a:gd name="T3" fmla="*/ 16857 h 20000"/>
                <a:gd name="T4" fmla="*/ 1739 w 20000"/>
                <a:gd name="T5" fmla="*/ 13143 h 20000"/>
                <a:gd name="T6" fmla="*/ 1739 w 20000"/>
                <a:gd name="T7" fmla="*/ 11714 h 20000"/>
                <a:gd name="T8" fmla="*/ 0 w 20000"/>
                <a:gd name="T9" fmla="*/ 9571 h 20000"/>
                <a:gd name="T10" fmla="*/ 0 w 20000"/>
                <a:gd name="T11" fmla="*/ 7286 h 20000"/>
                <a:gd name="T12" fmla="*/ 1739 w 20000"/>
                <a:gd name="T13" fmla="*/ 3714 h 20000"/>
                <a:gd name="T14" fmla="*/ 7536 w 20000"/>
                <a:gd name="T15" fmla="*/ 0 h 20000"/>
                <a:gd name="T16" fmla="*/ 4638 w 20000"/>
                <a:gd name="T17" fmla="*/ 2000 h 20000"/>
                <a:gd name="T18" fmla="*/ 7536 w 20000"/>
                <a:gd name="T19" fmla="*/ 5857 h 20000"/>
                <a:gd name="T20" fmla="*/ 1739 w 20000"/>
                <a:gd name="T21" fmla="*/ 7286 h 20000"/>
                <a:gd name="T22" fmla="*/ 4638 w 20000"/>
                <a:gd name="T23" fmla="*/ 8143 h 20000"/>
                <a:gd name="T24" fmla="*/ 7536 w 20000"/>
                <a:gd name="T25" fmla="*/ 7286 h 20000"/>
                <a:gd name="T26" fmla="*/ 8986 w 20000"/>
                <a:gd name="T27" fmla="*/ 7286 h 20000"/>
                <a:gd name="T28" fmla="*/ 8986 w 20000"/>
                <a:gd name="T29" fmla="*/ 5857 h 20000"/>
                <a:gd name="T30" fmla="*/ 16522 w 20000"/>
                <a:gd name="T31" fmla="*/ 4286 h 20000"/>
                <a:gd name="T32" fmla="*/ 16522 w 20000"/>
                <a:gd name="T33" fmla="*/ 7286 h 20000"/>
                <a:gd name="T34" fmla="*/ 8986 w 20000"/>
                <a:gd name="T35" fmla="*/ 9571 h 20000"/>
                <a:gd name="T36" fmla="*/ 19710 w 20000"/>
                <a:gd name="T37" fmla="*/ 13143 h 20000"/>
                <a:gd name="T38" fmla="*/ 7536 w 20000"/>
                <a:gd name="T39" fmla="*/ 11714 h 20000"/>
                <a:gd name="T40" fmla="*/ 7536 w 20000"/>
                <a:gd name="T41" fmla="*/ 13143 h 20000"/>
                <a:gd name="T42" fmla="*/ 8986 w 20000"/>
                <a:gd name="T43" fmla="*/ 1985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00" h="20000">
                  <a:moveTo>
                    <a:pt x="8986" y="19857"/>
                  </a:moveTo>
                  <a:lnTo>
                    <a:pt x="4638" y="16857"/>
                  </a:lnTo>
                  <a:lnTo>
                    <a:pt x="1739" y="13143"/>
                  </a:lnTo>
                  <a:lnTo>
                    <a:pt x="1739" y="11714"/>
                  </a:lnTo>
                  <a:lnTo>
                    <a:pt x="0" y="9571"/>
                  </a:lnTo>
                  <a:lnTo>
                    <a:pt x="0" y="7286"/>
                  </a:lnTo>
                  <a:lnTo>
                    <a:pt x="1739" y="3714"/>
                  </a:lnTo>
                  <a:lnTo>
                    <a:pt x="7536" y="0"/>
                  </a:lnTo>
                  <a:lnTo>
                    <a:pt x="4638" y="2000"/>
                  </a:lnTo>
                  <a:lnTo>
                    <a:pt x="7536" y="5857"/>
                  </a:lnTo>
                  <a:lnTo>
                    <a:pt x="1739" y="7286"/>
                  </a:lnTo>
                  <a:lnTo>
                    <a:pt x="4638" y="8143"/>
                  </a:lnTo>
                  <a:lnTo>
                    <a:pt x="7536" y="7286"/>
                  </a:lnTo>
                  <a:lnTo>
                    <a:pt x="8986" y="7286"/>
                  </a:lnTo>
                  <a:lnTo>
                    <a:pt x="8986" y="5857"/>
                  </a:lnTo>
                  <a:lnTo>
                    <a:pt x="16522" y="4286"/>
                  </a:lnTo>
                  <a:lnTo>
                    <a:pt x="16522" y="7286"/>
                  </a:lnTo>
                  <a:lnTo>
                    <a:pt x="8986" y="9571"/>
                  </a:lnTo>
                  <a:lnTo>
                    <a:pt x="19710" y="13143"/>
                  </a:lnTo>
                  <a:lnTo>
                    <a:pt x="7536" y="11714"/>
                  </a:lnTo>
                  <a:lnTo>
                    <a:pt x="7536" y="13143"/>
                  </a:lnTo>
                  <a:lnTo>
                    <a:pt x="8986" y="1985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3" name="Freeform 206">
              <a:extLst>
                <a:ext uri="{FF2B5EF4-FFF2-40B4-BE49-F238E27FC236}">
                  <a16:creationId xmlns:a16="http://schemas.microsoft.com/office/drawing/2014/main" id="{314DF7A7-85B4-A24E-8845-F64BC9FBD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1318" y="4480632"/>
              <a:ext cx="75298" cy="23705"/>
            </a:xfrm>
            <a:custGeom>
              <a:avLst/>
              <a:gdLst>
                <a:gd name="T0" fmla="*/ 19853 w 20000"/>
                <a:gd name="T1" fmla="*/ 19535 h 20000"/>
                <a:gd name="T2" fmla="*/ 13824 w 20000"/>
                <a:gd name="T3" fmla="*/ 12093 h 20000"/>
                <a:gd name="T4" fmla="*/ 11471 w 20000"/>
                <a:gd name="T5" fmla="*/ 6977 h 20000"/>
                <a:gd name="T6" fmla="*/ 11471 w 20000"/>
                <a:gd name="T7" fmla="*/ 12093 h 20000"/>
                <a:gd name="T8" fmla="*/ 7647 w 20000"/>
                <a:gd name="T9" fmla="*/ 12093 h 20000"/>
                <a:gd name="T10" fmla="*/ 7647 w 20000"/>
                <a:gd name="T11" fmla="*/ 6977 h 20000"/>
                <a:gd name="T12" fmla="*/ 4559 w 20000"/>
                <a:gd name="T13" fmla="*/ 12093 h 20000"/>
                <a:gd name="T14" fmla="*/ 2353 w 20000"/>
                <a:gd name="T15" fmla="*/ 6977 h 20000"/>
                <a:gd name="T16" fmla="*/ 1471 w 20000"/>
                <a:gd name="T17" fmla="*/ 12093 h 20000"/>
                <a:gd name="T18" fmla="*/ 0 w 20000"/>
                <a:gd name="T19" fmla="*/ 6977 h 20000"/>
                <a:gd name="T20" fmla="*/ 2353 w 20000"/>
                <a:gd name="T21" fmla="*/ 0 h 20000"/>
                <a:gd name="T22" fmla="*/ 7647 w 20000"/>
                <a:gd name="T23" fmla="*/ 0 h 20000"/>
                <a:gd name="T24" fmla="*/ 10000 w 20000"/>
                <a:gd name="T25" fmla="*/ 0 h 20000"/>
                <a:gd name="T26" fmla="*/ 11471 w 20000"/>
                <a:gd name="T27" fmla="*/ 0 h 20000"/>
                <a:gd name="T28" fmla="*/ 13824 w 20000"/>
                <a:gd name="T29" fmla="*/ 0 h 20000"/>
                <a:gd name="T30" fmla="*/ 16029 w 20000"/>
                <a:gd name="T31" fmla="*/ 0 h 20000"/>
                <a:gd name="T32" fmla="*/ 18382 w 20000"/>
                <a:gd name="T33" fmla="*/ 6977 h 20000"/>
                <a:gd name="T34" fmla="*/ 19853 w 20000"/>
                <a:gd name="T35" fmla="*/ 12093 h 20000"/>
                <a:gd name="T36" fmla="*/ 19853 w 20000"/>
                <a:gd name="T37" fmla="*/ 1953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00" h="20000">
                  <a:moveTo>
                    <a:pt x="19853" y="19535"/>
                  </a:moveTo>
                  <a:lnTo>
                    <a:pt x="13824" y="12093"/>
                  </a:lnTo>
                  <a:lnTo>
                    <a:pt x="11471" y="6977"/>
                  </a:lnTo>
                  <a:lnTo>
                    <a:pt x="11471" y="12093"/>
                  </a:lnTo>
                  <a:lnTo>
                    <a:pt x="7647" y="12093"/>
                  </a:lnTo>
                  <a:lnTo>
                    <a:pt x="7647" y="6977"/>
                  </a:lnTo>
                  <a:lnTo>
                    <a:pt x="4559" y="12093"/>
                  </a:lnTo>
                  <a:lnTo>
                    <a:pt x="2353" y="6977"/>
                  </a:lnTo>
                  <a:lnTo>
                    <a:pt x="1471" y="12093"/>
                  </a:lnTo>
                  <a:lnTo>
                    <a:pt x="0" y="6977"/>
                  </a:lnTo>
                  <a:lnTo>
                    <a:pt x="2353" y="0"/>
                  </a:lnTo>
                  <a:lnTo>
                    <a:pt x="7647" y="0"/>
                  </a:lnTo>
                  <a:lnTo>
                    <a:pt x="10000" y="0"/>
                  </a:lnTo>
                  <a:lnTo>
                    <a:pt x="11471" y="0"/>
                  </a:lnTo>
                  <a:lnTo>
                    <a:pt x="13824" y="0"/>
                  </a:lnTo>
                  <a:lnTo>
                    <a:pt x="16029" y="0"/>
                  </a:lnTo>
                  <a:lnTo>
                    <a:pt x="18382" y="6977"/>
                  </a:lnTo>
                  <a:lnTo>
                    <a:pt x="19853" y="12093"/>
                  </a:lnTo>
                  <a:lnTo>
                    <a:pt x="19853" y="1953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4" name="Freeform 205">
              <a:extLst>
                <a:ext uri="{FF2B5EF4-FFF2-40B4-BE49-F238E27FC236}">
                  <a16:creationId xmlns:a16="http://schemas.microsoft.com/office/drawing/2014/main" id="{DB61635E-92E0-774F-A7EF-84C16AAA1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4949" y="4613098"/>
              <a:ext cx="85057" cy="23703"/>
            </a:xfrm>
            <a:custGeom>
              <a:avLst/>
              <a:gdLst>
                <a:gd name="T0" fmla="*/ 8947 w 20000"/>
                <a:gd name="T1" fmla="*/ 19524 h 20000"/>
                <a:gd name="T2" fmla="*/ 5395 w 20000"/>
                <a:gd name="T3" fmla="*/ 19524 h 20000"/>
                <a:gd name="T4" fmla="*/ 4079 w 20000"/>
                <a:gd name="T5" fmla="*/ 14762 h 20000"/>
                <a:gd name="T6" fmla="*/ 0 w 20000"/>
                <a:gd name="T7" fmla="*/ 14762 h 20000"/>
                <a:gd name="T8" fmla="*/ 0 w 20000"/>
                <a:gd name="T9" fmla="*/ 10000 h 20000"/>
                <a:gd name="T10" fmla="*/ 1447 w 20000"/>
                <a:gd name="T11" fmla="*/ 7143 h 20000"/>
                <a:gd name="T12" fmla="*/ 4079 w 20000"/>
                <a:gd name="T13" fmla="*/ 2857 h 20000"/>
                <a:gd name="T14" fmla="*/ 7500 w 20000"/>
                <a:gd name="T15" fmla="*/ 7143 h 20000"/>
                <a:gd name="T16" fmla="*/ 9605 w 20000"/>
                <a:gd name="T17" fmla="*/ 10000 h 20000"/>
                <a:gd name="T18" fmla="*/ 11053 w 20000"/>
                <a:gd name="T19" fmla="*/ 7143 h 20000"/>
                <a:gd name="T20" fmla="*/ 15789 w 20000"/>
                <a:gd name="T21" fmla="*/ 10000 h 20000"/>
                <a:gd name="T22" fmla="*/ 16447 w 20000"/>
                <a:gd name="T23" fmla="*/ 7143 h 20000"/>
                <a:gd name="T24" fmla="*/ 17763 w 20000"/>
                <a:gd name="T25" fmla="*/ 7143 h 20000"/>
                <a:gd name="T26" fmla="*/ 17763 w 20000"/>
                <a:gd name="T27" fmla="*/ 2857 h 20000"/>
                <a:gd name="T28" fmla="*/ 18553 w 20000"/>
                <a:gd name="T29" fmla="*/ 0 h 20000"/>
                <a:gd name="T30" fmla="*/ 19868 w 20000"/>
                <a:gd name="T31" fmla="*/ 2857 h 20000"/>
                <a:gd name="T32" fmla="*/ 17763 w 20000"/>
                <a:gd name="T33" fmla="*/ 10000 h 20000"/>
                <a:gd name="T34" fmla="*/ 13026 w 20000"/>
                <a:gd name="T35" fmla="*/ 14762 h 20000"/>
                <a:gd name="T36" fmla="*/ 12368 w 20000"/>
                <a:gd name="T37" fmla="*/ 19524 h 20000"/>
                <a:gd name="T38" fmla="*/ 9605 w 20000"/>
                <a:gd name="T39" fmla="*/ 14762 h 20000"/>
                <a:gd name="T40" fmla="*/ 8947 w 20000"/>
                <a:gd name="T41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00" h="20000">
                  <a:moveTo>
                    <a:pt x="8947" y="19524"/>
                  </a:moveTo>
                  <a:lnTo>
                    <a:pt x="5395" y="19524"/>
                  </a:lnTo>
                  <a:lnTo>
                    <a:pt x="4079" y="14762"/>
                  </a:lnTo>
                  <a:lnTo>
                    <a:pt x="0" y="14762"/>
                  </a:lnTo>
                  <a:lnTo>
                    <a:pt x="0" y="10000"/>
                  </a:lnTo>
                  <a:lnTo>
                    <a:pt x="1447" y="7143"/>
                  </a:lnTo>
                  <a:lnTo>
                    <a:pt x="4079" y="2857"/>
                  </a:lnTo>
                  <a:lnTo>
                    <a:pt x="7500" y="7143"/>
                  </a:lnTo>
                  <a:lnTo>
                    <a:pt x="9605" y="10000"/>
                  </a:lnTo>
                  <a:lnTo>
                    <a:pt x="11053" y="7143"/>
                  </a:lnTo>
                  <a:lnTo>
                    <a:pt x="15789" y="10000"/>
                  </a:lnTo>
                  <a:lnTo>
                    <a:pt x="16447" y="7143"/>
                  </a:lnTo>
                  <a:lnTo>
                    <a:pt x="17763" y="7143"/>
                  </a:lnTo>
                  <a:lnTo>
                    <a:pt x="17763" y="2857"/>
                  </a:lnTo>
                  <a:lnTo>
                    <a:pt x="18553" y="0"/>
                  </a:lnTo>
                  <a:lnTo>
                    <a:pt x="19868" y="2857"/>
                  </a:lnTo>
                  <a:lnTo>
                    <a:pt x="17763" y="10000"/>
                  </a:lnTo>
                  <a:lnTo>
                    <a:pt x="13026" y="14762"/>
                  </a:lnTo>
                  <a:lnTo>
                    <a:pt x="12368" y="19524"/>
                  </a:lnTo>
                  <a:lnTo>
                    <a:pt x="9605" y="14762"/>
                  </a:lnTo>
                  <a:lnTo>
                    <a:pt x="8947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5" name="Freeform 204">
              <a:extLst>
                <a:ext uri="{FF2B5EF4-FFF2-40B4-BE49-F238E27FC236}">
                  <a16:creationId xmlns:a16="http://schemas.microsoft.com/office/drawing/2014/main" id="{CDB00615-8AE4-074F-9182-A012D6B98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1047" y="4613098"/>
              <a:ext cx="61354" cy="23703"/>
            </a:xfrm>
            <a:custGeom>
              <a:avLst/>
              <a:gdLst>
                <a:gd name="T0" fmla="*/ 0 w 20000"/>
                <a:gd name="T1" fmla="*/ 19524 h 20000"/>
                <a:gd name="T2" fmla="*/ 0 w 20000"/>
                <a:gd name="T3" fmla="*/ 10000 h 20000"/>
                <a:gd name="T4" fmla="*/ 2569 w 20000"/>
                <a:gd name="T5" fmla="*/ 7143 h 20000"/>
                <a:gd name="T6" fmla="*/ 6606 w 20000"/>
                <a:gd name="T7" fmla="*/ 7143 h 20000"/>
                <a:gd name="T8" fmla="*/ 7523 w 20000"/>
                <a:gd name="T9" fmla="*/ 10000 h 20000"/>
                <a:gd name="T10" fmla="*/ 9358 w 20000"/>
                <a:gd name="T11" fmla="*/ 10000 h 20000"/>
                <a:gd name="T12" fmla="*/ 10459 w 20000"/>
                <a:gd name="T13" fmla="*/ 7143 h 20000"/>
                <a:gd name="T14" fmla="*/ 7523 w 20000"/>
                <a:gd name="T15" fmla="*/ 2857 h 20000"/>
                <a:gd name="T16" fmla="*/ 10459 w 20000"/>
                <a:gd name="T17" fmla="*/ 0 h 20000"/>
                <a:gd name="T18" fmla="*/ 12294 w 20000"/>
                <a:gd name="T19" fmla="*/ 2857 h 20000"/>
                <a:gd name="T20" fmla="*/ 14128 w 20000"/>
                <a:gd name="T21" fmla="*/ 2857 h 20000"/>
                <a:gd name="T22" fmla="*/ 16881 w 20000"/>
                <a:gd name="T23" fmla="*/ 7143 h 20000"/>
                <a:gd name="T24" fmla="*/ 17982 w 20000"/>
                <a:gd name="T25" fmla="*/ 2857 h 20000"/>
                <a:gd name="T26" fmla="*/ 19817 w 20000"/>
                <a:gd name="T27" fmla="*/ 14762 h 20000"/>
                <a:gd name="T28" fmla="*/ 14128 w 20000"/>
                <a:gd name="T29" fmla="*/ 14762 h 20000"/>
                <a:gd name="T30" fmla="*/ 14128 w 20000"/>
                <a:gd name="T31" fmla="*/ 10000 h 20000"/>
                <a:gd name="T32" fmla="*/ 12294 w 20000"/>
                <a:gd name="T33" fmla="*/ 10000 h 20000"/>
                <a:gd name="T34" fmla="*/ 10459 w 20000"/>
                <a:gd name="T35" fmla="*/ 19524 h 20000"/>
                <a:gd name="T36" fmla="*/ 7523 w 20000"/>
                <a:gd name="T37" fmla="*/ 19524 h 20000"/>
                <a:gd name="T38" fmla="*/ 0 w 20000"/>
                <a:gd name="T39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00" h="20000">
                  <a:moveTo>
                    <a:pt x="0" y="19524"/>
                  </a:moveTo>
                  <a:lnTo>
                    <a:pt x="0" y="10000"/>
                  </a:lnTo>
                  <a:lnTo>
                    <a:pt x="2569" y="7143"/>
                  </a:lnTo>
                  <a:lnTo>
                    <a:pt x="6606" y="7143"/>
                  </a:lnTo>
                  <a:lnTo>
                    <a:pt x="7523" y="10000"/>
                  </a:lnTo>
                  <a:lnTo>
                    <a:pt x="9358" y="10000"/>
                  </a:lnTo>
                  <a:lnTo>
                    <a:pt x="10459" y="7143"/>
                  </a:lnTo>
                  <a:lnTo>
                    <a:pt x="7523" y="2857"/>
                  </a:lnTo>
                  <a:lnTo>
                    <a:pt x="10459" y="0"/>
                  </a:lnTo>
                  <a:lnTo>
                    <a:pt x="12294" y="2857"/>
                  </a:lnTo>
                  <a:lnTo>
                    <a:pt x="14128" y="2857"/>
                  </a:lnTo>
                  <a:lnTo>
                    <a:pt x="16881" y="7143"/>
                  </a:lnTo>
                  <a:lnTo>
                    <a:pt x="17982" y="2857"/>
                  </a:lnTo>
                  <a:lnTo>
                    <a:pt x="19817" y="14762"/>
                  </a:lnTo>
                  <a:lnTo>
                    <a:pt x="14128" y="14762"/>
                  </a:lnTo>
                  <a:lnTo>
                    <a:pt x="14128" y="10000"/>
                  </a:lnTo>
                  <a:lnTo>
                    <a:pt x="12294" y="10000"/>
                  </a:lnTo>
                  <a:lnTo>
                    <a:pt x="10459" y="19524"/>
                  </a:lnTo>
                  <a:lnTo>
                    <a:pt x="7523" y="19524"/>
                  </a:lnTo>
                  <a:lnTo>
                    <a:pt x="0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6" name="Freeform 203">
              <a:extLst>
                <a:ext uri="{FF2B5EF4-FFF2-40B4-BE49-F238E27FC236}">
                  <a16:creationId xmlns:a16="http://schemas.microsoft.com/office/drawing/2014/main" id="{7DE8721A-95F1-7C48-8E09-585B0194C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197" y="4442983"/>
              <a:ext cx="43228" cy="37648"/>
            </a:xfrm>
            <a:custGeom>
              <a:avLst/>
              <a:gdLst>
                <a:gd name="T0" fmla="*/ 19744 w 20000"/>
                <a:gd name="T1" fmla="*/ 19706 h 20000"/>
                <a:gd name="T2" fmla="*/ 11795 w 20000"/>
                <a:gd name="T3" fmla="*/ 18235 h 20000"/>
                <a:gd name="T4" fmla="*/ 9231 w 20000"/>
                <a:gd name="T5" fmla="*/ 10882 h 20000"/>
                <a:gd name="T6" fmla="*/ 5128 w 20000"/>
                <a:gd name="T7" fmla="*/ 6176 h 20000"/>
                <a:gd name="T8" fmla="*/ 0 w 20000"/>
                <a:gd name="T9" fmla="*/ 6176 h 20000"/>
                <a:gd name="T10" fmla="*/ 5128 w 20000"/>
                <a:gd name="T11" fmla="*/ 6176 h 20000"/>
                <a:gd name="T12" fmla="*/ 5128 w 20000"/>
                <a:gd name="T13" fmla="*/ 0 h 20000"/>
                <a:gd name="T14" fmla="*/ 6667 w 20000"/>
                <a:gd name="T15" fmla="*/ 0 h 20000"/>
                <a:gd name="T16" fmla="*/ 6667 w 20000"/>
                <a:gd name="T17" fmla="*/ 2941 h 20000"/>
                <a:gd name="T18" fmla="*/ 9231 w 20000"/>
                <a:gd name="T19" fmla="*/ 2941 h 20000"/>
                <a:gd name="T20" fmla="*/ 9231 w 20000"/>
                <a:gd name="T21" fmla="*/ 0 h 20000"/>
                <a:gd name="T22" fmla="*/ 11795 w 20000"/>
                <a:gd name="T23" fmla="*/ 0 h 20000"/>
                <a:gd name="T24" fmla="*/ 13077 w 20000"/>
                <a:gd name="T25" fmla="*/ 2941 h 20000"/>
                <a:gd name="T26" fmla="*/ 13077 w 20000"/>
                <a:gd name="T27" fmla="*/ 12059 h 20000"/>
                <a:gd name="T28" fmla="*/ 19744 w 20000"/>
                <a:gd name="T29" fmla="*/ 15000 h 20000"/>
                <a:gd name="T30" fmla="*/ 17179 w 20000"/>
                <a:gd name="T31" fmla="*/ 18235 h 20000"/>
                <a:gd name="T32" fmla="*/ 19744 w 20000"/>
                <a:gd name="T33" fmla="*/ 1970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00" h="20000">
                  <a:moveTo>
                    <a:pt x="19744" y="19706"/>
                  </a:moveTo>
                  <a:lnTo>
                    <a:pt x="11795" y="18235"/>
                  </a:lnTo>
                  <a:lnTo>
                    <a:pt x="9231" y="10882"/>
                  </a:lnTo>
                  <a:lnTo>
                    <a:pt x="5128" y="6176"/>
                  </a:lnTo>
                  <a:lnTo>
                    <a:pt x="0" y="6176"/>
                  </a:lnTo>
                  <a:lnTo>
                    <a:pt x="5128" y="6176"/>
                  </a:lnTo>
                  <a:lnTo>
                    <a:pt x="5128" y="0"/>
                  </a:lnTo>
                  <a:lnTo>
                    <a:pt x="6667" y="0"/>
                  </a:lnTo>
                  <a:lnTo>
                    <a:pt x="6667" y="2941"/>
                  </a:lnTo>
                  <a:lnTo>
                    <a:pt x="9231" y="2941"/>
                  </a:lnTo>
                  <a:lnTo>
                    <a:pt x="9231" y="0"/>
                  </a:lnTo>
                  <a:lnTo>
                    <a:pt x="11795" y="0"/>
                  </a:lnTo>
                  <a:lnTo>
                    <a:pt x="13077" y="2941"/>
                  </a:lnTo>
                  <a:lnTo>
                    <a:pt x="13077" y="12059"/>
                  </a:lnTo>
                  <a:lnTo>
                    <a:pt x="19744" y="15000"/>
                  </a:lnTo>
                  <a:lnTo>
                    <a:pt x="17179" y="18235"/>
                  </a:lnTo>
                  <a:lnTo>
                    <a:pt x="19744" y="1970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7" name="Freeform 202">
              <a:extLst>
                <a:ext uri="{FF2B5EF4-FFF2-40B4-BE49-F238E27FC236}">
                  <a16:creationId xmlns:a16="http://schemas.microsoft.com/office/drawing/2014/main" id="{8B5A79C2-603B-2740-B429-B745201D5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6969" y="4599153"/>
              <a:ext cx="36254" cy="26493"/>
            </a:xfrm>
            <a:custGeom>
              <a:avLst/>
              <a:gdLst>
                <a:gd name="T0" fmla="*/ 0 w 20000"/>
                <a:gd name="T1" fmla="*/ 19583 h 20000"/>
                <a:gd name="T2" fmla="*/ 6563 w 20000"/>
                <a:gd name="T3" fmla="*/ 6667 h 20000"/>
                <a:gd name="T4" fmla="*/ 16563 w 20000"/>
                <a:gd name="T5" fmla="*/ 0 h 20000"/>
                <a:gd name="T6" fmla="*/ 19688 w 20000"/>
                <a:gd name="T7" fmla="*/ 1667 h 20000"/>
                <a:gd name="T8" fmla="*/ 19688 w 20000"/>
                <a:gd name="T9" fmla="*/ 10833 h 20000"/>
                <a:gd name="T10" fmla="*/ 14688 w 20000"/>
                <a:gd name="T11" fmla="*/ 17083 h 20000"/>
                <a:gd name="T12" fmla="*/ 0 w 20000"/>
                <a:gd name="T13" fmla="*/ 1958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0" y="19583"/>
                  </a:moveTo>
                  <a:lnTo>
                    <a:pt x="6563" y="6667"/>
                  </a:lnTo>
                  <a:lnTo>
                    <a:pt x="16563" y="0"/>
                  </a:lnTo>
                  <a:lnTo>
                    <a:pt x="19688" y="1667"/>
                  </a:lnTo>
                  <a:lnTo>
                    <a:pt x="19688" y="10833"/>
                  </a:lnTo>
                  <a:lnTo>
                    <a:pt x="14688" y="17083"/>
                  </a:lnTo>
                  <a:lnTo>
                    <a:pt x="0" y="1958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8" name="Freeform 201">
              <a:extLst>
                <a:ext uri="{FF2B5EF4-FFF2-40B4-BE49-F238E27FC236}">
                  <a16:creationId xmlns:a16="http://schemas.microsoft.com/office/drawing/2014/main" id="{35504DD5-F085-BF43-AE3E-10D673439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426" y="4645167"/>
              <a:ext cx="43228" cy="29282"/>
            </a:xfrm>
            <a:custGeom>
              <a:avLst/>
              <a:gdLst>
                <a:gd name="T0" fmla="*/ 15897 w 20000"/>
                <a:gd name="T1" fmla="*/ 19615 h 20000"/>
                <a:gd name="T2" fmla="*/ 12051 w 20000"/>
                <a:gd name="T3" fmla="*/ 11923 h 20000"/>
                <a:gd name="T4" fmla="*/ 5128 w 20000"/>
                <a:gd name="T5" fmla="*/ 5769 h 20000"/>
                <a:gd name="T6" fmla="*/ 0 w 20000"/>
                <a:gd name="T7" fmla="*/ 5769 h 20000"/>
                <a:gd name="T8" fmla="*/ 0 w 20000"/>
                <a:gd name="T9" fmla="*/ 2308 h 20000"/>
                <a:gd name="T10" fmla="*/ 6667 w 20000"/>
                <a:gd name="T11" fmla="*/ 2308 h 20000"/>
                <a:gd name="T12" fmla="*/ 12051 w 20000"/>
                <a:gd name="T13" fmla="*/ 0 h 20000"/>
                <a:gd name="T14" fmla="*/ 13077 w 20000"/>
                <a:gd name="T15" fmla="*/ 5769 h 20000"/>
                <a:gd name="T16" fmla="*/ 17179 w 20000"/>
                <a:gd name="T17" fmla="*/ 5769 h 20000"/>
                <a:gd name="T18" fmla="*/ 19744 w 20000"/>
                <a:gd name="T19" fmla="*/ 11923 h 20000"/>
                <a:gd name="T20" fmla="*/ 17179 w 20000"/>
                <a:gd name="T21" fmla="*/ 15769 h 20000"/>
                <a:gd name="T22" fmla="*/ 15897 w 20000"/>
                <a:gd name="T23" fmla="*/ 1961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15897" y="19615"/>
                  </a:moveTo>
                  <a:lnTo>
                    <a:pt x="12051" y="11923"/>
                  </a:lnTo>
                  <a:lnTo>
                    <a:pt x="5128" y="5769"/>
                  </a:lnTo>
                  <a:lnTo>
                    <a:pt x="0" y="5769"/>
                  </a:lnTo>
                  <a:lnTo>
                    <a:pt x="0" y="2308"/>
                  </a:lnTo>
                  <a:lnTo>
                    <a:pt x="6667" y="2308"/>
                  </a:lnTo>
                  <a:lnTo>
                    <a:pt x="12051" y="0"/>
                  </a:lnTo>
                  <a:lnTo>
                    <a:pt x="13077" y="5769"/>
                  </a:lnTo>
                  <a:lnTo>
                    <a:pt x="17179" y="5769"/>
                  </a:lnTo>
                  <a:lnTo>
                    <a:pt x="19744" y="11923"/>
                  </a:lnTo>
                  <a:lnTo>
                    <a:pt x="17179" y="15769"/>
                  </a:lnTo>
                  <a:lnTo>
                    <a:pt x="15897" y="196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9" name="Freeform 200">
              <a:extLst>
                <a:ext uri="{FF2B5EF4-FFF2-40B4-BE49-F238E27FC236}">
                  <a16:creationId xmlns:a16="http://schemas.microsoft.com/office/drawing/2014/main" id="{81F8A596-E899-044E-A2E4-C1029DBD0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6697" y="4486209"/>
              <a:ext cx="30676" cy="18127"/>
            </a:xfrm>
            <a:custGeom>
              <a:avLst/>
              <a:gdLst>
                <a:gd name="T0" fmla="*/ 10000 w 20000"/>
                <a:gd name="T1" fmla="*/ 19375 h 20000"/>
                <a:gd name="T2" fmla="*/ 0 w 20000"/>
                <a:gd name="T3" fmla="*/ 2500 h 20000"/>
                <a:gd name="T4" fmla="*/ 0 w 20000"/>
                <a:gd name="T5" fmla="*/ 0 h 20000"/>
                <a:gd name="T6" fmla="*/ 17407 w 20000"/>
                <a:gd name="T7" fmla="*/ 0 h 20000"/>
                <a:gd name="T8" fmla="*/ 19630 w 20000"/>
                <a:gd name="T9" fmla="*/ 15625 h 20000"/>
                <a:gd name="T10" fmla="*/ 10000 w 20000"/>
                <a:gd name="T11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0000" y="19375"/>
                  </a:moveTo>
                  <a:lnTo>
                    <a:pt x="0" y="2500"/>
                  </a:lnTo>
                  <a:lnTo>
                    <a:pt x="0" y="0"/>
                  </a:lnTo>
                  <a:lnTo>
                    <a:pt x="17407" y="0"/>
                  </a:lnTo>
                  <a:lnTo>
                    <a:pt x="19630" y="15625"/>
                  </a:lnTo>
                  <a:lnTo>
                    <a:pt x="10000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0" name="Freeform 199">
              <a:extLst>
                <a:ext uri="{FF2B5EF4-FFF2-40B4-BE49-F238E27FC236}">
                  <a16:creationId xmlns:a16="http://schemas.microsoft.com/office/drawing/2014/main" id="{3FBC2FE3-F2A2-4843-A9C8-D124BF601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5272" y="4613098"/>
              <a:ext cx="32070" cy="12549"/>
            </a:xfrm>
            <a:custGeom>
              <a:avLst/>
              <a:gdLst>
                <a:gd name="T0" fmla="*/ 10690 w 20000"/>
                <a:gd name="T1" fmla="*/ 19091 h 20000"/>
                <a:gd name="T2" fmla="*/ 5517 w 20000"/>
                <a:gd name="T3" fmla="*/ 13636 h 20000"/>
                <a:gd name="T4" fmla="*/ 0 w 20000"/>
                <a:gd name="T5" fmla="*/ 13636 h 20000"/>
                <a:gd name="T6" fmla="*/ 0 w 20000"/>
                <a:gd name="T7" fmla="*/ 0 h 20000"/>
                <a:gd name="T8" fmla="*/ 5517 w 20000"/>
                <a:gd name="T9" fmla="*/ 5455 h 20000"/>
                <a:gd name="T10" fmla="*/ 10690 w 20000"/>
                <a:gd name="T11" fmla="*/ 0 h 20000"/>
                <a:gd name="T12" fmla="*/ 19655 w 20000"/>
                <a:gd name="T13" fmla="*/ 13636 h 20000"/>
                <a:gd name="T14" fmla="*/ 10690 w 20000"/>
                <a:gd name="T15" fmla="*/ 13636 h 20000"/>
                <a:gd name="T16" fmla="*/ 10690 w 20000"/>
                <a:gd name="T17" fmla="*/ 1909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10690" y="19091"/>
                  </a:moveTo>
                  <a:lnTo>
                    <a:pt x="5517" y="13636"/>
                  </a:lnTo>
                  <a:lnTo>
                    <a:pt x="0" y="13636"/>
                  </a:lnTo>
                  <a:lnTo>
                    <a:pt x="0" y="0"/>
                  </a:lnTo>
                  <a:lnTo>
                    <a:pt x="5517" y="5455"/>
                  </a:lnTo>
                  <a:lnTo>
                    <a:pt x="10690" y="0"/>
                  </a:lnTo>
                  <a:lnTo>
                    <a:pt x="19655" y="13636"/>
                  </a:lnTo>
                  <a:lnTo>
                    <a:pt x="10690" y="13636"/>
                  </a:lnTo>
                  <a:lnTo>
                    <a:pt x="10690" y="1909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1" name="Freeform 198">
              <a:extLst>
                <a:ext uri="{FF2B5EF4-FFF2-40B4-BE49-F238E27FC236}">
                  <a16:creationId xmlns:a16="http://schemas.microsoft.com/office/drawing/2014/main" id="{87ADF7B1-853E-5147-9045-8915C8D95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7623" y="4578238"/>
              <a:ext cx="26493" cy="9761"/>
            </a:xfrm>
            <a:custGeom>
              <a:avLst/>
              <a:gdLst>
                <a:gd name="T0" fmla="*/ 10833 w 20000"/>
                <a:gd name="T1" fmla="*/ 18824 h 20000"/>
                <a:gd name="T2" fmla="*/ 0 w 20000"/>
                <a:gd name="T3" fmla="*/ 12941 h 20000"/>
                <a:gd name="T4" fmla="*/ 0 w 20000"/>
                <a:gd name="T5" fmla="*/ 0 h 20000"/>
                <a:gd name="T6" fmla="*/ 19583 w 20000"/>
                <a:gd name="T7" fmla="*/ 0 h 20000"/>
                <a:gd name="T8" fmla="*/ 17083 w 20000"/>
                <a:gd name="T9" fmla="*/ 12941 h 20000"/>
                <a:gd name="T10" fmla="*/ 12917 w 20000"/>
                <a:gd name="T11" fmla="*/ 12941 h 20000"/>
                <a:gd name="T12" fmla="*/ 10833 w 20000"/>
                <a:gd name="T13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10833" y="18824"/>
                  </a:moveTo>
                  <a:lnTo>
                    <a:pt x="0" y="12941"/>
                  </a:lnTo>
                  <a:lnTo>
                    <a:pt x="0" y="0"/>
                  </a:lnTo>
                  <a:lnTo>
                    <a:pt x="19583" y="0"/>
                  </a:lnTo>
                  <a:lnTo>
                    <a:pt x="17083" y="12941"/>
                  </a:lnTo>
                  <a:lnTo>
                    <a:pt x="12917" y="12941"/>
                  </a:lnTo>
                  <a:lnTo>
                    <a:pt x="10833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E4C52D0F-8154-744C-B91A-AFF510D2E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7343" y="4615886"/>
              <a:ext cx="18126" cy="20915"/>
            </a:xfrm>
            <a:custGeom>
              <a:avLst/>
              <a:gdLst>
                <a:gd name="T0" fmla="*/ 16250 w 20000"/>
                <a:gd name="T1" fmla="*/ 19459 h 20000"/>
                <a:gd name="T2" fmla="*/ 0 w 20000"/>
                <a:gd name="T3" fmla="*/ 14054 h 20000"/>
                <a:gd name="T4" fmla="*/ 0 w 20000"/>
                <a:gd name="T5" fmla="*/ 8649 h 20000"/>
                <a:gd name="T6" fmla="*/ 9375 w 20000"/>
                <a:gd name="T7" fmla="*/ 14054 h 20000"/>
                <a:gd name="T8" fmla="*/ 6875 w 20000"/>
                <a:gd name="T9" fmla="*/ 5405 h 20000"/>
                <a:gd name="T10" fmla="*/ 9375 w 20000"/>
                <a:gd name="T11" fmla="*/ 0 h 20000"/>
                <a:gd name="T12" fmla="*/ 19375 w 20000"/>
                <a:gd name="T13" fmla="*/ 0 h 20000"/>
                <a:gd name="T14" fmla="*/ 16250 w 20000"/>
                <a:gd name="T15" fmla="*/ 194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16250" y="19459"/>
                  </a:moveTo>
                  <a:lnTo>
                    <a:pt x="0" y="14054"/>
                  </a:lnTo>
                  <a:lnTo>
                    <a:pt x="0" y="8649"/>
                  </a:lnTo>
                  <a:lnTo>
                    <a:pt x="9375" y="14054"/>
                  </a:lnTo>
                  <a:lnTo>
                    <a:pt x="6875" y="5405"/>
                  </a:lnTo>
                  <a:lnTo>
                    <a:pt x="9375" y="0"/>
                  </a:lnTo>
                  <a:lnTo>
                    <a:pt x="19375" y="0"/>
                  </a:lnTo>
                  <a:lnTo>
                    <a:pt x="16250" y="194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3" name="Freeform 196">
              <a:extLst>
                <a:ext uri="{FF2B5EF4-FFF2-40B4-BE49-F238E27FC236}">
                  <a16:creationId xmlns:a16="http://schemas.microsoft.com/office/drawing/2014/main" id="{C1A39BE6-47DE-7541-9218-06F08B661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5156" y="4472267"/>
              <a:ext cx="20915" cy="15341"/>
            </a:xfrm>
            <a:custGeom>
              <a:avLst/>
              <a:gdLst>
                <a:gd name="T0" fmla="*/ 0 w 20000"/>
                <a:gd name="T1" fmla="*/ 19286 h 20000"/>
                <a:gd name="T2" fmla="*/ 5263 w 20000"/>
                <a:gd name="T3" fmla="*/ 0 h 20000"/>
                <a:gd name="T4" fmla="*/ 19474 w 20000"/>
                <a:gd name="T5" fmla="*/ 0 h 20000"/>
                <a:gd name="T6" fmla="*/ 19474 w 20000"/>
                <a:gd name="T7" fmla="*/ 19286 h 20000"/>
                <a:gd name="T8" fmla="*/ 11053 w 20000"/>
                <a:gd name="T9" fmla="*/ 11429 h 20000"/>
                <a:gd name="T10" fmla="*/ 0 w 20000"/>
                <a:gd name="T11" fmla="*/ 1928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0" y="19286"/>
                  </a:moveTo>
                  <a:lnTo>
                    <a:pt x="5263" y="0"/>
                  </a:lnTo>
                  <a:lnTo>
                    <a:pt x="19474" y="0"/>
                  </a:lnTo>
                  <a:lnTo>
                    <a:pt x="19474" y="19286"/>
                  </a:lnTo>
                  <a:lnTo>
                    <a:pt x="11053" y="11429"/>
                  </a:lnTo>
                  <a:lnTo>
                    <a:pt x="0" y="192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4" name="Freeform 195">
              <a:extLst>
                <a:ext uri="{FF2B5EF4-FFF2-40B4-BE49-F238E27FC236}">
                  <a16:creationId xmlns:a16="http://schemas.microsoft.com/office/drawing/2014/main" id="{7E35D35F-3057-B54D-9160-779DE70FF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1379" y="4364898"/>
              <a:ext cx="18126" cy="29282"/>
            </a:xfrm>
            <a:custGeom>
              <a:avLst/>
              <a:gdLst>
                <a:gd name="T0" fmla="*/ 13125 w 20000"/>
                <a:gd name="T1" fmla="*/ 19615 h 20000"/>
                <a:gd name="T2" fmla="*/ 0 w 20000"/>
                <a:gd name="T3" fmla="*/ 1538 h 20000"/>
                <a:gd name="T4" fmla="*/ 3750 w 20000"/>
                <a:gd name="T5" fmla="*/ 0 h 20000"/>
                <a:gd name="T6" fmla="*/ 19375 w 20000"/>
                <a:gd name="T7" fmla="*/ 9615 h 20000"/>
                <a:gd name="T8" fmla="*/ 13125 w 20000"/>
                <a:gd name="T9" fmla="*/ 1961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3125" y="19615"/>
                  </a:moveTo>
                  <a:lnTo>
                    <a:pt x="0" y="1538"/>
                  </a:lnTo>
                  <a:lnTo>
                    <a:pt x="3750" y="0"/>
                  </a:lnTo>
                  <a:lnTo>
                    <a:pt x="19375" y="9615"/>
                  </a:lnTo>
                  <a:lnTo>
                    <a:pt x="13125" y="196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5" name="Freeform 194">
              <a:extLst>
                <a:ext uri="{FF2B5EF4-FFF2-40B4-BE49-F238E27FC236}">
                  <a16:creationId xmlns:a16="http://schemas.microsoft.com/office/drawing/2014/main" id="{F3AC7FF6-81CB-294D-B9FF-CE4EE384C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9028" y="4429041"/>
              <a:ext cx="11155" cy="20915"/>
            </a:xfrm>
            <a:custGeom>
              <a:avLst/>
              <a:gdLst>
                <a:gd name="T0" fmla="*/ 14286 w 20000"/>
                <a:gd name="T1" fmla="*/ 19459 h 20000"/>
                <a:gd name="T2" fmla="*/ 0 w 20000"/>
                <a:gd name="T3" fmla="*/ 5405 h 20000"/>
                <a:gd name="T4" fmla="*/ 0 w 20000"/>
                <a:gd name="T5" fmla="*/ 0 h 20000"/>
                <a:gd name="T6" fmla="*/ 3810 w 20000"/>
                <a:gd name="T7" fmla="*/ 0 h 20000"/>
                <a:gd name="T8" fmla="*/ 19048 w 20000"/>
                <a:gd name="T9" fmla="*/ 14054 h 20000"/>
                <a:gd name="T10" fmla="*/ 14286 w 20000"/>
                <a:gd name="T11" fmla="*/ 194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4286" y="19459"/>
                  </a:moveTo>
                  <a:lnTo>
                    <a:pt x="0" y="5405"/>
                  </a:lnTo>
                  <a:lnTo>
                    <a:pt x="0" y="0"/>
                  </a:lnTo>
                  <a:lnTo>
                    <a:pt x="3810" y="0"/>
                  </a:lnTo>
                  <a:lnTo>
                    <a:pt x="19048" y="14054"/>
                  </a:lnTo>
                  <a:lnTo>
                    <a:pt x="14286" y="194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6" name="Freeform 193">
              <a:extLst>
                <a:ext uri="{FF2B5EF4-FFF2-40B4-BE49-F238E27FC236}">
                  <a16:creationId xmlns:a16="http://schemas.microsoft.com/office/drawing/2014/main" id="{2A975943-87D6-964C-86F9-1648D1013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614" y="4586602"/>
              <a:ext cx="18126" cy="26493"/>
            </a:xfrm>
            <a:custGeom>
              <a:avLst/>
              <a:gdLst>
                <a:gd name="T0" fmla="*/ 6250 w 20000"/>
                <a:gd name="T1" fmla="*/ 19583 h 20000"/>
                <a:gd name="T2" fmla="*/ 0 w 20000"/>
                <a:gd name="T3" fmla="*/ 15417 h 20000"/>
                <a:gd name="T4" fmla="*/ 15625 w 20000"/>
                <a:gd name="T5" fmla="*/ 0 h 20000"/>
                <a:gd name="T6" fmla="*/ 19375 w 20000"/>
                <a:gd name="T7" fmla="*/ 8750 h 20000"/>
                <a:gd name="T8" fmla="*/ 6250 w 20000"/>
                <a:gd name="T9" fmla="*/ 1958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6250" y="19583"/>
                  </a:moveTo>
                  <a:lnTo>
                    <a:pt x="0" y="15417"/>
                  </a:lnTo>
                  <a:lnTo>
                    <a:pt x="15625" y="0"/>
                  </a:lnTo>
                  <a:lnTo>
                    <a:pt x="19375" y="8750"/>
                  </a:lnTo>
                  <a:lnTo>
                    <a:pt x="6250" y="1958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7" name="Freeform 192">
              <a:extLst>
                <a:ext uri="{FF2B5EF4-FFF2-40B4-BE49-F238E27FC236}">
                  <a16:creationId xmlns:a16="http://schemas.microsoft.com/office/drawing/2014/main" id="{A5704112-6B40-7E46-9AB2-4EBCCE9C0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3732" y="4327250"/>
              <a:ext cx="18126" cy="18127"/>
            </a:xfrm>
            <a:custGeom>
              <a:avLst/>
              <a:gdLst>
                <a:gd name="T0" fmla="*/ 19375 w 20000"/>
                <a:gd name="T1" fmla="*/ 19375 h 20000"/>
                <a:gd name="T2" fmla="*/ 0 w 20000"/>
                <a:gd name="T3" fmla="*/ 6875 h 20000"/>
                <a:gd name="T4" fmla="*/ 0 w 20000"/>
                <a:gd name="T5" fmla="*/ 0 h 20000"/>
                <a:gd name="T6" fmla="*/ 19375 w 20000"/>
                <a:gd name="T7" fmla="*/ 16250 h 20000"/>
                <a:gd name="T8" fmla="*/ 19375 w 20000"/>
                <a:gd name="T9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9375" y="19375"/>
                  </a:moveTo>
                  <a:lnTo>
                    <a:pt x="0" y="6875"/>
                  </a:lnTo>
                  <a:lnTo>
                    <a:pt x="0" y="0"/>
                  </a:lnTo>
                  <a:lnTo>
                    <a:pt x="19375" y="16250"/>
                  </a:lnTo>
                  <a:lnTo>
                    <a:pt x="19375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8" name="Freeform 191">
              <a:extLst>
                <a:ext uri="{FF2B5EF4-FFF2-40B4-BE49-F238E27FC236}">
                  <a16:creationId xmlns:a16="http://schemas.microsoft.com/office/drawing/2014/main" id="{DF2307C0-73FA-6D46-A0DE-87969DEC3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7707" y="4299363"/>
              <a:ext cx="15338" cy="15341"/>
            </a:xfrm>
            <a:custGeom>
              <a:avLst/>
              <a:gdLst>
                <a:gd name="T0" fmla="*/ 3704 w 20000"/>
                <a:gd name="T1" fmla="*/ 19259 h 20000"/>
                <a:gd name="T2" fmla="*/ 0 w 20000"/>
                <a:gd name="T3" fmla="*/ 7407 h 20000"/>
                <a:gd name="T4" fmla="*/ 3704 w 20000"/>
                <a:gd name="T5" fmla="*/ 0 h 20000"/>
                <a:gd name="T6" fmla="*/ 11852 w 20000"/>
                <a:gd name="T7" fmla="*/ 7407 h 20000"/>
                <a:gd name="T8" fmla="*/ 19259 w 20000"/>
                <a:gd name="T9" fmla="*/ 19259 h 20000"/>
                <a:gd name="T10" fmla="*/ 3704 w 20000"/>
                <a:gd name="T11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3704" y="19259"/>
                  </a:moveTo>
                  <a:lnTo>
                    <a:pt x="0" y="7407"/>
                  </a:lnTo>
                  <a:lnTo>
                    <a:pt x="3704" y="0"/>
                  </a:lnTo>
                  <a:lnTo>
                    <a:pt x="11852" y="7407"/>
                  </a:lnTo>
                  <a:lnTo>
                    <a:pt x="19259" y="19259"/>
                  </a:lnTo>
                  <a:lnTo>
                    <a:pt x="3704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9" name="Freeform 190">
              <a:extLst>
                <a:ext uri="{FF2B5EF4-FFF2-40B4-BE49-F238E27FC236}">
                  <a16:creationId xmlns:a16="http://schemas.microsoft.com/office/drawing/2014/main" id="{3BB81514-1946-9445-9D47-1C81FD474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761" y="4367689"/>
              <a:ext cx="8366" cy="6971"/>
            </a:xfrm>
            <a:custGeom>
              <a:avLst/>
              <a:gdLst>
                <a:gd name="T0" fmla="*/ 0 w 20000"/>
                <a:gd name="T1" fmla="*/ 0 h 20000"/>
                <a:gd name="T2" fmla="*/ 12500 w 20000"/>
                <a:gd name="T3" fmla="*/ 18333 h 20000"/>
                <a:gd name="T4" fmla="*/ 18750 w 20000"/>
                <a:gd name="T5" fmla="*/ 0 h 20000"/>
                <a:gd name="T6" fmla="*/ 12500 w 20000"/>
                <a:gd name="T7" fmla="*/ 18333 h 20000"/>
                <a:gd name="T8" fmla="*/ 0 w 20000"/>
                <a:gd name="T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2500" y="18333"/>
                  </a:lnTo>
                  <a:lnTo>
                    <a:pt x="18750" y="0"/>
                  </a:lnTo>
                  <a:lnTo>
                    <a:pt x="12500" y="183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0" name="Freeform 189">
              <a:extLst>
                <a:ext uri="{FF2B5EF4-FFF2-40B4-BE49-F238E27FC236}">
                  <a16:creationId xmlns:a16="http://schemas.microsoft.com/office/drawing/2014/main" id="{22549040-44DB-1045-A1FC-4B3109CB4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6363" y="3409754"/>
              <a:ext cx="237045" cy="231465"/>
            </a:xfrm>
            <a:custGeom>
              <a:avLst/>
              <a:gdLst>
                <a:gd name="T0" fmla="*/ 6338 w 20000"/>
                <a:gd name="T1" fmla="*/ 769 h 20000"/>
                <a:gd name="T2" fmla="*/ 7324 w 20000"/>
                <a:gd name="T3" fmla="*/ 0 h 20000"/>
                <a:gd name="T4" fmla="*/ 8545 w 20000"/>
                <a:gd name="T5" fmla="*/ 288 h 20000"/>
                <a:gd name="T6" fmla="*/ 10469 w 20000"/>
                <a:gd name="T7" fmla="*/ 769 h 20000"/>
                <a:gd name="T8" fmla="*/ 11455 w 20000"/>
                <a:gd name="T9" fmla="*/ 769 h 20000"/>
                <a:gd name="T10" fmla="*/ 11690 w 20000"/>
                <a:gd name="T11" fmla="*/ 1490 h 20000"/>
                <a:gd name="T12" fmla="*/ 12207 w 20000"/>
                <a:gd name="T13" fmla="*/ 2260 h 20000"/>
                <a:gd name="T14" fmla="*/ 12911 w 20000"/>
                <a:gd name="T15" fmla="*/ 3462 h 20000"/>
                <a:gd name="T16" fmla="*/ 13662 w 20000"/>
                <a:gd name="T17" fmla="*/ 3462 h 20000"/>
                <a:gd name="T18" fmla="*/ 14601 w 20000"/>
                <a:gd name="T19" fmla="*/ 3462 h 20000"/>
                <a:gd name="T20" fmla="*/ 14883 w 20000"/>
                <a:gd name="T21" fmla="*/ 3990 h 20000"/>
                <a:gd name="T22" fmla="*/ 14131 w 20000"/>
                <a:gd name="T23" fmla="*/ 4231 h 20000"/>
                <a:gd name="T24" fmla="*/ 14601 w 20000"/>
                <a:gd name="T25" fmla="*/ 5481 h 20000"/>
                <a:gd name="T26" fmla="*/ 13662 w 20000"/>
                <a:gd name="T27" fmla="*/ 6010 h 20000"/>
                <a:gd name="T28" fmla="*/ 13662 w 20000"/>
                <a:gd name="T29" fmla="*/ 6779 h 20000"/>
                <a:gd name="T30" fmla="*/ 13380 w 20000"/>
                <a:gd name="T31" fmla="*/ 7260 h 20000"/>
                <a:gd name="T32" fmla="*/ 13380 w 20000"/>
                <a:gd name="T33" fmla="*/ 8462 h 20000"/>
                <a:gd name="T34" fmla="*/ 14601 w 20000"/>
                <a:gd name="T35" fmla="*/ 9471 h 20000"/>
                <a:gd name="T36" fmla="*/ 14883 w 20000"/>
                <a:gd name="T37" fmla="*/ 10433 h 20000"/>
                <a:gd name="T38" fmla="*/ 16526 w 20000"/>
                <a:gd name="T39" fmla="*/ 11490 h 20000"/>
                <a:gd name="T40" fmla="*/ 17559 w 20000"/>
                <a:gd name="T41" fmla="*/ 11971 h 20000"/>
                <a:gd name="T42" fmla="*/ 18498 w 20000"/>
                <a:gd name="T43" fmla="*/ 13750 h 20000"/>
                <a:gd name="T44" fmla="*/ 18498 w 20000"/>
                <a:gd name="T45" fmla="*/ 13942 h 20000"/>
                <a:gd name="T46" fmla="*/ 18498 w 20000"/>
                <a:gd name="T47" fmla="*/ 15192 h 20000"/>
                <a:gd name="T48" fmla="*/ 19202 w 20000"/>
                <a:gd name="T49" fmla="*/ 15721 h 20000"/>
                <a:gd name="T50" fmla="*/ 19202 w 20000"/>
                <a:gd name="T51" fmla="*/ 16683 h 20000"/>
                <a:gd name="T52" fmla="*/ 19953 w 20000"/>
                <a:gd name="T53" fmla="*/ 17933 h 20000"/>
                <a:gd name="T54" fmla="*/ 19718 w 20000"/>
                <a:gd name="T55" fmla="*/ 17933 h 20000"/>
                <a:gd name="T56" fmla="*/ 18732 w 20000"/>
                <a:gd name="T57" fmla="*/ 17933 h 20000"/>
                <a:gd name="T58" fmla="*/ 17559 w 20000"/>
                <a:gd name="T59" fmla="*/ 17933 h 20000"/>
                <a:gd name="T60" fmla="*/ 17277 w 20000"/>
                <a:gd name="T61" fmla="*/ 19183 h 20000"/>
                <a:gd name="T62" fmla="*/ 16808 w 20000"/>
                <a:gd name="T63" fmla="*/ 19952 h 20000"/>
                <a:gd name="T64" fmla="*/ 12911 w 20000"/>
                <a:gd name="T65" fmla="*/ 19952 h 20000"/>
                <a:gd name="T66" fmla="*/ 10469 w 20000"/>
                <a:gd name="T67" fmla="*/ 18942 h 20000"/>
                <a:gd name="T68" fmla="*/ 10469 w 20000"/>
                <a:gd name="T69" fmla="*/ 17163 h 20000"/>
                <a:gd name="T70" fmla="*/ 9249 w 20000"/>
                <a:gd name="T71" fmla="*/ 16683 h 20000"/>
                <a:gd name="T72" fmla="*/ 9014 w 20000"/>
                <a:gd name="T73" fmla="*/ 16442 h 20000"/>
                <a:gd name="T74" fmla="*/ 7324 w 20000"/>
                <a:gd name="T75" fmla="*/ 15721 h 20000"/>
                <a:gd name="T76" fmla="*/ 3192 w 20000"/>
                <a:gd name="T77" fmla="*/ 13173 h 20000"/>
                <a:gd name="T78" fmla="*/ 1268 w 20000"/>
                <a:gd name="T79" fmla="*/ 12692 h 20000"/>
                <a:gd name="T80" fmla="*/ 0 w 20000"/>
                <a:gd name="T81" fmla="*/ 9952 h 20000"/>
                <a:gd name="T82" fmla="*/ 2723 w 20000"/>
                <a:gd name="T83" fmla="*/ 8462 h 20000"/>
                <a:gd name="T84" fmla="*/ 4131 w 20000"/>
                <a:gd name="T85" fmla="*/ 7260 h 20000"/>
                <a:gd name="T86" fmla="*/ 4648 w 20000"/>
                <a:gd name="T87" fmla="*/ 6010 h 20000"/>
                <a:gd name="T88" fmla="*/ 4648 w 20000"/>
                <a:gd name="T89" fmla="*/ 4231 h 20000"/>
                <a:gd name="T90" fmla="*/ 4648 w 20000"/>
                <a:gd name="T91" fmla="*/ 3269 h 20000"/>
                <a:gd name="T92" fmla="*/ 4648 w 20000"/>
                <a:gd name="T93" fmla="*/ 2260 h 20000"/>
                <a:gd name="T94" fmla="*/ 5869 w 20000"/>
                <a:gd name="T95" fmla="*/ 1490 h 20000"/>
                <a:gd name="T96" fmla="*/ 6338 w 20000"/>
                <a:gd name="T97" fmla="*/ 76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000" h="20000">
                  <a:moveTo>
                    <a:pt x="6338" y="769"/>
                  </a:moveTo>
                  <a:lnTo>
                    <a:pt x="7324" y="0"/>
                  </a:lnTo>
                  <a:lnTo>
                    <a:pt x="8545" y="288"/>
                  </a:lnTo>
                  <a:lnTo>
                    <a:pt x="10469" y="769"/>
                  </a:lnTo>
                  <a:lnTo>
                    <a:pt x="11455" y="769"/>
                  </a:lnTo>
                  <a:lnTo>
                    <a:pt x="11690" y="1490"/>
                  </a:lnTo>
                  <a:lnTo>
                    <a:pt x="12207" y="2260"/>
                  </a:lnTo>
                  <a:lnTo>
                    <a:pt x="12911" y="3462"/>
                  </a:lnTo>
                  <a:lnTo>
                    <a:pt x="13662" y="3462"/>
                  </a:lnTo>
                  <a:lnTo>
                    <a:pt x="14601" y="3462"/>
                  </a:lnTo>
                  <a:lnTo>
                    <a:pt x="14883" y="3990"/>
                  </a:lnTo>
                  <a:lnTo>
                    <a:pt x="14131" y="4231"/>
                  </a:lnTo>
                  <a:lnTo>
                    <a:pt x="14601" y="5481"/>
                  </a:lnTo>
                  <a:lnTo>
                    <a:pt x="13662" y="6010"/>
                  </a:lnTo>
                  <a:lnTo>
                    <a:pt x="13662" y="6779"/>
                  </a:lnTo>
                  <a:lnTo>
                    <a:pt x="13380" y="7260"/>
                  </a:lnTo>
                  <a:lnTo>
                    <a:pt x="13380" y="8462"/>
                  </a:lnTo>
                  <a:lnTo>
                    <a:pt x="14601" y="9471"/>
                  </a:lnTo>
                  <a:lnTo>
                    <a:pt x="14883" y="10433"/>
                  </a:lnTo>
                  <a:lnTo>
                    <a:pt x="16526" y="11490"/>
                  </a:lnTo>
                  <a:lnTo>
                    <a:pt x="17559" y="11971"/>
                  </a:lnTo>
                  <a:lnTo>
                    <a:pt x="18498" y="13750"/>
                  </a:lnTo>
                  <a:lnTo>
                    <a:pt x="18498" y="13942"/>
                  </a:lnTo>
                  <a:lnTo>
                    <a:pt x="18498" y="15192"/>
                  </a:lnTo>
                  <a:lnTo>
                    <a:pt x="19202" y="15721"/>
                  </a:lnTo>
                  <a:lnTo>
                    <a:pt x="19202" y="16683"/>
                  </a:lnTo>
                  <a:lnTo>
                    <a:pt x="19953" y="17933"/>
                  </a:lnTo>
                  <a:lnTo>
                    <a:pt x="19718" y="17933"/>
                  </a:lnTo>
                  <a:lnTo>
                    <a:pt x="18732" y="17933"/>
                  </a:lnTo>
                  <a:lnTo>
                    <a:pt x="17559" y="17933"/>
                  </a:lnTo>
                  <a:lnTo>
                    <a:pt x="17277" y="19183"/>
                  </a:lnTo>
                  <a:lnTo>
                    <a:pt x="16808" y="19952"/>
                  </a:lnTo>
                  <a:lnTo>
                    <a:pt x="12911" y="19952"/>
                  </a:lnTo>
                  <a:lnTo>
                    <a:pt x="10469" y="18942"/>
                  </a:lnTo>
                  <a:lnTo>
                    <a:pt x="10469" y="17163"/>
                  </a:lnTo>
                  <a:lnTo>
                    <a:pt x="9249" y="16683"/>
                  </a:lnTo>
                  <a:lnTo>
                    <a:pt x="9014" y="16442"/>
                  </a:lnTo>
                  <a:lnTo>
                    <a:pt x="7324" y="15721"/>
                  </a:lnTo>
                  <a:lnTo>
                    <a:pt x="3192" y="13173"/>
                  </a:lnTo>
                  <a:lnTo>
                    <a:pt x="1268" y="12692"/>
                  </a:lnTo>
                  <a:lnTo>
                    <a:pt x="0" y="9952"/>
                  </a:lnTo>
                  <a:lnTo>
                    <a:pt x="2723" y="8462"/>
                  </a:lnTo>
                  <a:lnTo>
                    <a:pt x="4131" y="7260"/>
                  </a:lnTo>
                  <a:lnTo>
                    <a:pt x="4648" y="6010"/>
                  </a:lnTo>
                  <a:lnTo>
                    <a:pt x="4648" y="4231"/>
                  </a:lnTo>
                  <a:lnTo>
                    <a:pt x="4648" y="3269"/>
                  </a:lnTo>
                  <a:lnTo>
                    <a:pt x="4648" y="2260"/>
                  </a:lnTo>
                  <a:lnTo>
                    <a:pt x="5869" y="1490"/>
                  </a:lnTo>
                  <a:lnTo>
                    <a:pt x="6338" y="7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1" name="Freeform 188">
              <a:extLst>
                <a:ext uri="{FF2B5EF4-FFF2-40B4-BE49-F238E27FC236}">
                  <a16:creationId xmlns:a16="http://schemas.microsoft.com/office/drawing/2014/main" id="{2CD1A689-5237-4946-B81C-DA3CDC9AB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519" y="3337246"/>
              <a:ext cx="500581" cy="412733"/>
            </a:xfrm>
            <a:custGeom>
              <a:avLst/>
              <a:gdLst>
                <a:gd name="T0" fmla="*/ 4504 w 20000"/>
                <a:gd name="T1" fmla="*/ 1808 h 20000"/>
                <a:gd name="T2" fmla="*/ 5061 w 20000"/>
                <a:gd name="T3" fmla="*/ 3212 h 20000"/>
                <a:gd name="T4" fmla="*/ 6800 w 20000"/>
                <a:gd name="T5" fmla="*/ 4049 h 20000"/>
                <a:gd name="T6" fmla="*/ 9342 w 20000"/>
                <a:gd name="T7" fmla="*/ 3914 h 20000"/>
                <a:gd name="T8" fmla="*/ 9253 w 20000"/>
                <a:gd name="T9" fmla="*/ 4049 h 20000"/>
                <a:gd name="T10" fmla="*/ 9810 w 20000"/>
                <a:gd name="T11" fmla="*/ 4049 h 20000"/>
                <a:gd name="T12" fmla="*/ 10502 w 20000"/>
                <a:gd name="T13" fmla="*/ 3212 h 20000"/>
                <a:gd name="T14" fmla="*/ 11773 w 20000"/>
                <a:gd name="T15" fmla="*/ 2105 h 20000"/>
                <a:gd name="T16" fmla="*/ 12910 w 20000"/>
                <a:gd name="T17" fmla="*/ 2375 h 20000"/>
                <a:gd name="T18" fmla="*/ 16611 w 20000"/>
                <a:gd name="T19" fmla="*/ 4049 h 20000"/>
                <a:gd name="T20" fmla="*/ 16834 w 20000"/>
                <a:gd name="T21" fmla="*/ 6424 h 20000"/>
                <a:gd name="T22" fmla="*/ 16834 w 20000"/>
                <a:gd name="T23" fmla="*/ 7557 h 20000"/>
                <a:gd name="T24" fmla="*/ 16611 w 20000"/>
                <a:gd name="T25" fmla="*/ 8394 h 20000"/>
                <a:gd name="T26" fmla="*/ 16611 w 20000"/>
                <a:gd name="T27" fmla="*/ 9096 h 20000"/>
                <a:gd name="T28" fmla="*/ 17101 w 20000"/>
                <a:gd name="T29" fmla="*/ 11309 h 20000"/>
                <a:gd name="T30" fmla="*/ 18105 w 20000"/>
                <a:gd name="T31" fmla="*/ 12308 h 20000"/>
                <a:gd name="T32" fmla="*/ 17547 w 20000"/>
                <a:gd name="T33" fmla="*/ 13846 h 20000"/>
                <a:gd name="T34" fmla="*/ 18930 w 20000"/>
                <a:gd name="T35" fmla="*/ 15358 h 20000"/>
                <a:gd name="T36" fmla="*/ 19621 w 20000"/>
                <a:gd name="T37" fmla="*/ 17031 h 20000"/>
                <a:gd name="T38" fmla="*/ 19978 w 20000"/>
                <a:gd name="T39" fmla="*/ 17598 h 20000"/>
                <a:gd name="T40" fmla="*/ 19844 w 20000"/>
                <a:gd name="T41" fmla="*/ 17868 h 20000"/>
                <a:gd name="T42" fmla="*/ 19041 w 20000"/>
                <a:gd name="T43" fmla="*/ 18273 h 20000"/>
                <a:gd name="T44" fmla="*/ 18462 w 20000"/>
                <a:gd name="T45" fmla="*/ 19271 h 20000"/>
                <a:gd name="T46" fmla="*/ 18016 w 20000"/>
                <a:gd name="T47" fmla="*/ 19703 h 20000"/>
                <a:gd name="T48" fmla="*/ 16054 w 20000"/>
                <a:gd name="T49" fmla="*/ 19406 h 20000"/>
                <a:gd name="T50" fmla="*/ 14091 w 20000"/>
                <a:gd name="T51" fmla="*/ 18974 h 20000"/>
                <a:gd name="T52" fmla="*/ 13177 w 20000"/>
                <a:gd name="T53" fmla="*/ 17166 h 20000"/>
                <a:gd name="T54" fmla="*/ 12219 w 20000"/>
                <a:gd name="T55" fmla="*/ 17598 h 20000"/>
                <a:gd name="T56" fmla="*/ 11438 w 20000"/>
                <a:gd name="T57" fmla="*/ 18165 h 20000"/>
                <a:gd name="T58" fmla="*/ 9922 w 20000"/>
                <a:gd name="T59" fmla="*/ 17436 h 20000"/>
                <a:gd name="T60" fmla="*/ 8986 w 20000"/>
                <a:gd name="T61" fmla="*/ 16491 h 20000"/>
                <a:gd name="T62" fmla="*/ 7737 w 20000"/>
                <a:gd name="T63" fmla="*/ 15223 h 20000"/>
                <a:gd name="T64" fmla="*/ 7157 w 20000"/>
                <a:gd name="T65" fmla="*/ 14521 h 20000"/>
                <a:gd name="T66" fmla="*/ 6577 w 20000"/>
                <a:gd name="T67" fmla="*/ 13117 h 20000"/>
                <a:gd name="T68" fmla="*/ 5663 w 20000"/>
                <a:gd name="T69" fmla="*/ 13117 h 20000"/>
                <a:gd name="T70" fmla="*/ 5418 w 20000"/>
                <a:gd name="T71" fmla="*/ 12848 h 20000"/>
                <a:gd name="T72" fmla="*/ 5061 w 20000"/>
                <a:gd name="T73" fmla="*/ 13522 h 20000"/>
                <a:gd name="T74" fmla="*/ 4727 w 20000"/>
                <a:gd name="T75" fmla="*/ 12308 h 20000"/>
                <a:gd name="T76" fmla="*/ 4370 w 20000"/>
                <a:gd name="T77" fmla="*/ 11309 h 20000"/>
                <a:gd name="T78" fmla="*/ 3924 w 20000"/>
                <a:gd name="T79" fmla="*/ 10202 h 20000"/>
                <a:gd name="T80" fmla="*/ 2653 w 20000"/>
                <a:gd name="T81" fmla="*/ 9366 h 20000"/>
                <a:gd name="T82" fmla="*/ 1962 w 20000"/>
                <a:gd name="T83" fmla="*/ 8232 h 20000"/>
                <a:gd name="T84" fmla="*/ 2096 w 20000"/>
                <a:gd name="T85" fmla="*/ 7287 h 20000"/>
                <a:gd name="T86" fmla="*/ 2542 w 20000"/>
                <a:gd name="T87" fmla="*/ 6559 h 20000"/>
                <a:gd name="T88" fmla="*/ 2653 w 20000"/>
                <a:gd name="T89" fmla="*/ 5722 h 20000"/>
                <a:gd name="T90" fmla="*/ 2096 w 20000"/>
                <a:gd name="T91" fmla="*/ 5452 h 20000"/>
                <a:gd name="T92" fmla="*/ 1382 w 20000"/>
                <a:gd name="T93" fmla="*/ 4750 h 20000"/>
                <a:gd name="T94" fmla="*/ 1048 w 20000"/>
                <a:gd name="T95" fmla="*/ 3914 h 20000"/>
                <a:gd name="T96" fmla="*/ 580 w 20000"/>
                <a:gd name="T97" fmla="*/ 2537 h 20000"/>
                <a:gd name="T98" fmla="*/ 468 w 20000"/>
                <a:gd name="T99" fmla="*/ 1673 h 20000"/>
                <a:gd name="T100" fmla="*/ 468 w 20000"/>
                <a:gd name="T101" fmla="*/ 0 h 20000"/>
                <a:gd name="T102" fmla="*/ 2542 w 20000"/>
                <a:gd name="T103" fmla="*/ 140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00" h="20000">
                  <a:moveTo>
                    <a:pt x="3233" y="1107"/>
                  </a:moveTo>
                  <a:lnTo>
                    <a:pt x="4504" y="1808"/>
                  </a:lnTo>
                  <a:lnTo>
                    <a:pt x="4370" y="2105"/>
                  </a:lnTo>
                  <a:lnTo>
                    <a:pt x="5061" y="3212"/>
                  </a:lnTo>
                  <a:lnTo>
                    <a:pt x="5886" y="3482"/>
                  </a:lnTo>
                  <a:lnTo>
                    <a:pt x="6800" y="4049"/>
                  </a:lnTo>
                  <a:lnTo>
                    <a:pt x="8294" y="4318"/>
                  </a:lnTo>
                  <a:lnTo>
                    <a:pt x="9342" y="3914"/>
                  </a:lnTo>
                  <a:lnTo>
                    <a:pt x="9588" y="3914"/>
                  </a:lnTo>
                  <a:lnTo>
                    <a:pt x="9253" y="4049"/>
                  </a:lnTo>
                  <a:lnTo>
                    <a:pt x="9253" y="4318"/>
                  </a:lnTo>
                  <a:lnTo>
                    <a:pt x="9810" y="4049"/>
                  </a:lnTo>
                  <a:lnTo>
                    <a:pt x="9588" y="3482"/>
                  </a:lnTo>
                  <a:lnTo>
                    <a:pt x="10502" y="3212"/>
                  </a:lnTo>
                  <a:lnTo>
                    <a:pt x="11081" y="2105"/>
                  </a:lnTo>
                  <a:lnTo>
                    <a:pt x="11773" y="2105"/>
                  </a:lnTo>
                  <a:lnTo>
                    <a:pt x="12687" y="1808"/>
                  </a:lnTo>
                  <a:lnTo>
                    <a:pt x="12910" y="2375"/>
                  </a:lnTo>
                  <a:lnTo>
                    <a:pt x="14181" y="2807"/>
                  </a:lnTo>
                  <a:lnTo>
                    <a:pt x="16611" y="4049"/>
                  </a:lnTo>
                  <a:lnTo>
                    <a:pt x="16834" y="5452"/>
                  </a:lnTo>
                  <a:lnTo>
                    <a:pt x="16834" y="6424"/>
                  </a:lnTo>
                  <a:lnTo>
                    <a:pt x="16611" y="7287"/>
                  </a:lnTo>
                  <a:lnTo>
                    <a:pt x="16834" y="7557"/>
                  </a:lnTo>
                  <a:lnTo>
                    <a:pt x="16499" y="7665"/>
                  </a:lnTo>
                  <a:lnTo>
                    <a:pt x="16611" y="8394"/>
                  </a:lnTo>
                  <a:lnTo>
                    <a:pt x="16834" y="8664"/>
                  </a:lnTo>
                  <a:lnTo>
                    <a:pt x="16611" y="9096"/>
                  </a:lnTo>
                  <a:lnTo>
                    <a:pt x="17101" y="10202"/>
                  </a:lnTo>
                  <a:lnTo>
                    <a:pt x="17101" y="11309"/>
                  </a:lnTo>
                  <a:lnTo>
                    <a:pt x="18016" y="11579"/>
                  </a:lnTo>
                  <a:lnTo>
                    <a:pt x="18105" y="12308"/>
                  </a:lnTo>
                  <a:lnTo>
                    <a:pt x="17770" y="12848"/>
                  </a:lnTo>
                  <a:lnTo>
                    <a:pt x="17547" y="13846"/>
                  </a:lnTo>
                  <a:lnTo>
                    <a:pt x="18350" y="15223"/>
                  </a:lnTo>
                  <a:lnTo>
                    <a:pt x="18930" y="15358"/>
                  </a:lnTo>
                  <a:lnTo>
                    <a:pt x="19509" y="16059"/>
                  </a:lnTo>
                  <a:lnTo>
                    <a:pt x="19621" y="17031"/>
                  </a:lnTo>
                  <a:lnTo>
                    <a:pt x="19978" y="17031"/>
                  </a:lnTo>
                  <a:lnTo>
                    <a:pt x="19978" y="17598"/>
                  </a:lnTo>
                  <a:lnTo>
                    <a:pt x="19844" y="17598"/>
                  </a:lnTo>
                  <a:lnTo>
                    <a:pt x="19844" y="17868"/>
                  </a:lnTo>
                  <a:lnTo>
                    <a:pt x="19509" y="17868"/>
                  </a:lnTo>
                  <a:lnTo>
                    <a:pt x="19041" y="18273"/>
                  </a:lnTo>
                  <a:lnTo>
                    <a:pt x="18707" y="18273"/>
                  </a:lnTo>
                  <a:lnTo>
                    <a:pt x="18462" y="19271"/>
                  </a:lnTo>
                  <a:lnTo>
                    <a:pt x="18462" y="19973"/>
                  </a:lnTo>
                  <a:lnTo>
                    <a:pt x="18016" y="19703"/>
                  </a:lnTo>
                  <a:lnTo>
                    <a:pt x="17101" y="19406"/>
                  </a:lnTo>
                  <a:lnTo>
                    <a:pt x="16054" y="19406"/>
                  </a:lnTo>
                  <a:lnTo>
                    <a:pt x="15139" y="19271"/>
                  </a:lnTo>
                  <a:lnTo>
                    <a:pt x="14091" y="18974"/>
                  </a:lnTo>
                  <a:lnTo>
                    <a:pt x="13623" y="17868"/>
                  </a:lnTo>
                  <a:lnTo>
                    <a:pt x="13177" y="17166"/>
                  </a:lnTo>
                  <a:lnTo>
                    <a:pt x="12575" y="17436"/>
                  </a:lnTo>
                  <a:lnTo>
                    <a:pt x="12219" y="17598"/>
                  </a:lnTo>
                  <a:lnTo>
                    <a:pt x="11773" y="17868"/>
                  </a:lnTo>
                  <a:lnTo>
                    <a:pt x="11438" y="18165"/>
                  </a:lnTo>
                  <a:lnTo>
                    <a:pt x="10725" y="17868"/>
                  </a:lnTo>
                  <a:lnTo>
                    <a:pt x="9922" y="17436"/>
                  </a:lnTo>
                  <a:lnTo>
                    <a:pt x="9342" y="17031"/>
                  </a:lnTo>
                  <a:lnTo>
                    <a:pt x="8986" y="16491"/>
                  </a:lnTo>
                  <a:lnTo>
                    <a:pt x="8294" y="16329"/>
                  </a:lnTo>
                  <a:lnTo>
                    <a:pt x="7737" y="15223"/>
                  </a:lnTo>
                  <a:lnTo>
                    <a:pt x="7514" y="14683"/>
                  </a:lnTo>
                  <a:lnTo>
                    <a:pt x="7157" y="14521"/>
                  </a:lnTo>
                  <a:lnTo>
                    <a:pt x="6800" y="13522"/>
                  </a:lnTo>
                  <a:lnTo>
                    <a:pt x="6577" y="13117"/>
                  </a:lnTo>
                  <a:lnTo>
                    <a:pt x="6243" y="13522"/>
                  </a:lnTo>
                  <a:lnTo>
                    <a:pt x="5663" y="13117"/>
                  </a:lnTo>
                  <a:lnTo>
                    <a:pt x="5663" y="12848"/>
                  </a:lnTo>
                  <a:lnTo>
                    <a:pt x="5418" y="12848"/>
                  </a:lnTo>
                  <a:lnTo>
                    <a:pt x="5418" y="13522"/>
                  </a:lnTo>
                  <a:lnTo>
                    <a:pt x="5061" y="13522"/>
                  </a:lnTo>
                  <a:lnTo>
                    <a:pt x="4727" y="12848"/>
                  </a:lnTo>
                  <a:lnTo>
                    <a:pt x="4727" y="12308"/>
                  </a:lnTo>
                  <a:lnTo>
                    <a:pt x="4370" y="12011"/>
                  </a:lnTo>
                  <a:lnTo>
                    <a:pt x="4370" y="11309"/>
                  </a:lnTo>
                  <a:lnTo>
                    <a:pt x="4370" y="11201"/>
                  </a:lnTo>
                  <a:lnTo>
                    <a:pt x="3924" y="10202"/>
                  </a:lnTo>
                  <a:lnTo>
                    <a:pt x="3456" y="9933"/>
                  </a:lnTo>
                  <a:lnTo>
                    <a:pt x="2653" y="9366"/>
                  </a:lnTo>
                  <a:lnTo>
                    <a:pt x="2542" y="8799"/>
                  </a:lnTo>
                  <a:lnTo>
                    <a:pt x="1962" y="8232"/>
                  </a:lnTo>
                  <a:lnTo>
                    <a:pt x="1962" y="7557"/>
                  </a:lnTo>
                  <a:lnTo>
                    <a:pt x="2096" y="7287"/>
                  </a:lnTo>
                  <a:lnTo>
                    <a:pt x="2096" y="6856"/>
                  </a:lnTo>
                  <a:lnTo>
                    <a:pt x="2542" y="6559"/>
                  </a:lnTo>
                  <a:lnTo>
                    <a:pt x="2319" y="5857"/>
                  </a:lnTo>
                  <a:lnTo>
                    <a:pt x="2653" y="5722"/>
                  </a:lnTo>
                  <a:lnTo>
                    <a:pt x="2542" y="5452"/>
                  </a:lnTo>
                  <a:lnTo>
                    <a:pt x="2096" y="5452"/>
                  </a:lnTo>
                  <a:lnTo>
                    <a:pt x="1739" y="5452"/>
                  </a:lnTo>
                  <a:lnTo>
                    <a:pt x="1382" y="4750"/>
                  </a:lnTo>
                  <a:lnTo>
                    <a:pt x="1137" y="4318"/>
                  </a:lnTo>
                  <a:lnTo>
                    <a:pt x="1048" y="3914"/>
                  </a:lnTo>
                  <a:lnTo>
                    <a:pt x="803" y="3212"/>
                  </a:lnTo>
                  <a:lnTo>
                    <a:pt x="580" y="2537"/>
                  </a:lnTo>
                  <a:lnTo>
                    <a:pt x="580" y="2375"/>
                  </a:lnTo>
                  <a:lnTo>
                    <a:pt x="468" y="1673"/>
                  </a:lnTo>
                  <a:lnTo>
                    <a:pt x="0" y="567"/>
                  </a:lnTo>
                  <a:lnTo>
                    <a:pt x="468" y="0"/>
                  </a:lnTo>
                  <a:lnTo>
                    <a:pt x="1137" y="1107"/>
                  </a:lnTo>
                  <a:lnTo>
                    <a:pt x="2542" y="1404"/>
                  </a:lnTo>
                  <a:lnTo>
                    <a:pt x="3233" y="110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2" name="Freeform 187">
              <a:extLst>
                <a:ext uri="{FF2B5EF4-FFF2-40B4-BE49-F238E27FC236}">
                  <a16:creationId xmlns:a16="http://schemas.microsoft.com/office/drawing/2014/main" id="{332514C9-C442-3A4F-85DD-7F97F9D15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3178" y="3531065"/>
              <a:ext cx="32071" cy="107366"/>
            </a:xfrm>
            <a:custGeom>
              <a:avLst/>
              <a:gdLst>
                <a:gd name="T0" fmla="*/ 8966 w 20000"/>
                <a:gd name="T1" fmla="*/ 622 h 20000"/>
                <a:gd name="T2" fmla="*/ 14138 w 20000"/>
                <a:gd name="T3" fmla="*/ 622 h 20000"/>
                <a:gd name="T4" fmla="*/ 14138 w 20000"/>
                <a:gd name="T5" fmla="*/ 0 h 20000"/>
                <a:gd name="T6" fmla="*/ 19655 w 20000"/>
                <a:gd name="T7" fmla="*/ 0 h 20000"/>
                <a:gd name="T8" fmla="*/ 19655 w 20000"/>
                <a:gd name="T9" fmla="*/ 622 h 20000"/>
                <a:gd name="T10" fmla="*/ 14138 w 20000"/>
                <a:gd name="T11" fmla="*/ 3212 h 20000"/>
                <a:gd name="T12" fmla="*/ 14138 w 20000"/>
                <a:gd name="T13" fmla="*/ 4249 h 20000"/>
                <a:gd name="T14" fmla="*/ 12759 w 20000"/>
                <a:gd name="T15" fmla="*/ 4249 h 20000"/>
                <a:gd name="T16" fmla="*/ 12759 w 20000"/>
                <a:gd name="T17" fmla="*/ 5907 h 20000"/>
                <a:gd name="T18" fmla="*/ 14138 w 20000"/>
                <a:gd name="T19" fmla="*/ 7565 h 20000"/>
                <a:gd name="T20" fmla="*/ 14138 w 20000"/>
                <a:gd name="T21" fmla="*/ 11295 h 20000"/>
                <a:gd name="T22" fmla="*/ 14138 w 20000"/>
                <a:gd name="T23" fmla="*/ 14404 h 20000"/>
                <a:gd name="T24" fmla="*/ 14138 w 20000"/>
                <a:gd name="T25" fmla="*/ 18238 h 20000"/>
                <a:gd name="T26" fmla="*/ 8966 w 20000"/>
                <a:gd name="T27" fmla="*/ 19896 h 20000"/>
                <a:gd name="T28" fmla="*/ 8966 w 20000"/>
                <a:gd name="T29" fmla="*/ 16062 h 20000"/>
                <a:gd name="T30" fmla="*/ 5517 w 20000"/>
                <a:gd name="T31" fmla="*/ 13368 h 20000"/>
                <a:gd name="T32" fmla="*/ 0 w 20000"/>
                <a:gd name="T33" fmla="*/ 11295 h 20000"/>
                <a:gd name="T34" fmla="*/ 3448 w 20000"/>
                <a:gd name="T35" fmla="*/ 9119 h 20000"/>
                <a:gd name="T36" fmla="*/ 0 w 20000"/>
                <a:gd name="T37" fmla="*/ 7565 h 20000"/>
                <a:gd name="T38" fmla="*/ 3448 w 20000"/>
                <a:gd name="T39" fmla="*/ 7047 h 20000"/>
                <a:gd name="T40" fmla="*/ 5517 w 20000"/>
                <a:gd name="T41" fmla="*/ 4249 h 20000"/>
                <a:gd name="T42" fmla="*/ 8966 w 20000"/>
                <a:gd name="T43" fmla="*/ 62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00" h="20000">
                  <a:moveTo>
                    <a:pt x="8966" y="622"/>
                  </a:moveTo>
                  <a:lnTo>
                    <a:pt x="14138" y="622"/>
                  </a:lnTo>
                  <a:lnTo>
                    <a:pt x="14138" y="0"/>
                  </a:lnTo>
                  <a:lnTo>
                    <a:pt x="19655" y="0"/>
                  </a:lnTo>
                  <a:lnTo>
                    <a:pt x="19655" y="622"/>
                  </a:lnTo>
                  <a:lnTo>
                    <a:pt x="14138" y="3212"/>
                  </a:lnTo>
                  <a:lnTo>
                    <a:pt x="14138" y="4249"/>
                  </a:lnTo>
                  <a:lnTo>
                    <a:pt x="12759" y="4249"/>
                  </a:lnTo>
                  <a:lnTo>
                    <a:pt x="12759" y="5907"/>
                  </a:lnTo>
                  <a:lnTo>
                    <a:pt x="14138" y="7565"/>
                  </a:lnTo>
                  <a:lnTo>
                    <a:pt x="14138" y="11295"/>
                  </a:lnTo>
                  <a:lnTo>
                    <a:pt x="14138" y="14404"/>
                  </a:lnTo>
                  <a:lnTo>
                    <a:pt x="14138" y="18238"/>
                  </a:lnTo>
                  <a:lnTo>
                    <a:pt x="8966" y="19896"/>
                  </a:lnTo>
                  <a:lnTo>
                    <a:pt x="8966" y="16062"/>
                  </a:lnTo>
                  <a:lnTo>
                    <a:pt x="5517" y="13368"/>
                  </a:lnTo>
                  <a:lnTo>
                    <a:pt x="0" y="11295"/>
                  </a:lnTo>
                  <a:lnTo>
                    <a:pt x="3448" y="9119"/>
                  </a:lnTo>
                  <a:lnTo>
                    <a:pt x="0" y="7565"/>
                  </a:lnTo>
                  <a:lnTo>
                    <a:pt x="3448" y="7047"/>
                  </a:lnTo>
                  <a:lnTo>
                    <a:pt x="5517" y="4249"/>
                  </a:lnTo>
                  <a:lnTo>
                    <a:pt x="8966" y="62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3" name="Freeform 186">
              <a:extLst>
                <a:ext uri="{FF2B5EF4-FFF2-40B4-BE49-F238E27FC236}">
                  <a16:creationId xmlns:a16="http://schemas.microsoft.com/office/drawing/2014/main" id="{6E535126-3329-4042-B2E8-D73AEB1F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7613" y="3161556"/>
              <a:ext cx="234256" cy="294213"/>
            </a:xfrm>
            <a:custGeom>
              <a:avLst/>
              <a:gdLst>
                <a:gd name="T0" fmla="*/ 9857 w 20000"/>
                <a:gd name="T1" fmla="*/ 19583 h 20000"/>
                <a:gd name="T2" fmla="*/ 8857 w 20000"/>
                <a:gd name="T3" fmla="*/ 18598 h 20000"/>
                <a:gd name="T4" fmla="*/ 9143 w 20000"/>
                <a:gd name="T5" fmla="*/ 17424 h 20000"/>
                <a:gd name="T6" fmla="*/ 7619 w 20000"/>
                <a:gd name="T7" fmla="*/ 17045 h 20000"/>
                <a:gd name="T8" fmla="*/ 4667 w 20000"/>
                <a:gd name="T9" fmla="*/ 18030 h 20000"/>
                <a:gd name="T10" fmla="*/ 3190 w 20000"/>
                <a:gd name="T11" fmla="*/ 18409 h 20000"/>
                <a:gd name="T12" fmla="*/ 2714 w 20000"/>
                <a:gd name="T13" fmla="*/ 18409 h 20000"/>
                <a:gd name="T14" fmla="*/ 2714 w 20000"/>
                <a:gd name="T15" fmla="*/ 19394 h 20000"/>
                <a:gd name="T16" fmla="*/ 1238 w 20000"/>
                <a:gd name="T17" fmla="*/ 18977 h 20000"/>
                <a:gd name="T18" fmla="*/ 0 w 20000"/>
                <a:gd name="T19" fmla="*/ 18409 h 20000"/>
                <a:gd name="T20" fmla="*/ 1238 w 20000"/>
                <a:gd name="T21" fmla="*/ 17652 h 20000"/>
                <a:gd name="T22" fmla="*/ 2429 w 20000"/>
                <a:gd name="T23" fmla="*/ 16439 h 20000"/>
                <a:gd name="T24" fmla="*/ 2714 w 20000"/>
                <a:gd name="T25" fmla="*/ 15492 h 20000"/>
                <a:gd name="T26" fmla="*/ 3905 w 20000"/>
                <a:gd name="T27" fmla="*/ 15492 h 20000"/>
                <a:gd name="T28" fmla="*/ 4667 w 20000"/>
                <a:gd name="T29" fmla="*/ 15492 h 20000"/>
                <a:gd name="T30" fmla="*/ 7905 w 20000"/>
                <a:gd name="T31" fmla="*/ 14470 h 20000"/>
                <a:gd name="T32" fmla="*/ 8857 w 20000"/>
                <a:gd name="T33" fmla="*/ 15265 h 20000"/>
                <a:gd name="T34" fmla="*/ 9857 w 20000"/>
                <a:gd name="T35" fmla="*/ 14470 h 20000"/>
                <a:gd name="T36" fmla="*/ 9619 w 20000"/>
                <a:gd name="T37" fmla="*/ 13333 h 20000"/>
                <a:gd name="T38" fmla="*/ 9857 w 20000"/>
                <a:gd name="T39" fmla="*/ 10758 h 20000"/>
                <a:gd name="T40" fmla="*/ 11095 w 20000"/>
                <a:gd name="T41" fmla="*/ 10758 h 20000"/>
                <a:gd name="T42" fmla="*/ 10810 w 20000"/>
                <a:gd name="T43" fmla="*/ 11364 h 20000"/>
                <a:gd name="T44" fmla="*/ 11571 w 20000"/>
                <a:gd name="T45" fmla="*/ 11932 h 20000"/>
                <a:gd name="T46" fmla="*/ 13571 w 20000"/>
                <a:gd name="T47" fmla="*/ 11174 h 20000"/>
                <a:gd name="T48" fmla="*/ 14810 w 20000"/>
                <a:gd name="T49" fmla="*/ 9205 h 20000"/>
                <a:gd name="T50" fmla="*/ 15000 w 20000"/>
                <a:gd name="T51" fmla="*/ 6061 h 20000"/>
                <a:gd name="T52" fmla="*/ 14810 w 20000"/>
                <a:gd name="T53" fmla="*/ 4508 h 20000"/>
                <a:gd name="T54" fmla="*/ 14286 w 20000"/>
                <a:gd name="T55" fmla="*/ 3712 h 20000"/>
                <a:gd name="T56" fmla="*/ 14810 w 20000"/>
                <a:gd name="T57" fmla="*/ 1932 h 20000"/>
                <a:gd name="T58" fmla="*/ 15000 w 20000"/>
                <a:gd name="T59" fmla="*/ 985 h 20000"/>
                <a:gd name="T60" fmla="*/ 16000 w 20000"/>
                <a:gd name="T61" fmla="*/ 1553 h 20000"/>
                <a:gd name="T62" fmla="*/ 16286 w 20000"/>
                <a:gd name="T63" fmla="*/ 985 h 20000"/>
                <a:gd name="T64" fmla="*/ 15524 w 20000"/>
                <a:gd name="T65" fmla="*/ 0 h 20000"/>
                <a:gd name="T66" fmla="*/ 16762 w 20000"/>
                <a:gd name="T67" fmla="*/ 379 h 20000"/>
                <a:gd name="T68" fmla="*/ 18000 w 20000"/>
                <a:gd name="T69" fmla="*/ 2538 h 20000"/>
                <a:gd name="T70" fmla="*/ 19190 w 20000"/>
                <a:gd name="T71" fmla="*/ 4697 h 20000"/>
                <a:gd name="T72" fmla="*/ 19476 w 20000"/>
                <a:gd name="T73" fmla="*/ 6061 h 20000"/>
                <a:gd name="T74" fmla="*/ 19476 w 20000"/>
                <a:gd name="T75" fmla="*/ 7841 h 20000"/>
                <a:gd name="T76" fmla="*/ 18238 w 20000"/>
                <a:gd name="T77" fmla="*/ 8220 h 20000"/>
                <a:gd name="T78" fmla="*/ 19190 w 20000"/>
                <a:gd name="T79" fmla="*/ 11364 h 20000"/>
                <a:gd name="T80" fmla="*/ 19952 w 20000"/>
                <a:gd name="T81" fmla="*/ 14318 h 20000"/>
                <a:gd name="T82" fmla="*/ 19190 w 20000"/>
                <a:gd name="T83" fmla="*/ 15492 h 20000"/>
                <a:gd name="T84" fmla="*/ 18238 w 20000"/>
                <a:gd name="T85" fmla="*/ 14886 h 20000"/>
                <a:gd name="T86" fmla="*/ 17524 w 20000"/>
                <a:gd name="T87" fmla="*/ 15265 h 20000"/>
                <a:gd name="T88" fmla="*/ 17048 w 20000"/>
                <a:gd name="T89" fmla="*/ 15265 h 20000"/>
                <a:gd name="T90" fmla="*/ 16762 w 20000"/>
                <a:gd name="T91" fmla="*/ 16439 h 20000"/>
                <a:gd name="T92" fmla="*/ 15524 w 20000"/>
                <a:gd name="T93" fmla="*/ 15871 h 20000"/>
                <a:gd name="T94" fmla="*/ 14810 w 20000"/>
                <a:gd name="T95" fmla="*/ 17045 h 20000"/>
                <a:gd name="T96" fmla="*/ 12857 w 20000"/>
                <a:gd name="T97" fmla="*/ 17424 h 20000"/>
                <a:gd name="T98" fmla="*/ 11810 w 20000"/>
                <a:gd name="T99" fmla="*/ 16818 h 20000"/>
                <a:gd name="T100" fmla="*/ 11571 w 20000"/>
                <a:gd name="T101" fmla="*/ 16061 h 20000"/>
                <a:gd name="T102" fmla="*/ 12286 w 20000"/>
                <a:gd name="T103" fmla="*/ 17424 h 20000"/>
                <a:gd name="T104" fmla="*/ 11095 w 20000"/>
                <a:gd name="T105" fmla="*/ 1840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00" h="20000">
                  <a:moveTo>
                    <a:pt x="10810" y="19962"/>
                  </a:moveTo>
                  <a:lnTo>
                    <a:pt x="9857" y="19583"/>
                  </a:lnTo>
                  <a:lnTo>
                    <a:pt x="8857" y="18977"/>
                  </a:lnTo>
                  <a:lnTo>
                    <a:pt x="8857" y="18598"/>
                  </a:lnTo>
                  <a:lnTo>
                    <a:pt x="8857" y="18030"/>
                  </a:lnTo>
                  <a:lnTo>
                    <a:pt x="9143" y="17424"/>
                  </a:lnTo>
                  <a:lnTo>
                    <a:pt x="8857" y="17045"/>
                  </a:lnTo>
                  <a:lnTo>
                    <a:pt x="7619" y="17045"/>
                  </a:lnTo>
                  <a:lnTo>
                    <a:pt x="6619" y="17424"/>
                  </a:lnTo>
                  <a:lnTo>
                    <a:pt x="4667" y="18030"/>
                  </a:lnTo>
                  <a:lnTo>
                    <a:pt x="3190" y="18598"/>
                  </a:lnTo>
                  <a:lnTo>
                    <a:pt x="3190" y="18409"/>
                  </a:lnTo>
                  <a:lnTo>
                    <a:pt x="2714" y="18030"/>
                  </a:lnTo>
                  <a:lnTo>
                    <a:pt x="2714" y="18409"/>
                  </a:lnTo>
                  <a:lnTo>
                    <a:pt x="2714" y="18977"/>
                  </a:lnTo>
                  <a:lnTo>
                    <a:pt x="2714" y="19394"/>
                  </a:lnTo>
                  <a:lnTo>
                    <a:pt x="1952" y="18977"/>
                  </a:lnTo>
                  <a:lnTo>
                    <a:pt x="1238" y="18977"/>
                  </a:lnTo>
                  <a:lnTo>
                    <a:pt x="0" y="19394"/>
                  </a:lnTo>
                  <a:lnTo>
                    <a:pt x="0" y="18409"/>
                  </a:lnTo>
                  <a:lnTo>
                    <a:pt x="762" y="18030"/>
                  </a:lnTo>
                  <a:lnTo>
                    <a:pt x="1238" y="17652"/>
                  </a:lnTo>
                  <a:lnTo>
                    <a:pt x="1952" y="17424"/>
                  </a:lnTo>
                  <a:lnTo>
                    <a:pt x="2429" y="16439"/>
                  </a:lnTo>
                  <a:lnTo>
                    <a:pt x="3190" y="16061"/>
                  </a:lnTo>
                  <a:lnTo>
                    <a:pt x="2714" y="15492"/>
                  </a:lnTo>
                  <a:lnTo>
                    <a:pt x="3905" y="15265"/>
                  </a:lnTo>
                  <a:lnTo>
                    <a:pt x="3905" y="15492"/>
                  </a:lnTo>
                  <a:lnTo>
                    <a:pt x="4476" y="15492"/>
                  </a:lnTo>
                  <a:lnTo>
                    <a:pt x="4667" y="15492"/>
                  </a:lnTo>
                  <a:lnTo>
                    <a:pt x="7619" y="14886"/>
                  </a:lnTo>
                  <a:lnTo>
                    <a:pt x="7905" y="14470"/>
                  </a:lnTo>
                  <a:lnTo>
                    <a:pt x="8381" y="14886"/>
                  </a:lnTo>
                  <a:lnTo>
                    <a:pt x="8857" y="15265"/>
                  </a:lnTo>
                  <a:lnTo>
                    <a:pt x="9143" y="14886"/>
                  </a:lnTo>
                  <a:lnTo>
                    <a:pt x="9857" y="14470"/>
                  </a:lnTo>
                  <a:lnTo>
                    <a:pt x="9143" y="13939"/>
                  </a:lnTo>
                  <a:lnTo>
                    <a:pt x="9619" y="13333"/>
                  </a:lnTo>
                  <a:lnTo>
                    <a:pt x="10333" y="11932"/>
                  </a:lnTo>
                  <a:lnTo>
                    <a:pt x="9857" y="10758"/>
                  </a:lnTo>
                  <a:lnTo>
                    <a:pt x="11095" y="10152"/>
                  </a:lnTo>
                  <a:lnTo>
                    <a:pt x="11095" y="10758"/>
                  </a:lnTo>
                  <a:lnTo>
                    <a:pt x="10810" y="11174"/>
                  </a:lnTo>
                  <a:lnTo>
                    <a:pt x="10810" y="11364"/>
                  </a:lnTo>
                  <a:lnTo>
                    <a:pt x="11095" y="11932"/>
                  </a:lnTo>
                  <a:lnTo>
                    <a:pt x="11571" y="11932"/>
                  </a:lnTo>
                  <a:lnTo>
                    <a:pt x="11810" y="11742"/>
                  </a:lnTo>
                  <a:lnTo>
                    <a:pt x="13571" y="11174"/>
                  </a:lnTo>
                  <a:lnTo>
                    <a:pt x="14286" y="9205"/>
                  </a:lnTo>
                  <a:lnTo>
                    <a:pt x="14810" y="9205"/>
                  </a:lnTo>
                  <a:lnTo>
                    <a:pt x="14810" y="7652"/>
                  </a:lnTo>
                  <a:lnTo>
                    <a:pt x="15000" y="6061"/>
                  </a:lnTo>
                  <a:lnTo>
                    <a:pt x="14810" y="4091"/>
                  </a:lnTo>
                  <a:lnTo>
                    <a:pt x="14810" y="4508"/>
                  </a:lnTo>
                  <a:lnTo>
                    <a:pt x="14286" y="4091"/>
                  </a:lnTo>
                  <a:lnTo>
                    <a:pt x="14286" y="3712"/>
                  </a:lnTo>
                  <a:lnTo>
                    <a:pt x="14286" y="2538"/>
                  </a:lnTo>
                  <a:lnTo>
                    <a:pt x="14810" y="1932"/>
                  </a:lnTo>
                  <a:lnTo>
                    <a:pt x="14286" y="1174"/>
                  </a:lnTo>
                  <a:lnTo>
                    <a:pt x="15000" y="985"/>
                  </a:lnTo>
                  <a:lnTo>
                    <a:pt x="15524" y="1932"/>
                  </a:lnTo>
                  <a:lnTo>
                    <a:pt x="16000" y="1553"/>
                  </a:lnTo>
                  <a:lnTo>
                    <a:pt x="16286" y="1553"/>
                  </a:lnTo>
                  <a:lnTo>
                    <a:pt x="16286" y="985"/>
                  </a:lnTo>
                  <a:lnTo>
                    <a:pt x="15524" y="985"/>
                  </a:lnTo>
                  <a:lnTo>
                    <a:pt x="15524" y="0"/>
                  </a:lnTo>
                  <a:lnTo>
                    <a:pt x="16000" y="379"/>
                  </a:lnTo>
                  <a:lnTo>
                    <a:pt x="16762" y="379"/>
                  </a:lnTo>
                  <a:lnTo>
                    <a:pt x="17048" y="1932"/>
                  </a:lnTo>
                  <a:lnTo>
                    <a:pt x="18000" y="2538"/>
                  </a:lnTo>
                  <a:lnTo>
                    <a:pt x="18714" y="3712"/>
                  </a:lnTo>
                  <a:lnTo>
                    <a:pt x="19190" y="4697"/>
                  </a:lnTo>
                  <a:lnTo>
                    <a:pt x="19476" y="4697"/>
                  </a:lnTo>
                  <a:lnTo>
                    <a:pt x="19476" y="6061"/>
                  </a:lnTo>
                  <a:lnTo>
                    <a:pt x="18714" y="6667"/>
                  </a:lnTo>
                  <a:lnTo>
                    <a:pt x="19476" y="7841"/>
                  </a:lnTo>
                  <a:lnTo>
                    <a:pt x="18714" y="7841"/>
                  </a:lnTo>
                  <a:lnTo>
                    <a:pt x="18238" y="8220"/>
                  </a:lnTo>
                  <a:lnTo>
                    <a:pt x="18238" y="9205"/>
                  </a:lnTo>
                  <a:lnTo>
                    <a:pt x="19190" y="11364"/>
                  </a:lnTo>
                  <a:lnTo>
                    <a:pt x="19190" y="13485"/>
                  </a:lnTo>
                  <a:lnTo>
                    <a:pt x="19952" y="14318"/>
                  </a:lnTo>
                  <a:lnTo>
                    <a:pt x="19190" y="14470"/>
                  </a:lnTo>
                  <a:lnTo>
                    <a:pt x="19190" y="15492"/>
                  </a:lnTo>
                  <a:lnTo>
                    <a:pt x="18000" y="16061"/>
                  </a:lnTo>
                  <a:lnTo>
                    <a:pt x="18238" y="14886"/>
                  </a:lnTo>
                  <a:lnTo>
                    <a:pt x="17524" y="14470"/>
                  </a:lnTo>
                  <a:lnTo>
                    <a:pt x="17524" y="15265"/>
                  </a:lnTo>
                  <a:lnTo>
                    <a:pt x="17524" y="15492"/>
                  </a:lnTo>
                  <a:lnTo>
                    <a:pt x="17048" y="15265"/>
                  </a:lnTo>
                  <a:lnTo>
                    <a:pt x="16762" y="15492"/>
                  </a:lnTo>
                  <a:lnTo>
                    <a:pt x="16762" y="16439"/>
                  </a:lnTo>
                  <a:lnTo>
                    <a:pt x="16286" y="17045"/>
                  </a:lnTo>
                  <a:lnTo>
                    <a:pt x="15524" y="15871"/>
                  </a:lnTo>
                  <a:lnTo>
                    <a:pt x="15000" y="16061"/>
                  </a:lnTo>
                  <a:lnTo>
                    <a:pt x="14810" y="17045"/>
                  </a:lnTo>
                  <a:lnTo>
                    <a:pt x="14048" y="16818"/>
                  </a:lnTo>
                  <a:lnTo>
                    <a:pt x="12857" y="17424"/>
                  </a:lnTo>
                  <a:lnTo>
                    <a:pt x="13048" y="16818"/>
                  </a:lnTo>
                  <a:lnTo>
                    <a:pt x="11810" y="16818"/>
                  </a:lnTo>
                  <a:lnTo>
                    <a:pt x="11810" y="16061"/>
                  </a:lnTo>
                  <a:lnTo>
                    <a:pt x="11571" y="16061"/>
                  </a:lnTo>
                  <a:lnTo>
                    <a:pt x="11571" y="17045"/>
                  </a:lnTo>
                  <a:lnTo>
                    <a:pt x="12286" y="17424"/>
                  </a:lnTo>
                  <a:lnTo>
                    <a:pt x="12286" y="18030"/>
                  </a:lnTo>
                  <a:lnTo>
                    <a:pt x="11095" y="18409"/>
                  </a:lnTo>
                  <a:lnTo>
                    <a:pt x="10810" y="199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4" name="Freeform 185">
              <a:extLst>
                <a:ext uri="{FF2B5EF4-FFF2-40B4-BE49-F238E27FC236}">
                  <a16:creationId xmlns:a16="http://schemas.microsoft.com/office/drawing/2014/main" id="{4DCD87A0-93AB-7946-95E9-9ECDA4EDD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1234" y="3008176"/>
              <a:ext cx="131073" cy="158957"/>
            </a:xfrm>
            <a:custGeom>
              <a:avLst/>
              <a:gdLst>
                <a:gd name="T0" fmla="*/ 3162 w 20000"/>
                <a:gd name="T1" fmla="*/ 19930 h 20000"/>
                <a:gd name="T2" fmla="*/ 2308 w 20000"/>
                <a:gd name="T3" fmla="*/ 19228 h 20000"/>
                <a:gd name="T4" fmla="*/ 2308 w 20000"/>
                <a:gd name="T5" fmla="*/ 17404 h 20000"/>
                <a:gd name="T6" fmla="*/ 0 w 20000"/>
                <a:gd name="T7" fmla="*/ 16351 h 20000"/>
                <a:gd name="T8" fmla="*/ 0 w 20000"/>
                <a:gd name="T9" fmla="*/ 14526 h 20000"/>
                <a:gd name="T10" fmla="*/ 1368 w 20000"/>
                <a:gd name="T11" fmla="*/ 12632 h 20000"/>
                <a:gd name="T12" fmla="*/ 0 w 20000"/>
                <a:gd name="T13" fmla="*/ 10877 h 20000"/>
                <a:gd name="T14" fmla="*/ 940 w 20000"/>
                <a:gd name="T15" fmla="*/ 10526 h 20000"/>
                <a:gd name="T16" fmla="*/ 2308 w 20000"/>
                <a:gd name="T17" fmla="*/ 10877 h 20000"/>
                <a:gd name="T18" fmla="*/ 4444 w 20000"/>
                <a:gd name="T19" fmla="*/ 10877 h 20000"/>
                <a:gd name="T20" fmla="*/ 3504 w 20000"/>
                <a:gd name="T21" fmla="*/ 8702 h 20000"/>
                <a:gd name="T22" fmla="*/ 4444 w 20000"/>
                <a:gd name="T23" fmla="*/ 8702 h 20000"/>
                <a:gd name="T24" fmla="*/ 3504 w 20000"/>
                <a:gd name="T25" fmla="*/ 6175 h 20000"/>
                <a:gd name="T26" fmla="*/ 3162 w 20000"/>
                <a:gd name="T27" fmla="*/ 2877 h 20000"/>
                <a:gd name="T28" fmla="*/ 1368 w 20000"/>
                <a:gd name="T29" fmla="*/ 421 h 20000"/>
                <a:gd name="T30" fmla="*/ 2308 w 20000"/>
                <a:gd name="T31" fmla="*/ 0 h 20000"/>
                <a:gd name="T32" fmla="*/ 4444 w 20000"/>
                <a:gd name="T33" fmla="*/ 1123 h 20000"/>
                <a:gd name="T34" fmla="*/ 8034 w 20000"/>
                <a:gd name="T35" fmla="*/ 4000 h 20000"/>
                <a:gd name="T36" fmla="*/ 11538 w 20000"/>
                <a:gd name="T37" fmla="*/ 5754 h 20000"/>
                <a:gd name="T38" fmla="*/ 12821 w 20000"/>
                <a:gd name="T39" fmla="*/ 5754 h 20000"/>
                <a:gd name="T40" fmla="*/ 14188 w 20000"/>
                <a:gd name="T41" fmla="*/ 6877 h 20000"/>
                <a:gd name="T42" fmla="*/ 15983 w 20000"/>
                <a:gd name="T43" fmla="*/ 6877 h 20000"/>
                <a:gd name="T44" fmla="*/ 16410 w 20000"/>
                <a:gd name="T45" fmla="*/ 4702 h 20000"/>
                <a:gd name="T46" fmla="*/ 17265 w 20000"/>
                <a:gd name="T47" fmla="*/ 5053 h 20000"/>
                <a:gd name="T48" fmla="*/ 17265 w 20000"/>
                <a:gd name="T49" fmla="*/ 7579 h 20000"/>
                <a:gd name="T50" fmla="*/ 18547 w 20000"/>
                <a:gd name="T51" fmla="*/ 9754 h 20000"/>
                <a:gd name="T52" fmla="*/ 19915 w 20000"/>
                <a:gd name="T53" fmla="*/ 9474 h 20000"/>
                <a:gd name="T54" fmla="*/ 19915 w 20000"/>
                <a:gd name="T55" fmla="*/ 9754 h 20000"/>
                <a:gd name="T56" fmla="*/ 18547 w 20000"/>
                <a:gd name="T57" fmla="*/ 10526 h 20000"/>
                <a:gd name="T58" fmla="*/ 17692 w 20000"/>
                <a:gd name="T59" fmla="*/ 10877 h 20000"/>
                <a:gd name="T60" fmla="*/ 15043 w 20000"/>
                <a:gd name="T61" fmla="*/ 11579 h 20000"/>
                <a:gd name="T62" fmla="*/ 13675 w 20000"/>
                <a:gd name="T63" fmla="*/ 12632 h 20000"/>
                <a:gd name="T64" fmla="*/ 13675 w 20000"/>
                <a:gd name="T65" fmla="*/ 15228 h 20000"/>
                <a:gd name="T66" fmla="*/ 13675 w 20000"/>
                <a:gd name="T67" fmla="*/ 16351 h 20000"/>
                <a:gd name="T68" fmla="*/ 8034 w 20000"/>
                <a:gd name="T69" fmla="*/ 14526 h 20000"/>
                <a:gd name="T70" fmla="*/ 5812 w 20000"/>
                <a:gd name="T71" fmla="*/ 13754 h 20000"/>
                <a:gd name="T72" fmla="*/ 4872 w 20000"/>
                <a:gd name="T73" fmla="*/ 14526 h 20000"/>
                <a:gd name="T74" fmla="*/ 4444 w 20000"/>
                <a:gd name="T75" fmla="*/ 15649 h 20000"/>
                <a:gd name="T76" fmla="*/ 3504 w 20000"/>
                <a:gd name="T77" fmla="*/ 14526 h 20000"/>
                <a:gd name="T78" fmla="*/ 2308 w 20000"/>
                <a:gd name="T79" fmla="*/ 15228 h 20000"/>
                <a:gd name="T80" fmla="*/ 2308 w 20000"/>
                <a:gd name="T81" fmla="*/ 15649 h 20000"/>
                <a:gd name="T82" fmla="*/ 4444 w 20000"/>
                <a:gd name="T83" fmla="*/ 16351 h 20000"/>
                <a:gd name="T84" fmla="*/ 4872 w 20000"/>
                <a:gd name="T85" fmla="*/ 17404 h 20000"/>
                <a:gd name="T86" fmla="*/ 5812 w 20000"/>
                <a:gd name="T87" fmla="*/ 17404 h 20000"/>
                <a:gd name="T88" fmla="*/ 4872 w 20000"/>
                <a:gd name="T89" fmla="*/ 18526 h 20000"/>
                <a:gd name="T90" fmla="*/ 4444 w 20000"/>
                <a:gd name="T91" fmla="*/ 18526 h 20000"/>
                <a:gd name="T92" fmla="*/ 3504 w 20000"/>
                <a:gd name="T93" fmla="*/ 19930 h 20000"/>
                <a:gd name="T94" fmla="*/ 3162 w 20000"/>
                <a:gd name="T95" fmla="*/ 1993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00" h="20000">
                  <a:moveTo>
                    <a:pt x="3162" y="19930"/>
                  </a:moveTo>
                  <a:lnTo>
                    <a:pt x="2308" y="19228"/>
                  </a:lnTo>
                  <a:lnTo>
                    <a:pt x="2308" y="17404"/>
                  </a:lnTo>
                  <a:lnTo>
                    <a:pt x="0" y="16351"/>
                  </a:lnTo>
                  <a:lnTo>
                    <a:pt x="0" y="14526"/>
                  </a:lnTo>
                  <a:lnTo>
                    <a:pt x="1368" y="12632"/>
                  </a:lnTo>
                  <a:lnTo>
                    <a:pt x="0" y="10877"/>
                  </a:lnTo>
                  <a:lnTo>
                    <a:pt x="940" y="10526"/>
                  </a:lnTo>
                  <a:lnTo>
                    <a:pt x="2308" y="10877"/>
                  </a:lnTo>
                  <a:lnTo>
                    <a:pt x="4444" y="10877"/>
                  </a:lnTo>
                  <a:lnTo>
                    <a:pt x="3504" y="8702"/>
                  </a:lnTo>
                  <a:lnTo>
                    <a:pt x="4444" y="8702"/>
                  </a:lnTo>
                  <a:lnTo>
                    <a:pt x="3504" y="6175"/>
                  </a:lnTo>
                  <a:lnTo>
                    <a:pt x="3162" y="2877"/>
                  </a:lnTo>
                  <a:lnTo>
                    <a:pt x="1368" y="421"/>
                  </a:lnTo>
                  <a:lnTo>
                    <a:pt x="2308" y="0"/>
                  </a:lnTo>
                  <a:lnTo>
                    <a:pt x="4444" y="1123"/>
                  </a:lnTo>
                  <a:lnTo>
                    <a:pt x="8034" y="4000"/>
                  </a:lnTo>
                  <a:lnTo>
                    <a:pt x="11538" y="5754"/>
                  </a:lnTo>
                  <a:lnTo>
                    <a:pt x="12821" y="5754"/>
                  </a:lnTo>
                  <a:lnTo>
                    <a:pt x="14188" y="6877"/>
                  </a:lnTo>
                  <a:lnTo>
                    <a:pt x="15983" y="6877"/>
                  </a:lnTo>
                  <a:lnTo>
                    <a:pt x="16410" y="4702"/>
                  </a:lnTo>
                  <a:lnTo>
                    <a:pt x="17265" y="5053"/>
                  </a:lnTo>
                  <a:lnTo>
                    <a:pt x="17265" y="7579"/>
                  </a:lnTo>
                  <a:lnTo>
                    <a:pt x="18547" y="9754"/>
                  </a:lnTo>
                  <a:lnTo>
                    <a:pt x="19915" y="9474"/>
                  </a:lnTo>
                  <a:lnTo>
                    <a:pt x="19915" y="9754"/>
                  </a:lnTo>
                  <a:lnTo>
                    <a:pt x="18547" y="10526"/>
                  </a:lnTo>
                  <a:lnTo>
                    <a:pt x="17692" y="10877"/>
                  </a:lnTo>
                  <a:lnTo>
                    <a:pt x="15043" y="11579"/>
                  </a:lnTo>
                  <a:lnTo>
                    <a:pt x="13675" y="12632"/>
                  </a:lnTo>
                  <a:lnTo>
                    <a:pt x="13675" y="15228"/>
                  </a:lnTo>
                  <a:lnTo>
                    <a:pt x="13675" y="16351"/>
                  </a:lnTo>
                  <a:lnTo>
                    <a:pt x="8034" y="14526"/>
                  </a:lnTo>
                  <a:lnTo>
                    <a:pt x="5812" y="13754"/>
                  </a:lnTo>
                  <a:lnTo>
                    <a:pt x="4872" y="14526"/>
                  </a:lnTo>
                  <a:lnTo>
                    <a:pt x="4444" y="15649"/>
                  </a:lnTo>
                  <a:lnTo>
                    <a:pt x="3504" y="14526"/>
                  </a:lnTo>
                  <a:lnTo>
                    <a:pt x="2308" y="15228"/>
                  </a:lnTo>
                  <a:lnTo>
                    <a:pt x="2308" y="15649"/>
                  </a:lnTo>
                  <a:lnTo>
                    <a:pt x="4444" y="16351"/>
                  </a:lnTo>
                  <a:lnTo>
                    <a:pt x="4872" y="17404"/>
                  </a:lnTo>
                  <a:lnTo>
                    <a:pt x="5812" y="17404"/>
                  </a:lnTo>
                  <a:lnTo>
                    <a:pt x="4872" y="18526"/>
                  </a:lnTo>
                  <a:lnTo>
                    <a:pt x="4444" y="18526"/>
                  </a:lnTo>
                  <a:lnTo>
                    <a:pt x="3504" y="19930"/>
                  </a:lnTo>
                  <a:lnTo>
                    <a:pt x="3162" y="199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D764A7BB-7348-0A41-88B4-D55AA5BB8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5542" y="3674684"/>
              <a:ext cx="11155" cy="23705"/>
            </a:xfrm>
            <a:custGeom>
              <a:avLst/>
              <a:gdLst>
                <a:gd name="T0" fmla="*/ 0 w 20000"/>
                <a:gd name="T1" fmla="*/ 19524 h 20000"/>
                <a:gd name="T2" fmla="*/ 0 w 20000"/>
                <a:gd name="T3" fmla="*/ 14762 h 20000"/>
                <a:gd name="T4" fmla="*/ 5714 w 20000"/>
                <a:gd name="T5" fmla="*/ 7143 h 20000"/>
                <a:gd name="T6" fmla="*/ 5714 w 20000"/>
                <a:gd name="T7" fmla="*/ 2857 h 20000"/>
                <a:gd name="T8" fmla="*/ 14286 w 20000"/>
                <a:gd name="T9" fmla="*/ 2857 h 20000"/>
                <a:gd name="T10" fmla="*/ 19048 w 20000"/>
                <a:gd name="T11" fmla="*/ 0 h 20000"/>
                <a:gd name="T12" fmla="*/ 5714 w 20000"/>
                <a:gd name="T13" fmla="*/ 14762 h 20000"/>
                <a:gd name="T14" fmla="*/ 14286 w 20000"/>
                <a:gd name="T15" fmla="*/ 19524 h 20000"/>
                <a:gd name="T16" fmla="*/ 0 w 20000"/>
                <a:gd name="T17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0" y="19524"/>
                  </a:moveTo>
                  <a:lnTo>
                    <a:pt x="0" y="14762"/>
                  </a:lnTo>
                  <a:lnTo>
                    <a:pt x="5714" y="7143"/>
                  </a:lnTo>
                  <a:lnTo>
                    <a:pt x="5714" y="2857"/>
                  </a:lnTo>
                  <a:lnTo>
                    <a:pt x="14286" y="2857"/>
                  </a:lnTo>
                  <a:lnTo>
                    <a:pt x="19048" y="0"/>
                  </a:lnTo>
                  <a:lnTo>
                    <a:pt x="5714" y="14762"/>
                  </a:lnTo>
                  <a:lnTo>
                    <a:pt x="14286" y="19524"/>
                  </a:lnTo>
                  <a:lnTo>
                    <a:pt x="0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6" name="Freeform 183">
              <a:extLst>
                <a:ext uri="{FF2B5EF4-FFF2-40B4-BE49-F238E27FC236}">
                  <a16:creationId xmlns:a16="http://schemas.microsoft.com/office/drawing/2014/main" id="{695C6842-FB89-D442-810E-14087A4D9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2036" y="3623093"/>
              <a:ext cx="15337" cy="9761"/>
            </a:xfrm>
            <a:custGeom>
              <a:avLst/>
              <a:gdLst>
                <a:gd name="T0" fmla="*/ 7407 w 20000"/>
                <a:gd name="T1" fmla="*/ 18824 h 20000"/>
                <a:gd name="T2" fmla="*/ 0 w 20000"/>
                <a:gd name="T3" fmla="*/ 11765 h 20000"/>
                <a:gd name="T4" fmla="*/ 19259 w 20000"/>
                <a:gd name="T5" fmla="*/ 0 h 20000"/>
                <a:gd name="T6" fmla="*/ 14815 w 20000"/>
                <a:gd name="T7" fmla="*/ 11765 h 20000"/>
                <a:gd name="T8" fmla="*/ 7407 w 20000"/>
                <a:gd name="T9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7407" y="18824"/>
                  </a:moveTo>
                  <a:lnTo>
                    <a:pt x="0" y="11765"/>
                  </a:lnTo>
                  <a:lnTo>
                    <a:pt x="19259" y="0"/>
                  </a:lnTo>
                  <a:lnTo>
                    <a:pt x="14815" y="11765"/>
                  </a:lnTo>
                  <a:lnTo>
                    <a:pt x="7407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7" name="Freeform 182">
              <a:extLst>
                <a:ext uri="{FF2B5EF4-FFF2-40B4-BE49-F238E27FC236}">
                  <a16:creationId xmlns:a16="http://schemas.microsoft.com/office/drawing/2014/main" id="{D4DE32C4-EBB5-5F42-BDDC-E422A3181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7121" y="3525487"/>
              <a:ext cx="104580" cy="115733"/>
            </a:xfrm>
            <a:custGeom>
              <a:avLst/>
              <a:gdLst>
                <a:gd name="T0" fmla="*/ 1702 w 20000"/>
                <a:gd name="T1" fmla="*/ 3942 h 20000"/>
                <a:gd name="T2" fmla="*/ 4468 w 20000"/>
                <a:gd name="T3" fmla="*/ 3942 h 20000"/>
                <a:gd name="T4" fmla="*/ 5532 w 20000"/>
                <a:gd name="T5" fmla="*/ 4904 h 20000"/>
                <a:gd name="T6" fmla="*/ 6064 w 20000"/>
                <a:gd name="T7" fmla="*/ 4904 h 20000"/>
                <a:gd name="T8" fmla="*/ 8298 w 20000"/>
                <a:gd name="T9" fmla="*/ 4904 h 20000"/>
                <a:gd name="T10" fmla="*/ 12660 w 20000"/>
                <a:gd name="T11" fmla="*/ 2981 h 20000"/>
                <a:gd name="T12" fmla="*/ 17021 w 20000"/>
                <a:gd name="T13" fmla="*/ 0 h 20000"/>
                <a:gd name="T14" fmla="*/ 19894 w 20000"/>
                <a:gd name="T15" fmla="*/ 5481 h 20000"/>
                <a:gd name="T16" fmla="*/ 15957 w 20000"/>
                <a:gd name="T17" fmla="*/ 7500 h 20000"/>
                <a:gd name="T18" fmla="*/ 9894 w 20000"/>
                <a:gd name="T19" fmla="*/ 8846 h 20000"/>
                <a:gd name="T20" fmla="*/ 9894 w 20000"/>
                <a:gd name="T21" fmla="*/ 9423 h 20000"/>
                <a:gd name="T22" fmla="*/ 14362 w 20000"/>
                <a:gd name="T23" fmla="*/ 13365 h 20000"/>
                <a:gd name="T24" fmla="*/ 13298 w 20000"/>
                <a:gd name="T25" fmla="*/ 14327 h 20000"/>
                <a:gd name="T26" fmla="*/ 12660 w 20000"/>
                <a:gd name="T27" fmla="*/ 15865 h 20000"/>
                <a:gd name="T28" fmla="*/ 10532 w 20000"/>
                <a:gd name="T29" fmla="*/ 16923 h 20000"/>
                <a:gd name="T30" fmla="*/ 9894 w 20000"/>
                <a:gd name="T31" fmla="*/ 16923 h 20000"/>
                <a:gd name="T32" fmla="*/ 6064 w 20000"/>
                <a:gd name="T33" fmla="*/ 19904 h 20000"/>
                <a:gd name="T34" fmla="*/ 0 w 20000"/>
                <a:gd name="T35" fmla="*/ 19327 h 20000"/>
                <a:gd name="T36" fmla="*/ 1702 w 20000"/>
                <a:gd name="T37" fmla="*/ 17885 h 20000"/>
                <a:gd name="T38" fmla="*/ 1702 w 20000"/>
                <a:gd name="T39" fmla="*/ 14327 h 20000"/>
                <a:gd name="T40" fmla="*/ 1702 w 20000"/>
                <a:gd name="T41" fmla="*/ 11442 h 20000"/>
                <a:gd name="T42" fmla="*/ 1702 w 20000"/>
                <a:gd name="T43" fmla="*/ 7885 h 20000"/>
                <a:gd name="T44" fmla="*/ 1170 w 20000"/>
                <a:gd name="T45" fmla="*/ 6442 h 20000"/>
                <a:gd name="T46" fmla="*/ 1170 w 20000"/>
                <a:gd name="T47" fmla="*/ 4904 h 20000"/>
                <a:gd name="T48" fmla="*/ 1702 w 20000"/>
                <a:gd name="T49" fmla="*/ 4904 h 20000"/>
                <a:gd name="T50" fmla="*/ 1702 w 20000"/>
                <a:gd name="T51" fmla="*/ 394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000" h="20000">
                  <a:moveTo>
                    <a:pt x="1702" y="3942"/>
                  </a:moveTo>
                  <a:lnTo>
                    <a:pt x="4468" y="3942"/>
                  </a:lnTo>
                  <a:lnTo>
                    <a:pt x="5532" y="4904"/>
                  </a:lnTo>
                  <a:lnTo>
                    <a:pt x="6064" y="4904"/>
                  </a:lnTo>
                  <a:lnTo>
                    <a:pt x="8298" y="4904"/>
                  </a:lnTo>
                  <a:lnTo>
                    <a:pt x="12660" y="2981"/>
                  </a:lnTo>
                  <a:lnTo>
                    <a:pt x="17021" y="0"/>
                  </a:lnTo>
                  <a:lnTo>
                    <a:pt x="19894" y="5481"/>
                  </a:lnTo>
                  <a:lnTo>
                    <a:pt x="15957" y="7500"/>
                  </a:lnTo>
                  <a:lnTo>
                    <a:pt x="9894" y="8846"/>
                  </a:lnTo>
                  <a:lnTo>
                    <a:pt x="9894" y="9423"/>
                  </a:lnTo>
                  <a:lnTo>
                    <a:pt x="14362" y="13365"/>
                  </a:lnTo>
                  <a:lnTo>
                    <a:pt x="13298" y="14327"/>
                  </a:lnTo>
                  <a:lnTo>
                    <a:pt x="12660" y="15865"/>
                  </a:lnTo>
                  <a:lnTo>
                    <a:pt x="10532" y="16923"/>
                  </a:lnTo>
                  <a:lnTo>
                    <a:pt x="9894" y="16923"/>
                  </a:lnTo>
                  <a:lnTo>
                    <a:pt x="6064" y="19904"/>
                  </a:lnTo>
                  <a:lnTo>
                    <a:pt x="0" y="19327"/>
                  </a:lnTo>
                  <a:lnTo>
                    <a:pt x="1702" y="17885"/>
                  </a:lnTo>
                  <a:lnTo>
                    <a:pt x="1702" y="14327"/>
                  </a:lnTo>
                  <a:lnTo>
                    <a:pt x="1702" y="11442"/>
                  </a:lnTo>
                  <a:lnTo>
                    <a:pt x="1702" y="7885"/>
                  </a:lnTo>
                  <a:lnTo>
                    <a:pt x="1170" y="6442"/>
                  </a:lnTo>
                  <a:lnTo>
                    <a:pt x="1170" y="4904"/>
                  </a:lnTo>
                  <a:lnTo>
                    <a:pt x="1702" y="4904"/>
                  </a:lnTo>
                  <a:lnTo>
                    <a:pt x="1702" y="39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8" name="Freeform 181">
              <a:extLst>
                <a:ext uri="{FF2B5EF4-FFF2-40B4-BE49-F238E27FC236}">
                  <a16:creationId xmlns:a16="http://schemas.microsoft.com/office/drawing/2014/main" id="{7432F8F0-60FA-2E4C-90BC-E4E550C4A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7114" y="4024672"/>
              <a:ext cx="131073" cy="112943"/>
            </a:xfrm>
            <a:custGeom>
              <a:avLst/>
              <a:gdLst>
                <a:gd name="T0" fmla="*/ 10684 w 20000"/>
                <a:gd name="T1" fmla="*/ 1576 h 20000"/>
                <a:gd name="T2" fmla="*/ 10684 w 20000"/>
                <a:gd name="T3" fmla="*/ 3054 h 20000"/>
                <a:gd name="T4" fmla="*/ 12821 w 20000"/>
                <a:gd name="T5" fmla="*/ 3054 h 20000"/>
                <a:gd name="T6" fmla="*/ 13675 w 20000"/>
                <a:gd name="T7" fmla="*/ 4039 h 20000"/>
                <a:gd name="T8" fmla="*/ 14188 w 20000"/>
                <a:gd name="T9" fmla="*/ 3054 h 20000"/>
                <a:gd name="T10" fmla="*/ 14188 w 20000"/>
                <a:gd name="T11" fmla="*/ 985 h 20000"/>
                <a:gd name="T12" fmla="*/ 15897 w 20000"/>
                <a:gd name="T13" fmla="*/ 0 h 20000"/>
                <a:gd name="T14" fmla="*/ 17265 w 20000"/>
                <a:gd name="T15" fmla="*/ 1576 h 20000"/>
                <a:gd name="T16" fmla="*/ 19487 w 20000"/>
                <a:gd name="T17" fmla="*/ 1576 h 20000"/>
                <a:gd name="T18" fmla="*/ 19487 w 20000"/>
                <a:gd name="T19" fmla="*/ 3054 h 20000"/>
                <a:gd name="T20" fmla="*/ 19915 w 20000"/>
                <a:gd name="T21" fmla="*/ 7192 h 20000"/>
                <a:gd name="T22" fmla="*/ 19915 w 20000"/>
                <a:gd name="T23" fmla="*/ 10640 h 20000"/>
                <a:gd name="T24" fmla="*/ 18547 w 20000"/>
                <a:gd name="T25" fmla="*/ 11724 h 20000"/>
                <a:gd name="T26" fmla="*/ 17265 w 20000"/>
                <a:gd name="T27" fmla="*/ 12217 h 20000"/>
                <a:gd name="T28" fmla="*/ 15043 w 20000"/>
                <a:gd name="T29" fmla="*/ 13300 h 20000"/>
                <a:gd name="T30" fmla="*/ 13675 w 20000"/>
                <a:gd name="T31" fmla="*/ 13695 h 20000"/>
                <a:gd name="T32" fmla="*/ 14188 w 20000"/>
                <a:gd name="T33" fmla="*/ 15862 h 20000"/>
                <a:gd name="T34" fmla="*/ 14188 w 20000"/>
                <a:gd name="T35" fmla="*/ 17340 h 20000"/>
                <a:gd name="T36" fmla="*/ 11966 w 20000"/>
                <a:gd name="T37" fmla="*/ 17833 h 20000"/>
                <a:gd name="T38" fmla="*/ 8376 w 20000"/>
                <a:gd name="T39" fmla="*/ 19901 h 20000"/>
                <a:gd name="T40" fmla="*/ 6667 w 20000"/>
                <a:gd name="T41" fmla="*/ 18916 h 20000"/>
                <a:gd name="T42" fmla="*/ 5812 w 20000"/>
                <a:gd name="T43" fmla="*/ 18916 h 20000"/>
                <a:gd name="T44" fmla="*/ 5812 w 20000"/>
                <a:gd name="T45" fmla="*/ 17340 h 20000"/>
                <a:gd name="T46" fmla="*/ 4872 w 20000"/>
                <a:gd name="T47" fmla="*/ 16355 h 20000"/>
                <a:gd name="T48" fmla="*/ 4444 w 20000"/>
                <a:gd name="T49" fmla="*/ 17340 h 20000"/>
                <a:gd name="T50" fmla="*/ 2650 w 20000"/>
                <a:gd name="T51" fmla="*/ 15862 h 20000"/>
                <a:gd name="T52" fmla="*/ 2650 w 20000"/>
                <a:gd name="T53" fmla="*/ 13695 h 20000"/>
                <a:gd name="T54" fmla="*/ 855 w 20000"/>
                <a:gd name="T55" fmla="*/ 9261 h 20000"/>
                <a:gd name="T56" fmla="*/ 0 w 20000"/>
                <a:gd name="T57" fmla="*/ 6601 h 20000"/>
                <a:gd name="T58" fmla="*/ 2222 w 20000"/>
                <a:gd name="T59" fmla="*/ 5025 h 20000"/>
                <a:gd name="T60" fmla="*/ 2222 w 20000"/>
                <a:gd name="T61" fmla="*/ 1576 h 20000"/>
                <a:gd name="T62" fmla="*/ 4872 w 20000"/>
                <a:gd name="T63" fmla="*/ 985 h 20000"/>
                <a:gd name="T64" fmla="*/ 8034 w 20000"/>
                <a:gd name="T65" fmla="*/ 1576 h 20000"/>
                <a:gd name="T66" fmla="*/ 8376 w 20000"/>
                <a:gd name="T67" fmla="*/ 985 h 20000"/>
                <a:gd name="T68" fmla="*/ 10171 w 20000"/>
                <a:gd name="T69" fmla="*/ 1576 h 20000"/>
                <a:gd name="T70" fmla="*/ 10684 w 20000"/>
                <a:gd name="T71" fmla="*/ 157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00" h="20000">
                  <a:moveTo>
                    <a:pt x="10684" y="1576"/>
                  </a:moveTo>
                  <a:lnTo>
                    <a:pt x="10684" y="3054"/>
                  </a:lnTo>
                  <a:lnTo>
                    <a:pt x="12821" y="3054"/>
                  </a:lnTo>
                  <a:lnTo>
                    <a:pt x="13675" y="4039"/>
                  </a:lnTo>
                  <a:lnTo>
                    <a:pt x="14188" y="3054"/>
                  </a:lnTo>
                  <a:lnTo>
                    <a:pt x="14188" y="985"/>
                  </a:lnTo>
                  <a:lnTo>
                    <a:pt x="15897" y="0"/>
                  </a:lnTo>
                  <a:lnTo>
                    <a:pt x="17265" y="1576"/>
                  </a:lnTo>
                  <a:lnTo>
                    <a:pt x="19487" y="1576"/>
                  </a:lnTo>
                  <a:lnTo>
                    <a:pt x="19487" y="3054"/>
                  </a:lnTo>
                  <a:lnTo>
                    <a:pt x="19915" y="7192"/>
                  </a:lnTo>
                  <a:lnTo>
                    <a:pt x="19915" y="10640"/>
                  </a:lnTo>
                  <a:lnTo>
                    <a:pt x="18547" y="11724"/>
                  </a:lnTo>
                  <a:lnTo>
                    <a:pt x="17265" y="12217"/>
                  </a:lnTo>
                  <a:lnTo>
                    <a:pt x="15043" y="13300"/>
                  </a:lnTo>
                  <a:lnTo>
                    <a:pt x="13675" y="13695"/>
                  </a:lnTo>
                  <a:lnTo>
                    <a:pt x="14188" y="15862"/>
                  </a:lnTo>
                  <a:lnTo>
                    <a:pt x="14188" y="17340"/>
                  </a:lnTo>
                  <a:lnTo>
                    <a:pt x="11966" y="17833"/>
                  </a:lnTo>
                  <a:lnTo>
                    <a:pt x="8376" y="19901"/>
                  </a:lnTo>
                  <a:lnTo>
                    <a:pt x="6667" y="18916"/>
                  </a:lnTo>
                  <a:lnTo>
                    <a:pt x="5812" y="18916"/>
                  </a:lnTo>
                  <a:lnTo>
                    <a:pt x="5812" y="17340"/>
                  </a:lnTo>
                  <a:lnTo>
                    <a:pt x="4872" y="16355"/>
                  </a:lnTo>
                  <a:lnTo>
                    <a:pt x="4444" y="17340"/>
                  </a:lnTo>
                  <a:lnTo>
                    <a:pt x="2650" y="15862"/>
                  </a:lnTo>
                  <a:lnTo>
                    <a:pt x="2650" y="13695"/>
                  </a:lnTo>
                  <a:lnTo>
                    <a:pt x="855" y="9261"/>
                  </a:lnTo>
                  <a:lnTo>
                    <a:pt x="0" y="6601"/>
                  </a:lnTo>
                  <a:lnTo>
                    <a:pt x="2222" y="5025"/>
                  </a:lnTo>
                  <a:lnTo>
                    <a:pt x="2222" y="1576"/>
                  </a:lnTo>
                  <a:lnTo>
                    <a:pt x="4872" y="985"/>
                  </a:lnTo>
                  <a:lnTo>
                    <a:pt x="8034" y="1576"/>
                  </a:lnTo>
                  <a:lnTo>
                    <a:pt x="8376" y="985"/>
                  </a:lnTo>
                  <a:lnTo>
                    <a:pt x="10171" y="1576"/>
                  </a:lnTo>
                  <a:lnTo>
                    <a:pt x="10684" y="15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9" name="Freeform 180">
              <a:extLst>
                <a:ext uri="{FF2B5EF4-FFF2-40B4-BE49-F238E27FC236}">
                  <a16:creationId xmlns:a16="http://schemas.microsoft.com/office/drawing/2014/main" id="{DF702E69-569B-724A-826D-2DD3B2AB2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337" y="3727670"/>
              <a:ext cx="18126" cy="41831"/>
            </a:xfrm>
            <a:custGeom>
              <a:avLst/>
              <a:gdLst>
                <a:gd name="T0" fmla="*/ 3750 w 20000"/>
                <a:gd name="T1" fmla="*/ 17027 h 20000"/>
                <a:gd name="T2" fmla="*/ 0 w 20000"/>
                <a:gd name="T3" fmla="*/ 5405 h 20000"/>
                <a:gd name="T4" fmla="*/ 3750 w 20000"/>
                <a:gd name="T5" fmla="*/ 4324 h 20000"/>
                <a:gd name="T6" fmla="*/ 9375 w 20000"/>
                <a:gd name="T7" fmla="*/ 0 h 20000"/>
                <a:gd name="T8" fmla="*/ 19375 w 20000"/>
                <a:gd name="T9" fmla="*/ 4324 h 20000"/>
                <a:gd name="T10" fmla="*/ 19375 w 20000"/>
                <a:gd name="T11" fmla="*/ 11081 h 20000"/>
                <a:gd name="T12" fmla="*/ 19375 w 20000"/>
                <a:gd name="T13" fmla="*/ 17027 h 20000"/>
                <a:gd name="T14" fmla="*/ 15625 w 20000"/>
                <a:gd name="T15" fmla="*/ 19730 h 20000"/>
                <a:gd name="T16" fmla="*/ 9375 w 20000"/>
                <a:gd name="T17" fmla="*/ 17027 h 20000"/>
                <a:gd name="T18" fmla="*/ 3750 w 20000"/>
                <a:gd name="T19" fmla="*/ 1702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0" h="20000">
                  <a:moveTo>
                    <a:pt x="3750" y="17027"/>
                  </a:moveTo>
                  <a:lnTo>
                    <a:pt x="0" y="5405"/>
                  </a:lnTo>
                  <a:lnTo>
                    <a:pt x="3750" y="4324"/>
                  </a:lnTo>
                  <a:lnTo>
                    <a:pt x="9375" y="0"/>
                  </a:lnTo>
                  <a:lnTo>
                    <a:pt x="19375" y="4324"/>
                  </a:lnTo>
                  <a:lnTo>
                    <a:pt x="19375" y="11081"/>
                  </a:lnTo>
                  <a:lnTo>
                    <a:pt x="19375" y="17027"/>
                  </a:lnTo>
                  <a:lnTo>
                    <a:pt x="15625" y="19730"/>
                  </a:lnTo>
                  <a:lnTo>
                    <a:pt x="9375" y="17027"/>
                  </a:lnTo>
                  <a:lnTo>
                    <a:pt x="3750" y="1702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0" name="Freeform 179">
              <a:extLst>
                <a:ext uri="{FF2B5EF4-FFF2-40B4-BE49-F238E27FC236}">
                  <a16:creationId xmlns:a16="http://schemas.microsoft.com/office/drawing/2014/main" id="{039A90E0-8D92-D94B-8C69-96EEEC186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639" y="3133668"/>
              <a:ext cx="131073" cy="193818"/>
            </a:xfrm>
            <a:custGeom>
              <a:avLst/>
              <a:gdLst>
                <a:gd name="T0" fmla="*/ 19915 w 20000"/>
                <a:gd name="T1" fmla="*/ 1494 h 20000"/>
                <a:gd name="T2" fmla="*/ 19915 w 20000"/>
                <a:gd name="T3" fmla="*/ 2069 h 20000"/>
                <a:gd name="T4" fmla="*/ 19060 w 20000"/>
                <a:gd name="T5" fmla="*/ 2356 h 20000"/>
                <a:gd name="T6" fmla="*/ 18547 w 20000"/>
                <a:gd name="T7" fmla="*/ 3851 h 20000"/>
                <a:gd name="T8" fmla="*/ 17692 w 20000"/>
                <a:gd name="T9" fmla="*/ 5920 h 20000"/>
                <a:gd name="T10" fmla="*/ 18547 w 20000"/>
                <a:gd name="T11" fmla="*/ 5920 h 20000"/>
                <a:gd name="T12" fmla="*/ 19060 w 20000"/>
                <a:gd name="T13" fmla="*/ 7701 h 20000"/>
                <a:gd name="T14" fmla="*/ 17692 w 20000"/>
                <a:gd name="T15" fmla="*/ 8563 h 20000"/>
                <a:gd name="T16" fmla="*/ 17265 w 20000"/>
                <a:gd name="T17" fmla="*/ 9195 h 20000"/>
                <a:gd name="T18" fmla="*/ 15556 w 20000"/>
                <a:gd name="T19" fmla="*/ 10057 h 20000"/>
                <a:gd name="T20" fmla="*/ 15556 w 20000"/>
                <a:gd name="T21" fmla="*/ 10690 h 20000"/>
                <a:gd name="T22" fmla="*/ 13675 w 20000"/>
                <a:gd name="T23" fmla="*/ 10977 h 20000"/>
                <a:gd name="T24" fmla="*/ 12821 w 20000"/>
                <a:gd name="T25" fmla="*/ 12529 h 20000"/>
                <a:gd name="T26" fmla="*/ 12821 w 20000"/>
                <a:gd name="T27" fmla="*/ 13678 h 20000"/>
                <a:gd name="T28" fmla="*/ 11966 w 20000"/>
                <a:gd name="T29" fmla="*/ 13678 h 20000"/>
                <a:gd name="T30" fmla="*/ 13675 w 20000"/>
                <a:gd name="T31" fmla="*/ 14540 h 20000"/>
                <a:gd name="T32" fmla="*/ 16410 w 20000"/>
                <a:gd name="T33" fmla="*/ 16034 h 20000"/>
                <a:gd name="T34" fmla="*/ 17265 w 20000"/>
                <a:gd name="T35" fmla="*/ 16034 h 20000"/>
                <a:gd name="T36" fmla="*/ 17265 w 20000"/>
                <a:gd name="T37" fmla="*/ 16897 h 20000"/>
                <a:gd name="T38" fmla="*/ 13675 w 20000"/>
                <a:gd name="T39" fmla="*/ 17816 h 20000"/>
                <a:gd name="T40" fmla="*/ 11966 w 20000"/>
                <a:gd name="T41" fmla="*/ 19310 h 20000"/>
                <a:gd name="T42" fmla="*/ 9744 w 20000"/>
                <a:gd name="T43" fmla="*/ 19943 h 20000"/>
                <a:gd name="T44" fmla="*/ 8376 w 20000"/>
                <a:gd name="T45" fmla="*/ 18736 h 20000"/>
                <a:gd name="T46" fmla="*/ 8034 w 20000"/>
                <a:gd name="T47" fmla="*/ 18736 h 20000"/>
                <a:gd name="T48" fmla="*/ 8034 w 20000"/>
                <a:gd name="T49" fmla="*/ 19943 h 20000"/>
                <a:gd name="T50" fmla="*/ 7009 w 20000"/>
                <a:gd name="T51" fmla="*/ 19310 h 20000"/>
                <a:gd name="T52" fmla="*/ 5812 w 20000"/>
                <a:gd name="T53" fmla="*/ 19310 h 20000"/>
                <a:gd name="T54" fmla="*/ 6154 w 20000"/>
                <a:gd name="T55" fmla="*/ 18391 h 20000"/>
                <a:gd name="T56" fmla="*/ 4444 w 20000"/>
                <a:gd name="T57" fmla="*/ 18391 h 20000"/>
                <a:gd name="T58" fmla="*/ 4872 w 20000"/>
                <a:gd name="T59" fmla="*/ 16897 h 20000"/>
                <a:gd name="T60" fmla="*/ 5812 w 20000"/>
                <a:gd name="T61" fmla="*/ 16322 h 20000"/>
                <a:gd name="T62" fmla="*/ 6154 w 20000"/>
                <a:gd name="T63" fmla="*/ 16322 h 20000"/>
                <a:gd name="T64" fmla="*/ 4872 w 20000"/>
                <a:gd name="T65" fmla="*/ 16034 h 20000"/>
                <a:gd name="T66" fmla="*/ 4872 w 20000"/>
                <a:gd name="T67" fmla="*/ 14540 h 20000"/>
                <a:gd name="T68" fmla="*/ 5812 w 20000"/>
                <a:gd name="T69" fmla="*/ 13678 h 20000"/>
                <a:gd name="T70" fmla="*/ 4872 w 20000"/>
                <a:gd name="T71" fmla="*/ 13103 h 20000"/>
                <a:gd name="T72" fmla="*/ 4444 w 20000"/>
                <a:gd name="T73" fmla="*/ 13103 h 20000"/>
                <a:gd name="T74" fmla="*/ 2222 w 20000"/>
                <a:gd name="T75" fmla="*/ 12529 h 20000"/>
                <a:gd name="T76" fmla="*/ 2222 w 20000"/>
                <a:gd name="T77" fmla="*/ 13103 h 20000"/>
                <a:gd name="T78" fmla="*/ 1368 w 20000"/>
                <a:gd name="T79" fmla="*/ 13103 h 20000"/>
                <a:gd name="T80" fmla="*/ 0 w 20000"/>
                <a:gd name="T81" fmla="*/ 12529 h 20000"/>
                <a:gd name="T82" fmla="*/ 1368 w 20000"/>
                <a:gd name="T83" fmla="*/ 10057 h 20000"/>
                <a:gd name="T84" fmla="*/ 4444 w 20000"/>
                <a:gd name="T85" fmla="*/ 8563 h 20000"/>
                <a:gd name="T86" fmla="*/ 5812 w 20000"/>
                <a:gd name="T87" fmla="*/ 7701 h 20000"/>
                <a:gd name="T88" fmla="*/ 6154 w 20000"/>
                <a:gd name="T89" fmla="*/ 6782 h 20000"/>
                <a:gd name="T90" fmla="*/ 6154 w 20000"/>
                <a:gd name="T91" fmla="*/ 5345 h 20000"/>
                <a:gd name="T92" fmla="*/ 8034 w 20000"/>
                <a:gd name="T93" fmla="*/ 4770 h 20000"/>
                <a:gd name="T94" fmla="*/ 9316 w 20000"/>
                <a:gd name="T95" fmla="*/ 5920 h 20000"/>
                <a:gd name="T96" fmla="*/ 11538 w 20000"/>
                <a:gd name="T97" fmla="*/ 5920 h 20000"/>
                <a:gd name="T98" fmla="*/ 12821 w 20000"/>
                <a:gd name="T99" fmla="*/ 5920 h 20000"/>
                <a:gd name="T100" fmla="*/ 11966 w 20000"/>
                <a:gd name="T101" fmla="*/ 4770 h 20000"/>
                <a:gd name="T102" fmla="*/ 11966 w 20000"/>
                <a:gd name="T103" fmla="*/ 4425 h 20000"/>
                <a:gd name="T104" fmla="*/ 13675 w 20000"/>
                <a:gd name="T105" fmla="*/ 3851 h 20000"/>
                <a:gd name="T106" fmla="*/ 15043 w 20000"/>
                <a:gd name="T107" fmla="*/ 3506 h 20000"/>
                <a:gd name="T108" fmla="*/ 15556 w 20000"/>
                <a:gd name="T109" fmla="*/ 2356 h 20000"/>
                <a:gd name="T110" fmla="*/ 17265 w 20000"/>
                <a:gd name="T111" fmla="*/ 1494 h 20000"/>
                <a:gd name="T112" fmla="*/ 17265 w 20000"/>
                <a:gd name="T113" fmla="*/ 0 h 20000"/>
                <a:gd name="T114" fmla="*/ 18547 w 20000"/>
                <a:gd name="T115" fmla="*/ 575 h 20000"/>
                <a:gd name="T116" fmla="*/ 19915 w 20000"/>
                <a:gd name="T117" fmla="*/ 149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00" h="20000">
                  <a:moveTo>
                    <a:pt x="19915" y="1494"/>
                  </a:moveTo>
                  <a:lnTo>
                    <a:pt x="19915" y="2069"/>
                  </a:lnTo>
                  <a:lnTo>
                    <a:pt x="19060" y="2356"/>
                  </a:lnTo>
                  <a:lnTo>
                    <a:pt x="18547" y="3851"/>
                  </a:lnTo>
                  <a:lnTo>
                    <a:pt x="17692" y="5920"/>
                  </a:lnTo>
                  <a:lnTo>
                    <a:pt x="18547" y="5920"/>
                  </a:lnTo>
                  <a:lnTo>
                    <a:pt x="19060" y="7701"/>
                  </a:lnTo>
                  <a:lnTo>
                    <a:pt x="17692" y="8563"/>
                  </a:lnTo>
                  <a:lnTo>
                    <a:pt x="17265" y="9195"/>
                  </a:lnTo>
                  <a:lnTo>
                    <a:pt x="15556" y="10057"/>
                  </a:lnTo>
                  <a:lnTo>
                    <a:pt x="15556" y="10690"/>
                  </a:lnTo>
                  <a:lnTo>
                    <a:pt x="13675" y="10977"/>
                  </a:lnTo>
                  <a:lnTo>
                    <a:pt x="12821" y="12529"/>
                  </a:lnTo>
                  <a:lnTo>
                    <a:pt x="12821" y="13678"/>
                  </a:lnTo>
                  <a:lnTo>
                    <a:pt x="11966" y="13678"/>
                  </a:lnTo>
                  <a:lnTo>
                    <a:pt x="13675" y="14540"/>
                  </a:lnTo>
                  <a:lnTo>
                    <a:pt x="16410" y="16034"/>
                  </a:lnTo>
                  <a:lnTo>
                    <a:pt x="17265" y="16034"/>
                  </a:lnTo>
                  <a:lnTo>
                    <a:pt x="17265" y="16897"/>
                  </a:lnTo>
                  <a:lnTo>
                    <a:pt x="13675" y="17816"/>
                  </a:lnTo>
                  <a:lnTo>
                    <a:pt x="11966" y="19310"/>
                  </a:lnTo>
                  <a:lnTo>
                    <a:pt x="9744" y="19943"/>
                  </a:lnTo>
                  <a:lnTo>
                    <a:pt x="8376" y="18736"/>
                  </a:lnTo>
                  <a:lnTo>
                    <a:pt x="8034" y="18736"/>
                  </a:lnTo>
                  <a:lnTo>
                    <a:pt x="8034" y="19943"/>
                  </a:lnTo>
                  <a:lnTo>
                    <a:pt x="7009" y="19310"/>
                  </a:lnTo>
                  <a:lnTo>
                    <a:pt x="5812" y="19310"/>
                  </a:lnTo>
                  <a:lnTo>
                    <a:pt x="6154" y="18391"/>
                  </a:lnTo>
                  <a:lnTo>
                    <a:pt x="4444" y="18391"/>
                  </a:lnTo>
                  <a:lnTo>
                    <a:pt x="4872" y="16897"/>
                  </a:lnTo>
                  <a:lnTo>
                    <a:pt x="5812" y="16322"/>
                  </a:lnTo>
                  <a:lnTo>
                    <a:pt x="6154" y="16322"/>
                  </a:lnTo>
                  <a:lnTo>
                    <a:pt x="4872" y="16034"/>
                  </a:lnTo>
                  <a:lnTo>
                    <a:pt x="4872" y="14540"/>
                  </a:lnTo>
                  <a:lnTo>
                    <a:pt x="5812" y="13678"/>
                  </a:lnTo>
                  <a:lnTo>
                    <a:pt x="4872" y="13103"/>
                  </a:lnTo>
                  <a:lnTo>
                    <a:pt x="4444" y="13103"/>
                  </a:lnTo>
                  <a:lnTo>
                    <a:pt x="2222" y="12529"/>
                  </a:lnTo>
                  <a:lnTo>
                    <a:pt x="2222" y="13103"/>
                  </a:lnTo>
                  <a:lnTo>
                    <a:pt x="1368" y="13103"/>
                  </a:lnTo>
                  <a:lnTo>
                    <a:pt x="0" y="12529"/>
                  </a:lnTo>
                  <a:lnTo>
                    <a:pt x="1368" y="10057"/>
                  </a:lnTo>
                  <a:lnTo>
                    <a:pt x="4444" y="8563"/>
                  </a:lnTo>
                  <a:lnTo>
                    <a:pt x="5812" y="7701"/>
                  </a:lnTo>
                  <a:lnTo>
                    <a:pt x="6154" y="6782"/>
                  </a:lnTo>
                  <a:lnTo>
                    <a:pt x="6154" y="5345"/>
                  </a:lnTo>
                  <a:lnTo>
                    <a:pt x="8034" y="4770"/>
                  </a:lnTo>
                  <a:lnTo>
                    <a:pt x="9316" y="5920"/>
                  </a:lnTo>
                  <a:lnTo>
                    <a:pt x="11538" y="5920"/>
                  </a:lnTo>
                  <a:lnTo>
                    <a:pt x="12821" y="5920"/>
                  </a:lnTo>
                  <a:lnTo>
                    <a:pt x="11966" y="4770"/>
                  </a:lnTo>
                  <a:lnTo>
                    <a:pt x="11966" y="4425"/>
                  </a:lnTo>
                  <a:lnTo>
                    <a:pt x="13675" y="3851"/>
                  </a:lnTo>
                  <a:lnTo>
                    <a:pt x="15043" y="3506"/>
                  </a:lnTo>
                  <a:lnTo>
                    <a:pt x="15556" y="2356"/>
                  </a:lnTo>
                  <a:lnTo>
                    <a:pt x="17265" y="1494"/>
                  </a:lnTo>
                  <a:lnTo>
                    <a:pt x="17265" y="0"/>
                  </a:lnTo>
                  <a:lnTo>
                    <a:pt x="18547" y="575"/>
                  </a:lnTo>
                  <a:lnTo>
                    <a:pt x="19915" y="149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1" name="Freeform 178">
              <a:extLst>
                <a:ext uri="{FF2B5EF4-FFF2-40B4-BE49-F238E27FC236}">
                  <a16:creationId xmlns:a16="http://schemas.microsoft.com/office/drawing/2014/main" id="{1D39FF15-86E2-3344-AE96-E9A2C82F8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2359" y="3288443"/>
              <a:ext cx="90635" cy="147803"/>
            </a:xfrm>
            <a:custGeom>
              <a:avLst/>
              <a:gdLst>
                <a:gd name="T0" fmla="*/ 1975 w 20000"/>
                <a:gd name="T1" fmla="*/ 4302 h 20000"/>
                <a:gd name="T2" fmla="*/ 4444 w 20000"/>
                <a:gd name="T3" fmla="*/ 2340 h 20000"/>
                <a:gd name="T4" fmla="*/ 9506 w 20000"/>
                <a:gd name="T5" fmla="*/ 1208 h 20000"/>
                <a:gd name="T6" fmla="*/ 9506 w 20000"/>
                <a:gd name="T7" fmla="*/ 0 h 20000"/>
                <a:gd name="T8" fmla="*/ 14568 w 20000"/>
                <a:gd name="T9" fmla="*/ 5132 h 20000"/>
                <a:gd name="T10" fmla="*/ 18519 w 20000"/>
                <a:gd name="T11" fmla="*/ 8604 h 20000"/>
                <a:gd name="T12" fmla="*/ 18519 w 20000"/>
                <a:gd name="T13" fmla="*/ 11698 h 20000"/>
                <a:gd name="T14" fmla="*/ 19877 w 20000"/>
                <a:gd name="T15" fmla="*/ 12528 h 20000"/>
                <a:gd name="T16" fmla="*/ 19877 w 20000"/>
                <a:gd name="T17" fmla="*/ 14491 h 20000"/>
                <a:gd name="T18" fmla="*/ 18519 w 20000"/>
                <a:gd name="T19" fmla="*/ 16377 h 20000"/>
                <a:gd name="T20" fmla="*/ 16543 w 20000"/>
                <a:gd name="T21" fmla="*/ 16377 h 20000"/>
                <a:gd name="T22" fmla="*/ 15309 w 20000"/>
                <a:gd name="T23" fmla="*/ 16377 h 20000"/>
                <a:gd name="T24" fmla="*/ 15309 w 20000"/>
                <a:gd name="T25" fmla="*/ 17585 h 20000"/>
                <a:gd name="T26" fmla="*/ 13333 w 20000"/>
                <a:gd name="T27" fmla="*/ 16830 h 20000"/>
                <a:gd name="T28" fmla="*/ 13333 w 20000"/>
                <a:gd name="T29" fmla="*/ 16377 h 20000"/>
                <a:gd name="T30" fmla="*/ 12099 w 20000"/>
                <a:gd name="T31" fmla="*/ 17585 h 20000"/>
                <a:gd name="T32" fmla="*/ 12099 w 20000"/>
                <a:gd name="T33" fmla="*/ 17962 h 20000"/>
                <a:gd name="T34" fmla="*/ 11481 w 20000"/>
                <a:gd name="T35" fmla="*/ 17585 h 20000"/>
                <a:gd name="T36" fmla="*/ 10247 w 20000"/>
                <a:gd name="T37" fmla="*/ 17962 h 20000"/>
                <a:gd name="T38" fmla="*/ 11481 w 20000"/>
                <a:gd name="T39" fmla="*/ 18717 h 20000"/>
                <a:gd name="T40" fmla="*/ 10247 w 20000"/>
                <a:gd name="T41" fmla="*/ 19472 h 20000"/>
                <a:gd name="T42" fmla="*/ 9506 w 20000"/>
                <a:gd name="T43" fmla="*/ 18717 h 20000"/>
                <a:gd name="T44" fmla="*/ 8272 w 20000"/>
                <a:gd name="T45" fmla="*/ 19472 h 20000"/>
                <a:gd name="T46" fmla="*/ 6296 w 20000"/>
                <a:gd name="T47" fmla="*/ 19925 h 20000"/>
                <a:gd name="T48" fmla="*/ 6296 w 20000"/>
                <a:gd name="T49" fmla="*/ 17585 h 20000"/>
                <a:gd name="T50" fmla="*/ 5062 w 20000"/>
                <a:gd name="T51" fmla="*/ 17962 h 20000"/>
                <a:gd name="T52" fmla="*/ 4444 w 20000"/>
                <a:gd name="T53" fmla="*/ 15623 h 20000"/>
                <a:gd name="T54" fmla="*/ 5062 w 20000"/>
                <a:gd name="T55" fmla="*/ 14868 h 20000"/>
                <a:gd name="T56" fmla="*/ 4444 w 20000"/>
                <a:gd name="T57" fmla="*/ 14491 h 20000"/>
                <a:gd name="T58" fmla="*/ 4444 w 20000"/>
                <a:gd name="T59" fmla="*/ 13660 h 20000"/>
                <a:gd name="T60" fmla="*/ 5062 w 20000"/>
                <a:gd name="T61" fmla="*/ 13283 h 20000"/>
                <a:gd name="T62" fmla="*/ 5062 w 20000"/>
                <a:gd name="T63" fmla="*/ 12528 h 20000"/>
                <a:gd name="T64" fmla="*/ 4444 w 20000"/>
                <a:gd name="T65" fmla="*/ 11698 h 20000"/>
                <a:gd name="T66" fmla="*/ 1975 w 20000"/>
                <a:gd name="T67" fmla="*/ 9434 h 20000"/>
                <a:gd name="T68" fmla="*/ 1235 w 20000"/>
                <a:gd name="T69" fmla="*/ 8604 h 20000"/>
                <a:gd name="T70" fmla="*/ 1235 w 20000"/>
                <a:gd name="T71" fmla="*/ 8226 h 20000"/>
                <a:gd name="T72" fmla="*/ 4444 w 20000"/>
                <a:gd name="T73" fmla="*/ 8604 h 20000"/>
                <a:gd name="T74" fmla="*/ 3210 w 20000"/>
                <a:gd name="T75" fmla="*/ 7396 h 20000"/>
                <a:gd name="T76" fmla="*/ 1975 w 20000"/>
                <a:gd name="T77" fmla="*/ 6642 h 20000"/>
                <a:gd name="T78" fmla="*/ 1235 w 20000"/>
                <a:gd name="T79" fmla="*/ 5434 h 20000"/>
                <a:gd name="T80" fmla="*/ 0 w 20000"/>
                <a:gd name="T81" fmla="*/ 5132 h 20000"/>
                <a:gd name="T82" fmla="*/ 1975 w 20000"/>
                <a:gd name="T83" fmla="*/ 5132 h 20000"/>
                <a:gd name="T84" fmla="*/ 1975 w 20000"/>
                <a:gd name="T85" fmla="*/ 430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00" h="20000">
                  <a:moveTo>
                    <a:pt x="1975" y="4302"/>
                  </a:moveTo>
                  <a:lnTo>
                    <a:pt x="4444" y="2340"/>
                  </a:lnTo>
                  <a:lnTo>
                    <a:pt x="9506" y="1208"/>
                  </a:lnTo>
                  <a:lnTo>
                    <a:pt x="9506" y="0"/>
                  </a:lnTo>
                  <a:lnTo>
                    <a:pt x="14568" y="5132"/>
                  </a:lnTo>
                  <a:lnTo>
                    <a:pt x="18519" y="8604"/>
                  </a:lnTo>
                  <a:lnTo>
                    <a:pt x="18519" y="11698"/>
                  </a:lnTo>
                  <a:lnTo>
                    <a:pt x="19877" y="12528"/>
                  </a:lnTo>
                  <a:lnTo>
                    <a:pt x="19877" y="14491"/>
                  </a:lnTo>
                  <a:lnTo>
                    <a:pt x="18519" y="16377"/>
                  </a:lnTo>
                  <a:lnTo>
                    <a:pt x="16543" y="16377"/>
                  </a:lnTo>
                  <a:lnTo>
                    <a:pt x="15309" y="16377"/>
                  </a:lnTo>
                  <a:lnTo>
                    <a:pt x="15309" y="17585"/>
                  </a:lnTo>
                  <a:lnTo>
                    <a:pt x="13333" y="16830"/>
                  </a:lnTo>
                  <a:lnTo>
                    <a:pt x="13333" y="16377"/>
                  </a:lnTo>
                  <a:lnTo>
                    <a:pt x="12099" y="17585"/>
                  </a:lnTo>
                  <a:lnTo>
                    <a:pt x="12099" y="17962"/>
                  </a:lnTo>
                  <a:lnTo>
                    <a:pt x="11481" y="17585"/>
                  </a:lnTo>
                  <a:lnTo>
                    <a:pt x="10247" y="17962"/>
                  </a:lnTo>
                  <a:lnTo>
                    <a:pt x="11481" y="18717"/>
                  </a:lnTo>
                  <a:lnTo>
                    <a:pt x="10247" y="19472"/>
                  </a:lnTo>
                  <a:lnTo>
                    <a:pt x="9506" y="18717"/>
                  </a:lnTo>
                  <a:lnTo>
                    <a:pt x="8272" y="19472"/>
                  </a:lnTo>
                  <a:lnTo>
                    <a:pt x="6296" y="19925"/>
                  </a:lnTo>
                  <a:lnTo>
                    <a:pt x="6296" y="17585"/>
                  </a:lnTo>
                  <a:lnTo>
                    <a:pt x="5062" y="17962"/>
                  </a:lnTo>
                  <a:lnTo>
                    <a:pt x="4444" y="15623"/>
                  </a:lnTo>
                  <a:lnTo>
                    <a:pt x="5062" y="14868"/>
                  </a:lnTo>
                  <a:lnTo>
                    <a:pt x="4444" y="14491"/>
                  </a:lnTo>
                  <a:lnTo>
                    <a:pt x="4444" y="13660"/>
                  </a:lnTo>
                  <a:lnTo>
                    <a:pt x="5062" y="13283"/>
                  </a:lnTo>
                  <a:lnTo>
                    <a:pt x="5062" y="12528"/>
                  </a:lnTo>
                  <a:lnTo>
                    <a:pt x="4444" y="11698"/>
                  </a:lnTo>
                  <a:lnTo>
                    <a:pt x="1975" y="9434"/>
                  </a:lnTo>
                  <a:lnTo>
                    <a:pt x="1235" y="8604"/>
                  </a:lnTo>
                  <a:lnTo>
                    <a:pt x="1235" y="8226"/>
                  </a:lnTo>
                  <a:lnTo>
                    <a:pt x="4444" y="8604"/>
                  </a:lnTo>
                  <a:lnTo>
                    <a:pt x="3210" y="7396"/>
                  </a:lnTo>
                  <a:lnTo>
                    <a:pt x="1975" y="6642"/>
                  </a:lnTo>
                  <a:lnTo>
                    <a:pt x="1235" y="5434"/>
                  </a:lnTo>
                  <a:lnTo>
                    <a:pt x="0" y="5132"/>
                  </a:lnTo>
                  <a:lnTo>
                    <a:pt x="1975" y="5132"/>
                  </a:lnTo>
                  <a:lnTo>
                    <a:pt x="1975" y="4302"/>
                  </a:lnTo>
                  <a:close/>
                </a:path>
              </a:pathLst>
            </a:custGeom>
            <a:solidFill>
              <a:srgbClr val="D9D9D9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2" name="Freeform 177">
              <a:extLst>
                <a:ext uri="{FF2B5EF4-FFF2-40B4-BE49-F238E27FC236}">
                  <a16:creationId xmlns:a16="http://schemas.microsoft.com/office/drawing/2014/main" id="{5B3CF289-FFC9-4546-8F94-BE0C60F61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758" y="3617516"/>
              <a:ext cx="37648" cy="39042"/>
            </a:xfrm>
            <a:custGeom>
              <a:avLst/>
              <a:gdLst>
                <a:gd name="T0" fmla="*/ 0 w 20000"/>
                <a:gd name="T1" fmla="*/ 12174 h 20000"/>
                <a:gd name="T2" fmla="*/ 2941 w 20000"/>
                <a:gd name="T3" fmla="*/ 7826 h 20000"/>
                <a:gd name="T4" fmla="*/ 4706 w 20000"/>
                <a:gd name="T5" fmla="*/ 0 h 20000"/>
                <a:gd name="T6" fmla="*/ 12059 w 20000"/>
                <a:gd name="T7" fmla="*/ 0 h 20000"/>
                <a:gd name="T8" fmla="*/ 15000 w 20000"/>
                <a:gd name="T9" fmla="*/ 3188 h 20000"/>
                <a:gd name="T10" fmla="*/ 18235 w 20000"/>
                <a:gd name="T11" fmla="*/ 3188 h 20000"/>
                <a:gd name="T12" fmla="*/ 18235 w 20000"/>
                <a:gd name="T13" fmla="*/ 6087 h 20000"/>
                <a:gd name="T14" fmla="*/ 12059 w 20000"/>
                <a:gd name="T15" fmla="*/ 7826 h 20000"/>
                <a:gd name="T16" fmla="*/ 15000 w 20000"/>
                <a:gd name="T17" fmla="*/ 10725 h 20000"/>
                <a:gd name="T18" fmla="*/ 19706 w 20000"/>
                <a:gd name="T19" fmla="*/ 19710 h 20000"/>
                <a:gd name="T20" fmla="*/ 12059 w 20000"/>
                <a:gd name="T21" fmla="*/ 19710 h 20000"/>
                <a:gd name="T22" fmla="*/ 10588 w 20000"/>
                <a:gd name="T23" fmla="*/ 15072 h 20000"/>
                <a:gd name="T24" fmla="*/ 0 w 20000"/>
                <a:gd name="T25" fmla="*/ 1217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0" y="12174"/>
                  </a:moveTo>
                  <a:lnTo>
                    <a:pt x="2941" y="7826"/>
                  </a:lnTo>
                  <a:lnTo>
                    <a:pt x="4706" y="0"/>
                  </a:lnTo>
                  <a:lnTo>
                    <a:pt x="12059" y="0"/>
                  </a:lnTo>
                  <a:lnTo>
                    <a:pt x="15000" y="3188"/>
                  </a:lnTo>
                  <a:lnTo>
                    <a:pt x="18235" y="3188"/>
                  </a:lnTo>
                  <a:lnTo>
                    <a:pt x="18235" y="6087"/>
                  </a:lnTo>
                  <a:lnTo>
                    <a:pt x="12059" y="7826"/>
                  </a:lnTo>
                  <a:lnTo>
                    <a:pt x="15000" y="10725"/>
                  </a:lnTo>
                  <a:lnTo>
                    <a:pt x="19706" y="19710"/>
                  </a:lnTo>
                  <a:lnTo>
                    <a:pt x="12059" y="19710"/>
                  </a:lnTo>
                  <a:lnTo>
                    <a:pt x="10588" y="15072"/>
                  </a:lnTo>
                  <a:lnTo>
                    <a:pt x="0" y="121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3" name="Freeform 176">
              <a:extLst>
                <a:ext uri="{FF2B5EF4-FFF2-40B4-BE49-F238E27FC236}">
                  <a16:creationId xmlns:a16="http://schemas.microsoft.com/office/drawing/2014/main" id="{1BC3B569-30F6-9645-B6A4-569B921B6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7393" y="3814123"/>
              <a:ext cx="196608" cy="234256"/>
            </a:xfrm>
            <a:custGeom>
              <a:avLst/>
              <a:gdLst>
                <a:gd name="T0" fmla="*/ 2323 w 20000"/>
                <a:gd name="T1" fmla="*/ 2952 h 20000"/>
                <a:gd name="T2" fmla="*/ 3229 w 20000"/>
                <a:gd name="T3" fmla="*/ 476 h 20000"/>
                <a:gd name="T4" fmla="*/ 4646 w 20000"/>
                <a:gd name="T5" fmla="*/ 0 h 20000"/>
                <a:gd name="T6" fmla="*/ 6459 w 20000"/>
                <a:gd name="T7" fmla="*/ 1238 h 20000"/>
                <a:gd name="T8" fmla="*/ 6459 w 20000"/>
                <a:gd name="T9" fmla="*/ 2952 h 20000"/>
                <a:gd name="T10" fmla="*/ 10198 w 20000"/>
                <a:gd name="T11" fmla="*/ 3714 h 20000"/>
                <a:gd name="T12" fmla="*/ 11445 w 20000"/>
                <a:gd name="T13" fmla="*/ 4476 h 20000"/>
                <a:gd name="T14" fmla="*/ 11671 w 20000"/>
                <a:gd name="T15" fmla="*/ 6429 h 20000"/>
                <a:gd name="T16" fmla="*/ 9972 w 20000"/>
                <a:gd name="T17" fmla="*/ 6429 h 20000"/>
                <a:gd name="T18" fmla="*/ 12578 w 20000"/>
                <a:gd name="T19" fmla="*/ 8857 h 20000"/>
                <a:gd name="T20" fmla="*/ 14051 w 20000"/>
                <a:gd name="T21" fmla="*/ 10095 h 20000"/>
                <a:gd name="T22" fmla="*/ 16431 w 20000"/>
                <a:gd name="T23" fmla="*/ 12286 h 20000"/>
                <a:gd name="T24" fmla="*/ 19320 w 20000"/>
                <a:gd name="T25" fmla="*/ 14810 h 20000"/>
                <a:gd name="T26" fmla="*/ 19943 w 20000"/>
                <a:gd name="T27" fmla="*/ 16238 h 20000"/>
                <a:gd name="T28" fmla="*/ 19943 w 20000"/>
                <a:gd name="T29" fmla="*/ 18000 h 20000"/>
                <a:gd name="T30" fmla="*/ 18414 w 20000"/>
                <a:gd name="T31" fmla="*/ 18714 h 20000"/>
                <a:gd name="T32" fmla="*/ 16431 w 20000"/>
                <a:gd name="T33" fmla="*/ 18476 h 20000"/>
                <a:gd name="T34" fmla="*/ 16091 w 20000"/>
                <a:gd name="T35" fmla="*/ 19952 h 20000"/>
                <a:gd name="T36" fmla="*/ 14051 w 20000"/>
                <a:gd name="T37" fmla="*/ 19476 h 20000"/>
                <a:gd name="T38" fmla="*/ 14618 w 20000"/>
                <a:gd name="T39" fmla="*/ 18000 h 20000"/>
                <a:gd name="T40" fmla="*/ 14618 w 20000"/>
                <a:gd name="T41" fmla="*/ 15524 h 20000"/>
                <a:gd name="T42" fmla="*/ 14051 w 20000"/>
                <a:gd name="T43" fmla="*/ 14810 h 20000"/>
                <a:gd name="T44" fmla="*/ 12578 w 20000"/>
                <a:gd name="T45" fmla="*/ 13333 h 20000"/>
                <a:gd name="T46" fmla="*/ 12295 w 20000"/>
                <a:gd name="T47" fmla="*/ 12095 h 20000"/>
                <a:gd name="T48" fmla="*/ 9972 w 20000"/>
                <a:gd name="T49" fmla="*/ 9619 h 20000"/>
                <a:gd name="T50" fmla="*/ 7875 w 20000"/>
                <a:gd name="T51" fmla="*/ 10095 h 20000"/>
                <a:gd name="T52" fmla="*/ 6459 w 20000"/>
                <a:gd name="T53" fmla="*/ 10333 h 20000"/>
                <a:gd name="T54" fmla="*/ 4646 w 20000"/>
                <a:gd name="T55" fmla="*/ 10333 h 20000"/>
                <a:gd name="T56" fmla="*/ 3229 w 20000"/>
                <a:gd name="T57" fmla="*/ 11095 h 20000"/>
                <a:gd name="T58" fmla="*/ 2606 w 20000"/>
                <a:gd name="T59" fmla="*/ 9143 h 20000"/>
                <a:gd name="T60" fmla="*/ 2606 w 20000"/>
                <a:gd name="T61" fmla="*/ 7143 h 20000"/>
                <a:gd name="T62" fmla="*/ 1473 w 20000"/>
                <a:gd name="T63" fmla="*/ 6905 h 20000"/>
                <a:gd name="T64" fmla="*/ 1473 w 20000"/>
                <a:gd name="T65" fmla="*/ 5667 h 20000"/>
                <a:gd name="T66" fmla="*/ 0 w 20000"/>
                <a:gd name="T67" fmla="*/ 5190 h 20000"/>
                <a:gd name="T68" fmla="*/ 227 w 20000"/>
                <a:gd name="T69" fmla="*/ 3905 h 20000"/>
                <a:gd name="T70" fmla="*/ 907 w 20000"/>
                <a:gd name="T71" fmla="*/ 3190 h 20000"/>
                <a:gd name="T72" fmla="*/ 2323 w 20000"/>
                <a:gd name="T73" fmla="*/ 247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00" h="20000">
                  <a:moveTo>
                    <a:pt x="2323" y="2476"/>
                  </a:moveTo>
                  <a:lnTo>
                    <a:pt x="2323" y="2952"/>
                  </a:lnTo>
                  <a:lnTo>
                    <a:pt x="3796" y="2952"/>
                  </a:lnTo>
                  <a:lnTo>
                    <a:pt x="3229" y="476"/>
                  </a:lnTo>
                  <a:lnTo>
                    <a:pt x="3796" y="0"/>
                  </a:lnTo>
                  <a:lnTo>
                    <a:pt x="4646" y="0"/>
                  </a:lnTo>
                  <a:lnTo>
                    <a:pt x="5212" y="762"/>
                  </a:lnTo>
                  <a:lnTo>
                    <a:pt x="6459" y="1238"/>
                  </a:lnTo>
                  <a:lnTo>
                    <a:pt x="6459" y="1762"/>
                  </a:lnTo>
                  <a:lnTo>
                    <a:pt x="6459" y="2952"/>
                  </a:lnTo>
                  <a:lnTo>
                    <a:pt x="8442" y="3714"/>
                  </a:lnTo>
                  <a:lnTo>
                    <a:pt x="10198" y="3714"/>
                  </a:lnTo>
                  <a:lnTo>
                    <a:pt x="10878" y="4476"/>
                  </a:lnTo>
                  <a:lnTo>
                    <a:pt x="11445" y="4476"/>
                  </a:lnTo>
                  <a:lnTo>
                    <a:pt x="11671" y="5190"/>
                  </a:lnTo>
                  <a:lnTo>
                    <a:pt x="11671" y="6429"/>
                  </a:lnTo>
                  <a:lnTo>
                    <a:pt x="10878" y="6429"/>
                  </a:lnTo>
                  <a:lnTo>
                    <a:pt x="9972" y="6429"/>
                  </a:lnTo>
                  <a:lnTo>
                    <a:pt x="9972" y="7143"/>
                  </a:lnTo>
                  <a:lnTo>
                    <a:pt x="12578" y="8857"/>
                  </a:lnTo>
                  <a:lnTo>
                    <a:pt x="13201" y="9143"/>
                  </a:lnTo>
                  <a:lnTo>
                    <a:pt x="14051" y="10095"/>
                  </a:lnTo>
                  <a:lnTo>
                    <a:pt x="14958" y="11095"/>
                  </a:lnTo>
                  <a:lnTo>
                    <a:pt x="16431" y="12286"/>
                  </a:lnTo>
                  <a:lnTo>
                    <a:pt x="17564" y="13524"/>
                  </a:lnTo>
                  <a:lnTo>
                    <a:pt x="19320" y="14810"/>
                  </a:lnTo>
                  <a:lnTo>
                    <a:pt x="19320" y="16238"/>
                  </a:lnTo>
                  <a:lnTo>
                    <a:pt x="19943" y="16238"/>
                  </a:lnTo>
                  <a:lnTo>
                    <a:pt x="19943" y="17238"/>
                  </a:lnTo>
                  <a:lnTo>
                    <a:pt x="19943" y="18000"/>
                  </a:lnTo>
                  <a:lnTo>
                    <a:pt x="19943" y="18714"/>
                  </a:lnTo>
                  <a:lnTo>
                    <a:pt x="18414" y="18714"/>
                  </a:lnTo>
                  <a:lnTo>
                    <a:pt x="17564" y="18000"/>
                  </a:lnTo>
                  <a:lnTo>
                    <a:pt x="16431" y="18476"/>
                  </a:lnTo>
                  <a:lnTo>
                    <a:pt x="16431" y="19476"/>
                  </a:lnTo>
                  <a:lnTo>
                    <a:pt x="16091" y="19952"/>
                  </a:lnTo>
                  <a:lnTo>
                    <a:pt x="15524" y="19476"/>
                  </a:lnTo>
                  <a:lnTo>
                    <a:pt x="14051" y="19476"/>
                  </a:lnTo>
                  <a:lnTo>
                    <a:pt x="14051" y="18714"/>
                  </a:lnTo>
                  <a:lnTo>
                    <a:pt x="14618" y="18000"/>
                  </a:lnTo>
                  <a:lnTo>
                    <a:pt x="14618" y="16238"/>
                  </a:lnTo>
                  <a:lnTo>
                    <a:pt x="14618" y="15524"/>
                  </a:lnTo>
                  <a:lnTo>
                    <a:pt x="14051" y="15286"/>
                  </a:lnTo>
                  <a:lnTo>
                    <a:pt x="14051" y="14810"/>
                  </a:lnTo>
                  <a:lnTo>
                    <a:pt x="13201" y="14286"/>
                  </a:lnTo>
                  <a:lnTo>
                    <a:pt x="12578" y="13333"/>
                  </a:lnTo>
                  <a:lnTo>
                    <a:pt x="12295" y="12286"/>
                  </a:lnTo>
                  <a:lnTo>
                    <a:pt x="12295" y="12095"/>
                  </a:lnTo>
                  <a:lnTo>
                    <a:pt x="10878" y="10333"/>
                  </a:lnTo>
                  <a:lnTo>
                    <a:pt x="9972" y="9619"/>
                  </a:lnTo>
                  <a:lnTo>
                    <a:pt x="8442" y="9143"/>
                  </a:lnTo>
                  <a:lnTo>
                    <a:pt x="7875" y="10095"/>
                  </a:lnTo>
                  <a:lnTo>
                    <a:pt x="7025" y="10095"/>
                  </a:lnTo>
                  <a:lnTo>
                    <a:pt x="6459" y="10333"/>
                  </a:lnTo>
                  <a:lnTo>
                    <a:pt x="5552" y="9619"/>
                  </a:lnTo>
                  <a:lnTo>
                    <a:pt x="4646" y="10333"/>
                  </a:lnTo>
                  <a:lnTo>
                    <a:pt x="4079" y="10333"/>
                  </a:lnTo>
                  <a:lnTo>
                    <a:pt x="3229" y="11095"/>
                  </a:lnTo>
                  <a:lnTo>
                    <a:pt x="2606" y="10810"/>
                  </a:lnTo>
                  <a:lnTo>
                    <a:pt x="2606" y="9143"/>
                  </a:lnTo>
                  <a:lnTo>
                    <a:pt x="3229" y="7619"/>
                  </a:lnTo>
                  <a:lnTo>
                    <a:pt x="2606" y="7143"/>
                  </a:lnTo>
                  <a:lnTo>
                    <a:pt x="2323" y="6429"/>
                  </a:lnTo>
                  <a:lnTo>
                    <a:pt x="1473" y="6905"/>
                  </a:lnTo>
                  <a:lnTo>
                    <a:pt x="907" y="6429"/>
                  </a:lnTo>
                  <a:lnTo>
                    <a:pt x="1473" y="5667"/>
                  </a:lnTo>
                  <a:lnTo>
                    <a:pt x="227" y="4952"/>
                  </a:lnTo>
                  <a:lnTo>
                    <a:pt x="0" y="5190"/>
                  </a:lnTo>
                  <a:lnTo>
                    <a:pt x="0" y="4476"/>
                  </a:lnTo>
                  <a:lnTo>
                    <a:pt x="227" y="3905"/>
                  </a:lnTo>
                  <a:lnTo>
                    <a:pt x="1473" y="3714"/>
                  </a:lnTo>
                  <a:lnTo>
                    <a:pt x="907" y="3190"/>
                  </a:lnTo>
                  <a:lnTo>
                    <a:pt x="1473" y="2952"/>
                  </a:lnTo>
                  <a:lnTo>
                    <a:pt x="2323" y="24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4" name="Freeform 175">
              <a:extLst>
                <a:ext uri="{FF2B5EF4-FFF2-40B4-BE49-F238E27FC236}">
                  <a16:creationId xmlns:a16="http://schemas.microsoft.com/office/drawing/2014/main" id="{E819AA99-2BB9-364A-81AE-9F06B1856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7121" y="3487838"/>
              <a:ext cx="32071" cy="47409"/>
            </a:xfrm>
            <a:custGeom>
              <a:avLst/>
              <a:gdLst>
                <a:gd name="T0" fmla="*/ 9310 w 20000"/>
                <a:gd name="T1" fmla="*/ 2381 h 20000"/>
                <a:gd name="T2" fmla="*/ 19655 w 20000"/>
                <a:gd name="T3" fmla="*/ 0 h 20000"/>
                <a:gd name="T4" fmla="*/ 19655 w 20000"/>
                <a:gd name="T5" fmla="*/ 3571 h 20000"/>
                <a:gd name="T6" fmla="*/ 19655 w 20000"/>
                <a:gd name="T7" fmla="*/ 8571 h 20000"/>
                <a:gd name="T8" fmla="*/ 14483 w 20000"/>
                <a:gd name="T9" fmla="*/ 12381 h 20000"/>
                <a:gd name="T10" fmla="*/ 14483 w 20000"/>
                <a:gd name="T11" fmla="*/ 13571 h 20000"/>
                <a:gd name="T12" fmla="*/ 10690 w 20000"/>
                <a:gd name="T13" fmla="*/ 18333 h 20000"/>
                <a:gd name="T14" fmla="*/ 5517 w 20000"/>
                <a:gd name="T15" fmla="*/ 18333 h 20000"/>
                <a:gd name="T16" fmla="*/ 5517 w 20000"/>
                <a:gd name="T17" fmla="*/ 19762 h 20000"/>
                <a:gd name="T18" fmla="*/ 0 w 20000"/>
                <a:gd name="T19" fmla="*/ 19762 h 20000"/>
                <a:gd name="T20" fmla="*/ 0 w 20000"/>
                <a:gd name="T21" fmla="*/ 15952 h 20000"/>
                <a:gd name="T22" fmla="*/ 3793 w 20000"/>
                <a:gd name="T23" fmla="*/ 12381 h 20000"/>
                <a:gd name="T24" fmla="*/ 5517 w 20000"/>
                <a:gd name="T25" fmla="*/ 6190 h 20000"/>
                <a:gd name="T26" fmla="*/ 9310 w 20000"/>
                <a:gd name="T27" fmla="*/ 238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00" h="20000">
                  <a:moveTo>
                    <a:pt x="9310" y="2381"/>
                  </a:moveTo>
                  <a:lnTo>
                    <a:pt x="19655" y="0"/>
                  </a:lnTo>
                  <a:lnTo>
                    <a:pt x="19655" y="3571"/>
                  </a:lnTo>
                  <a:lnTo>
                    <a:pt x="19655" y="8571"/>
                  </a:lnTo>
                  <a:lnTo>
                    <a:pt x="14483" y="12381"/>
                  </a:lnTo>
                  <a:lnTo>
                    <a:pt x="14483" y="13571"/>
                  </a:lnTo>
                  <a:lnTo>
                    <a:pt x="10690" y="18333"/>
                  </a:lnTo>
                  <a:lnTo>
                    <a:pt x="5517" y="18333"/>
                  </a:lnTo>
                  <a:lnTo>
                    <a:pt x="5517" y="19762"/>
                  </a:lnTo>
                  <a:lnTo>
                    <a:pt x="0" y="19762"/>
                  </a:lnTo>
                  <a:lnTo>
                    <a:pt x="0" y="15952"/>
                  </a:lnTo>
                  <a:lnTo>
                    <a:pt x="3793" y="12381"/>
                  </a:lnTo>
                  <a:lnTo>
                    <a:pt x="5517" y="6190"/>
                  </a:lnTo>
                  <a:lnTo>
                    <a:pt x="9310" y="238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5" name="Freeform 174">
              <a:extLst>
                <a:ext uri="{FF2B5EF4-FFF2-40B4-BE49-F238E27FC236}">
                  <a16:creationId xmlns:a16="http://schemas.microsoft.com/office/drawing/2014/main" id="{850F5BDB-0768-1F45-92D3-F9EDFD7F5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1098" y="4235222"/>
              <a:ext cx="101788" cy="133861"/>
            </a:xfrm>
            <a:custGeom>
              <a:avLst/>
              <a:gdLst>
                <a:gd name="T0" fmla="*/ 0 w 20000"/>
                <a:gd name="T1" fmla="*/ 335 h 20000"/>
                <a:gd name="T2" fmla="*/ 440 w 20000"/>
                <a:gd name="T3" fmla="*/ 0 h 20000"/>
                <a:gd name="T4" fmla="*/ 4505 w 20000"/>
                <a:gd name="T5" fmla="*/ 1674 h 20000"/>
                <a:gd name="T6" fmla="*/ 3407 w 20000"/>
                <a:gd name="T7" fmla="*/ 3431 h 20000"/>
                <a:gd name="T8" fmla="*/ 5604 w 20000"/>
                <a:gd name="T9" fmla="*/ 3431 h 20000"/>
                <a:gd name="T10" fmla="*/ 6264 w 20000"/>
                <a:gd name="T11" fmla="*/ 1674 h 20000"/>
                <a:gd name="T12" fmla="*/ 7363 w 20000"/>
                <a:gd name="T13" fmla="*/ 2594 h 20000"/>
                <a:gd name="T14" fmla="*/ 8022 w 20000"/>
                <a:gd name="T15" fmla="*/ 1674 h 20000"/>
                <a:gd name="T16" fmla="*/ 9121 w 20000"/>
                <a:gd name="T17" fmla="*/ 1674 h 20000"/>
                <a:gd name="T18" fmla="*/ 15385 w 20000"/>
                <a:gd name="T19" fmla="*/ 7364 h 20000"/>
                <a:gd name="T20" fmla="*/ 15385 w 20000"/>
                <a:gd name="T21" fmla="*/ 10879 h 20000"/>
                <a:gd name="T22" fmla="*/ 16593 w 20000"/>
                <a:gd name="T23" fmla="*/ 12971 h 20000"/>
                <a:gd name="T24" fmla="*/ 16593 w 20000"/>
                <a:gd name="T25" fmla="*/ 14728 h 20000"/>
                <a:gd name="T26" fmla="*/ 18132 w 20000"/>
                <a:gd name="T27" fmla="*/ 15146 h 20000"/>
                <a:gd name="T28" fmla="*/ 19890 w 20000"/>
                <a:gd name="T29" fmla="*/ 19916 h 20000"/>
                <a:gd name="T30" fmla="*/ 19341 w 20000"/>
                <a:gd name="T31" fmla="*/ 18577 h 20000"/>
                <a:gd name="T32" fmla="*/ 16593 w 20000"/>
                <a:gd name="T33" fmla="*/ 19498 h 20000"/>
                <a:gd name="T34" fmla="*/ 16593 w 20000"/>
                <a:gd name="T35" fmla="*/ 19916 h 20000"/>
                <a:gd name="T36" fmla="*/ 13626 w 20000"/>
                <a:gd name="T37" fmla="*/ 18243 h 20000"/>
                <a:gd name="T38" fmla="*/ 10220 w 20000"/>
                <a:gd name="T39" fmla="*/ 16485 h 20000"/>
                <a:gd name="T40" fmla="*/ 6264 w 20000"/>
                <a:gd name="T41" fmla="*/ 13808 h 20000"/>
                <a:gd name="T42" fmla="*/ 5604 w 20000"/>
                <a:gd name="T43" fmla="*/ 12552 h 20000"/>
                <a:gd name="T44" fmla="*/ 2857 w 20000"/>
                <a:gd name="T45" fmla="*/ 10377 h 20000"/>
                <a:gd name="T46" fmla="*/ 2857 w 20000"/>
                <a:gd name="T47" fmla="*/ 9038 h 20000"/>
                <a:gd name="T48" fmla="*/ 2857 w 20000"/>
                <a:gd name="T49" fmla="*/ 6946 h 20000"/>
                <a:gd name="T50" fmla="*/ 1758 w 20000"/>
                <a:gd name="T51" fmla="*/ 6109 h 20000"/>
                <a:gd name="T52" fmla="*/ 440 w 20000"/>
                <a:gd name="T53" fmla="*/ 3431 h 20000"/>
                <a:gd name="T54" fmla="*/ 0 w 20000"/>
                <a:gd name="T55" fmla="*/ 33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00" h="20000">
                  <a:moveTo>
                    <a:pt x="0" y="335"/>
                  </a:moveTo>
                  <a:lnTo>
                    <a:pt x="440" y="0"/>
                  </a:lnTo>
                  <a:lnTo>
                    <a:pt x="4505" y="1674"/>
                  </a:lnTo>
                  <a:lnTo>
                    <a:pt x="3407" y="3431"/>
                  </a:lnTo>
                  <a:lnTo>
                    <a:pt x="5604" y="3431"/>
                  </a:lnTo>
                  <a:lnTo>
                    <a:pt x="6264" y="1674"/>
                  </a:lnTo>
                  <a:lnTo>
                    <a:pt x="7363" y="2594"/>
                  </a:lnTo>
                  <a:lnTo>
                    <a:pt x="8022" y="1674"/>
                  </a:lnTo>
                  <a:lnTo>
                    <a:pt x="9121" y="1674"/>
                  </a:lnTo>
                  <a:lnTo>
                    <a:pt x="15385" y="7364"/>
                  </a:lnTo>
                  <a:lnTo>
                    <a:pt x="15385" y="10879"/>
                  </a:lnTo>
                  <a:lnTo>
                    <a:pt x="16593" y="12971"/>
                  </a:lnTo>
                  <a:lnTo>
                    <a:pt x="16593" y="14728"/>
                  </a:lnTo>
                  <a:lnTo>
                    <a:pt x="18132" y="15146"/>
                  </a:lnTo>
                  <a:lnTo>
                    <a:pt x="19890" y="19916"/>
                  </a:lnTo>
                  <a:lnTo>
                    <a:pt x="19341" y="18577"/>
                  </a:lnTo>
                  <a:lnTo>
                    <a:pt x="16593" y="19498"/>
                  </a:lnTo>
                  <a:lnTo>
                    <a:pt x="16593" y="19916"/>
                  </a:lnTo>
                  <a:lnTo>
                    <a:pt x="13626" y="18243"/>
                  </a:lnTo>
                  <a:lnTo>
                    <a:pt x="10220" y="16485"/>
                  </a:lnTo>
                  <a:lnTo>
                    <a:pt x="6264" y="13808"/>
                  </a:lnTo>
                  <a:lnTo>
                    <a:pt x="5604" y="12552"/>
                  </a:lnTo>
                  <a:lnTo>
                    <a:pt x="2857" y="10377"/>
                  </a:lnTo>
                  <a:lnTo>
                    <a:pt x="2857" y="9038"/>
                  </a:lnTo>
                  <a:lnTo>
                    <a:pt x="2857" y="6946"/>
                  </a:lnTo>
                  <a:lnTo>
                    <a:pt x="1758" y="6109"/>
                  </a:lnTo>
                  <a:lnTo>
                    <a:pt x="440" y="3431"/>
                  </a:lnTo>
                  <a:lnTo>
                    <a:pt x="0" y="33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6" name="Freeform 173">
              <a:extLst>
                <a:ext uri="{FF2B5EF4-FFF2-40B4-BE49-F238E27FC236}">
                  <a16:creationId xmlns:a16="http://schemas.microsoft.com/office/drawing/2014/main" id="{1C9D90AA-C0D4-AB41-8E9B-E4253FDD4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220" y="2864557"/>
              <a:ext cx="772488" cy="358353"/>
            </a:xfrm>
            <a:custGeom>
              <a:avLst/>
              <a:gdLst>
                <a:gd name="T0" fmla="*/ 5853 w 20000"/>
                <a:gd name="T1" fmla="*/ 0 h 20000"/>
                <a:gd name="T2" fmla="*/ 8613 w 20000"/>
                <a:gd name="T3" fmla="*/ 3053 h 20000"/>
                <a:gd name="T4" fmla="*/ 10260 w 20000"/>
                <a:gd name="T5" fmla="*/ 2243 h 20000"/>
                <a:gd name="T6" fmla="*/ 11821 w 20000"/>
                <a:gd name="T7" fmla="*/ 3364 h 20000"/>
                <a:gd name="T8" fmla="*/ 12413 w 20000"/>
                <a:gd name="T9" fmla="*/ 4330 h 20000"/>
                <a:gd name="T10" fmla="*/ 13685 w 20000"/>
                <a:gd name="T11" fmla="*/ 4330 h 20000"/>
                <a:gd name="T12" fmla="*/ 15347 w 20000"/>
                <a:gd name="T13" fmla="*/ 1464 h 20000"/>
                <a:gd name="T14" fmla="*/ 17139 w 20000"/>
                <a:gd name="T15" fmla="*/ 2243 h 20000"/>
                <a:gd name="T16" fmla="*/ 17066 w 20000"/>
                <a:gd name="T17" fmla="*/ 5140 h 20000"/>
                <a:gd name="T18" fmla="*/ 16908 w 20000"/>
                <a:gd name="T19" fmla="*/ 5981 h 20000"/>
                <a:gd name="T20" fmla="*/ 17442 w 20000"/>
                <a:gd name="T21" fmla="*/ 6449 h 20000"/>
                <a:gd name="T22" fmla="*/ 18035 w 20000"/>
                <a:gd name="T23" fmla="*/ 6760 h 20000"/>
                <a:gd name="T24" fmla="*/ 18627 w 20000"/>
                <a:gd name="T25" fmla="*/ 5639 h 20000"/>
                <a:gd name="T26" fmla="*/ 19451 w 20000"/>
                <a:gd name="T27" fmla="*/ 6916 h 20000"/>
                <a:gd name="T28" fmla="*/ 19986 w 20000"/>
                <a:gd name="T29" fmla="*/ 8224 h 20000"/>
                <a:gd name="T30" fmla="*/ 19393 w 20000"/>
                <a:gd name="T31" fmla="*/ 8224 h 20000"/>
                <a:gd name="T32" fmla="*/ 18627 w 20000"/>
                <a:gd name="T33" fmla="*/ 9346 h 20000"/>
                <a:gd name="T34" fmla="*/ 18483 w 20000"/>
                <a:gd name="T35" fmla="*/ 9813 h 20000"/>
                <a:gd name="T36" fmla="*/ 18266 w 20000"/>
                <a:gd name="T37" fmla="*/ 9502 h 20000"/>
                <a:gd name="T38" fmla="*/ 17890 w 20000"/>
                <a:gd name="T39" fmla="*/ 10125 h 20000"/>
                <a:gd name="T40" fmla="*/ 17442 w 20000"/>
                <a:gd name="T41" fmla="*/ 11589 h 20000"/>
                <a:gd name="T42" fmla="*/ 16908 w 20000"/>
                <a:gd name="T43" fmla="*/ 12741 h 20000"/>
                <a:gd name="T44" fmla="*/ 16315 w 20000"/>
                <a:gd name="T45" fmla="*/ 12897 h 20000"/>
                <a:gd name="T46" fmla="*/ 15578 w 20000"/>
                <a:gd name="T47" fmla="*/ 12741 h 20000"/>
                <a:gd name="T48" fmla="*/ 15491 w 20000"/>
                <a:gd name="T49" fmla="*/ 14019 h 20000"/>
                <a:gd name="T50" fmla="*/ 15723 w 20000"/>
                <a:gd name="T51" fmla="*/ 15639 h 20000"/>
                <a:gd name="T52" fmla="*/ 15260 w 20000"/>
                <a:gd name="T53" fmla="*/ 17072 h 20000"/>
                <a:gd name="T54" fmla="*/ 14740 w 20000"/>
                <a:gd name="T55" fmla="*/ 18193 h 20000"/>
                <a:gd name="T56" fmla="*/ 12211 w 20000"/>
                <a:gd name="T57" fmla="*/ 19969 h 20000"/>
                <a:gd name="T58" fmla="*/ 11590 w 20000"/>
                <a:gd name="T59" fmla="*/ 19657 h 20000"/>
                <a:gd name="T60" fmla="*/ 10029 w 20000"/>
                <a:gd name="T61" fmla="*/ 19034 h 20000"/>
                <a:gd name="T62" fmla="*/ 8829 w 20000"/>
                <a:gd name="T63" fmla="*/ 18380 h 20000"/>
                <a:gd name="T64" fmla="*/ 7413 w 20000"/>
                <a:gd name="T65" fmla="*/ 18692 h 20000"/>
                <a:gd name="T66" fmla="*/ 6662 w 20000"/>
                <a:gd name="T67" fmla="*/ 19034 h 20000"/>
                <a:gd name="T68" fmla="*/ 5910 w 20000"/>
                <a:gd name="T69" fmla="*/ 16604 h 20000"/>
                <a:gd name="T70" fmla="*/ 5535 w 20000"/>
                <a:gd name="T71" fmla="*/ 16106 h 20000"/>
                <a:gd name="T72" fmla="*/ 4350 w 20000"/>
                <a:gd name="T73" fmla="*/ 14829 h 20000"/>
                <a:gd name="T74" fmla="*/ 3136 w 20000"/>
                <a:gd name="T75" fmla="*/ 14517 h 20000"/>
                <a:gd name="T76" fmla="*/ 2399 w 20000"/>
                <a:gd name="T77" fmla="*/ 13209 h 20000"/>
                <a:gd name="T78" fmla="*/ 2399 w 20000"/>
                <a:gd name="T79" fmla="*/ 12243 h 20000"/>
                <a:gd name="T80" fmla="*/ 2023 w 20000"/>
                <a:gd name="T81" fmla="*/ 10312 h 20000"/>
                <a:gd name="T82" fmla="*/ 1431 w 20000"/>
                <a:gd name="T83" fmla="*/ 9502 h 20000"/>
                <a:gd name="T84" fmla="*/ 1214 w 20000"/>
                <a:gd name="T85" fmla="*/ 8847 h 20000"/>
                <a:gd name="T86" fmla="*/ 592 w 20000"/>
                <a:gd name="T87" fmla="*/ 8536 h 20000"/>
                <a:gd name="T88" fmla="*/ 231 w 20000"/>
                <a:gd name="T89" fmla="*/ 8069 h 20000"/>
                <a:gd name="T90" fmla="*/ 0 w 20000"/>
                <a:gd name="T91" fmla="*/ 6916 h 20000"/>
                <a:gd name="T92" fmla="*/ 983 w 20000"/>
                <a:gd name="T93" fmla="*/ 5639 h 20000"/>
                <a:gd name="T94" fmla="*/ 1358 w 20000"/>
                <a:gd name="T95" fmla="*/ 4330 h 20000"/>
                <a:gd name="T96" fmla="*/ 1806 w 20000"/>
                <a:gd name="T97" fmla="*/ 3551 h 20000"/>
                <a:gd name="T98" fmla="*/ 2775 w 20000"/>
                <a:gd name="T99" fmla="*/ 3863 h 20000"/>
                <a:gd name="T100" fmla="*/ 3584 w 20000"/>
                <a:gd name="T101" fmla="*/ 4330 h 20000"/>
                <a:gd name="T102" fmla="*/ 4942 w 20000"/>
                <a:gd name="T103" fmla="*/ 4642 h 20000"/>
                <a:gd name="T104" fmla="*/ 5853 w 20000"/>
                <a:gd name="T105" fmla="*/ 3551 h 20000"/>
                <a:gd name="T106" fmla="*/ 5462 w 20000"/>
                <a:gd name="T107" fmla="*/ 1464 h 20000"/>
                <a:gd name="T108" fmla="*/ 5853 w 20000"/>
                <a:gd name="T109" fmla="*/ 49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000" h="20000">
                  <a:moveTo>
                    <a:pt x="5853" y="498"/>
                  </a:moveTo>
                  <a:lnTo>
                    <a:pt x="5853" y="0"/>
                  </a:lnTo>
                  <a:lnTo>
                    <a:pt x="7717" y="966"/>
                  </a:lnTo>
                  <a:lnTo>
                    <a:pt x="8613" y="3053"/>
                  </a:lnTo>
                  <a:lnTo>
                    <a:pt x="9205" y="3053"/>
                  </a:lnTo>
                  <a:lnTo>
                    <a:pt x="10260" y="2243"/>
                  </a:lnTo>
                  <a:lnTo>
                    <a:pt x="10766" y="2555"/>
                  </a:lnTo>
                  <a:lnTo>
                    <a:pt x="11821" y="3364"/>
                  </a:lnTo>
                  <a:lnTo>
                    <a:pt x="11980" y="3863"/>
                  </a:lnTo>
                  <a:lnTo>
                    <a:pt x="12413" y="4330"/>
                  </a:lnTo>
                  <a:lnTo>
                    <a:pt x="12803" y="4330"/>
                  </a:lnTo>
                  <a:lnTo>
                    <a:pt x="13685" y="4330"/>
                  </a:lnTo>
                  <a:lnTo>
                    <a:pt x="14957" y="3364"/>
                  </a:lnTo>
                  <a:lnTo>
                    <a:pt x="15347" y="1464"/>
                  </a:lnTo>
                  <a:lnTo>
                    <a:pt x="16460" y="2243"/>
                  </a:lnTo>
                  <a:lnTo>
                    <a:pt x="17139" y="2243"/>
                  </a:lnTo>
                  <a:lnTo>
                    <a:pt x="17066" y="3053"/>
                  </a:lnTo>
                  <a:lnTo>
                    <a:pt x="17066" y="5140"/>
                  </a:lnTo>
                  <a:lnTo>
                    <a:pt x="17066" y="5639"/>
                  </a:lnTo>
                  <a:lnTo>
                    <a:pt x="16908" y="5981"/>
                  </a:lnTo>
                  <a:lnTo>
                    <a:pt x="17283" y="6760"/>
                  </a:lnTo>
                  <a:lnTo>
                    <a:pt x="17442" y="6449"/>
                  </a:lnTo>
                  <a:lnTo>
                    <a:pt x="17803" y="6449"/>
                  </a:lnTo>
                  <a:lnTo>
                    <a:pt x="18035" y="6760"/>
                  </a:lnTo>
                  <a:lnTo>
                    <a:pt x="18266" y="5981"/>
                  </a:lnTo>
                  <a:lnTo>
                    <a:pt x="18627" y="5639"/>
                  </a:lnTo>
                  <a:lnTo>
                    <a:pt x="19003" y="6106"/>
                  </a:lnTo>
                  <a:lnTo>
                    <a:pt x="19451" y="6916"/>
                  </a:lnTo>
                  <a:lnTo>
                    <a:pt x="19682" y="7383"/>
                  </a:lnTo>
                  <a:lnTo>
                    <a:pt x="19986" y="8224"/>
                  </a:lnTo>
                  <a:lnTo>
                    <a:pt x="19827" y="8536"/>
                  </a:lnTo>
                  <a:lnTo>
                    <a:pt x="19393" y="8224"/>
                  </a:lnTo>
                  <a:lnTo>
                    <a:pt x="18858" y="8536"/>
                  </a:lnTo>
                  <a:lnTo>
                    <a:pt x="18627" y="9346"/>
                  </a:lnTo>
                  <a:lnTo>
                    <a:pt x="18483" y="9346"/>
                  </a:lnTo>
                  <a:lnTo>
                    <a:pt x="18483" y="9813"/>
                  </a:lnTo>
                  <a:lnTo>
                    <a:pt x="18410" y="9813"/>
                  </a:lnTo>
                  <a:lnTo>
                    <a:pt x="18266" y="9502"/>
                  </a:lnTo>
                  <a:lnTo>
                    <a:pt x="18121" y="9502"/>
                  </a:lnTo>
                  <a:lnTo>
                    <a:pt x="17890" y="10125"/>
                  </a:lnTo>
                  <a:lnTo>
                    <a:pt x="17890" y="10623"/>
                  </a:lnTo>
                  <a:lnTo>
                    <a:pt x="17442" y="11589"/>
                  </a:lnTo>
                  <a:lnTo>
                    <a:pt x="17066" y="11589"/>
                  </a:lnTo>
                  <a:lnTo>
                    <a:pt x="16908" y="12741"/>
                  </a:lnTo>
                  <a:lnTo>
                    <a:pt x="16850" y="12897"/>
                  </a:lnTo>
                  <a:lnTo>
                    <a:pt x="16315" y="12897"/>
                  </a:lnTo>
                  <a:lnTo>
                    <a:pt x="15867" y="12897"/>
                  </a:lnTo>
                  <a:lnTo>
                    <a:pt x="15578" y="12741"/>
                  </a:lnTo>
                  <a:lnTo>
                    <a:pt x="15491" y="13209"/>
                  </a:lnTo>
                  <a:lnTo>
                    <a:pt x="15491" y="14019"/>
                  </a:lnTo>
                  <a:lnTo>
                    <a:pt x="15723" y="14517"/>
                  </a:lnTo>
                  <a:lnTo>
                    <a:pt x="15723" y="15639"/>
                  </a:lnTo>
                  <a:lnTo>
                    <a:pt x="15347" y="16106"/>
                  </a:lnTo>
                  <a:lnTo>
                    <a:pt x="15260" y="17072"/>
                  </a:lnTo>
                  <a:lnTo>
                    <a:pt x="14957" y="17570"/>
                  </a:lnTo>
                  <a:lnTo>
                    <a:pt x="14740" y="18193"/>
                  </a:lnTo>
                  <a:lnTo>
                    <a:pt x="12948" y="18692"/>
                  </a:lnTo>
                  <a:lnTo>
                    <a:pt x="12211" y="19969"/>
                  </a:lnTo>
                  <a:lnTo>
                    <a:pt x="11821" y="19969"/>
                  </a:lnTo>
                  <a:lnTo>
                    <a:pt x="11590" y="19657"/>
                  </a:lnTo>
                  <a:lnTo>
                    <a:pt x="11228" y="19657"/>
                  </a:lnTo>
                  <a:lnTo>
                    <a:pt x="10029" y="19034"/>
                  </a:lnTo>
                  <a:lnTo>
                    <a:pt x="9812" y="18380"/>
                  </a:lnTo>
                  <a:lnTo>
                    <a:pt x="8829" y="18380"/>
                  </a:lnTo>
                  <a:lnTo>
                    <a:pt x="8613" y="18692"/>
                  </a:lnTo>
                  <a:lnTo>
                    <a:pt x="7413" y="18692"/>
                  </a:lnTo>
                  <a:lnTo>
                    <a:pt x="7269" y="19034"/>
                  </a:lnTo>
                  <a:lnTo>
                    <a:pt x="6662" y="19034"/>
                  </a:lnTo>
                  <a:lnTo>
                    <a:pt x="6301" y="18193"/>
                  </a:lnTo>
                  <a:lnTo>
                    <a:pt x="5910" y="16604"/>
                  </a:lnTo>
                  <a:lnTo>
                    <a:pt x="5679" y="16106"/>
                  </a:lnTo>
                  <a:lnTo>
                    <a:pt x="5535" y="16106"/>
                  </a:lnTo>
                  <a:lnTo>
                    <a:pt x="4942" y="15639"/>
                  </a:lnTo>
                  <a:lnTo>
                    <a:pt x="4350" y="14829"/>
                  </a:lnTo>
                  <a:lnTo>
                    <a:pt x="3960" y="14829"/>
                  </a:lnTo>
                  <a:lnTo>
                    <a:pt x="3136" y="14517"/>
                  </a:lnTo>
                  <a:lnTo>
                    <a:pt x="2543" y="14019"/>
                  </a:lnTo>
                  <a:lnTo>
                    <a:pt x="2399" y="13209"/>
                  </a:lnTo>
                  <a:lnTo>
                    <a:pt x="2543" y="12897"/>
                  </a:lnTo>
                  <a:lnTo>
                    <a:pt x="2399" y="12243"/>
                  </a:lnTo>
                  <a:lnTo>
                    <a:pt x="2399" y="11433"/>
                  </a:lnTo>
                  <a:lnTo>
                    <a:pt x="2023" y="10312"/>
                  </a:lnTo>
                  <a:lnTo>
                    <a:pt x="1575" y="9346"/>
                  </a:lnTo>
                  <a:lnTo>
                    <a:pt x="1431" y="9502"/>
                  </a:lnTo>
                  <a:lnTo>
                    <a:pt x="1358" y="9034"/>
                  </a:lnTo>
                  <a:lnTo>
                    <a:pt x="1214" y="8847"/>
                  </a:lnTo>
                  <a:lnTo>
                    <a:pt x="983" y="9502"/>
                  </a:lnTo>
                  <a:lnTo>
                    <a:pt x="592" y="8536"/>
                  </a:lnTo>
                  <a:lnTo>
                    <a:pt x="376" y="8224"/>
                  </a:lnTo>
                  <a:lnTo>
                    <a:pt x="231" y="8069"/>
                  </a:lnTo>
                  <a:lnTo>
                    <a:pt x="0" y="7757"/>
                  </a:lnTo>
                  <a:lnTo>
                    <a:pt x="0" y="6916"/>
                  </a:lnTo>
                  <a:lnTo>
                    <a:pt x="159" y="6449"/>
                  </a:lnTo>
                  <a:lnTo>
                    <a:pt x="983" y="5639"/>
                  </a:lnTo>
                  <a:lnTo>
                    <a:pt x="983" y="5140"/>
                  </a:lnTo>
                  <a:lnTo>
                    <a:pt x="1358" y="4330"/>
                  </a:lnTo>
                  <a:lnTo>
                    <a:pt x="1431" y="4019"/>
                  </a:lnTo>
                  <a:lnTo>
                    <a:pt x="1806" y="3551"/>
                  </a:lnTo>
                  <a:lnTo>
                    <a:pt x="2543" y="3364"/>
                  </a:lnTo>
                  <a:lnTo>
                    <a:pt x="2775" y="3863"/>
                  </a:lnTo>
                  <a:lnTo>
                    <a:pt x="3526" y="3551"/>
                  </a:lnTo>
                  <a:lnTo>
                    <a:pt x="3584" y="4330"/>
                  </a:lnTo>
                  <a:lnTo>
                    <a:pt x="4118" y="4642"/>
                  </a:lnTo>
                  <a:lnTo>
                    <a:pt x="4942" y="4642"/>
                  </a:lnTo>
                  <a:lnTo>
                    <a:pt x="6069" y="4330"/>
                  </a:lnTo>
                  <a:lnTo>
                    <a:pt x="5853" y="3551"/>
                  </a:lnTo>
                  <a:lnTo>
                    <a:pt x="5679" y="2741"/>
                  </a:lnTo>
                  <a:lnTo>
                    <a:pt x="5462" y="1464"/>
                  </a:lnTo>
                  <a:lnTo>
                    <a:pt x="5535" y="1277"/>
                  </a:lnTo>
                  <a:lnTo>
                    <a:pt x="5853" y="4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7" name="Freeform 172">
              <a:extLst>
                <a:ext uri="{FF2B5EF4-FFF2-40B4-BE49-F238E27FC236}">
                  <a16:creationId xmlns:a16="http://schemas.microsoft.com/office/drawing/2014/main" id="{B543FF2A-FC94-A54A-A649-6D3227FD1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7289" y="3593809"/>
              <a:ext cx="206368" cy="112945"/>
            </a:xfrm>
            <a:custGeom>
              <a:avLst/>
              <a:gdLst>
                <a:gd name="T0" fmla="*/ 2005 w 20000"/>
                <a:gd name="T1" fmla="*/ 0 h 20000"/>
                <a:gd name="T2" fmla="*/ 3360 w 20000"/>
                <a:gd name="T3" fmla="*/ 1084 h 20000"/>
                <a:gd name="T4" fmla="*/ 7317 w 20000"/>
                <a:gd name="T5" fmla="*/ 4039 h 20000"/>
                <a:gd name="T6" fmla="*/ 8130 w 20000"/>
                <a:gd name="T7" fmla="*/ 6700 h 20000"/>
                <a:gd name="T8" fmla="*/ 8726 w 20000"/>
                <a:gd name="T9" fmla="*/ 6108 h 20000"/>
                <a:gd name="T10" fmla="*/ 9539 w 20000"/>
                <a:gd name="T11" fmla="*/ 6108 h 20000"/>
                <a:gd name="T12" fmla="*/ 10136 w 20000"/>
                <a:gd name="T13" fmla="*/ 8276 h 20000"/>
                <a:gd name="T14" fmla="*/ 11545 w 20000"/>
                <a:gd name="T15" fmla="*/ 9261 h 20000"/>
                <a:gd name="T16" fmla="*/ 12412 w 20000"/>
                <a:gd name="T17" fmla="*/ 8276 h 20000"/>
                <a:gd name="T18" fmla="*/ 12412 w 20000"/>
                <a:gd name="T19" fmla="*/ 10739 h 20000"/>
                <a:gd name="T20" fmla="*/ 13225 w 20000"/>
                <a:gd name="T21" fmla="*/ 10739 h 20000"/>
                <a:gd name="T22" fmla="*/ 15447 w 20000"/>
                <a:gd name="T23" fmla="*/ 12315 h 20000"/>
                <a:gd name="T24" fmla="*/ 15989 w 20000"/>
                <a:gd name="T25" fmla="*/ 11724 h 20000"/>
                <a:gd name="T26" fmla="*/ 17398 w 20000"/>
                <a:gd name="T27" fmla="*/ 12315 h 20000"/>
                <a:gd name="T28" fmla="*/ 19946 w 20000"/>
                <a:gd name="T29" fmla="*/ 12315 h 20000"/>
                <a:gd name="T30" fmla="*/ 19675 w 20000"/>
                <a:gd name="T31" fmla="*/ 14877 h 20000"/>
                <a:gd name="T32" fmla="*/ 19946 w 20000"/>
                <a:gd name="T33" fmla="*/ 19901 h 20000"/>
                <a:gd name="T34" fmla="*/ 17724 w 20000"/>
                <a:gd name="T35" fmla="*/ 19901 h 20000"/>
                <a:gd name="T36" fmla="*/ 17724 w 20000"/>
                <a:gd name="T37" fmla="*/ 18916 h 20000"/>
                <a:gd name="T38" fmla="*/ 16856 w 20000"/>
                <a:gd name="T39" fmla="*/ 18916 h 20000"/>
                <a:gd name="T40" fmla="*/ 15447 w 20000"/>
                <a:gd name="T41" fmla="*/ 18916 h 20000"/>
                <a:gd name="T42" fmla="*/ 15176 w 20000"/>
                <a:gd name="T43" fmla="*/ 18916 h 20000"/>
                <a:gd name="T44" fmla="*/ 14092 w 20000"/>
                <a:gd name="T45" fmla="*/ 17340 h 20000"/>
                <a:gd name="T46" fmla="*/ 13225 w 20000"/>
                <a:gd name="T47" fmla="*/ 18325 h 20000"/>
                <a:gd name="T48" fmla="*/ 11870 w 20000"/>
                <a:gd name="T49" fmla="*/ 16847 h 20000"/>
                <a:gd name="T50" fmla="*/ 11545 w 20000"/>
                <a:gd name="T51" fmla="*/ 15862 h 20000"/>
                <a:gd name="T52" fmla="*/ 9322 w 20000"/>
                <a:gd name="T53" fmla="*/ 14877 h 20000"/>
                <a:gd name="T54" fmla="*/ 6450 w 20000"/>
                <a:gd name="T55" fmla="*/ 13300 h 20000"/>
                <a:gd name="T56" fmla="*/ 4770 w 20000"/>
                <a:gd name="T57" fmla="*/ 12315 h 20000"/>
                <a:gd name="T58" fmla="*/ 2818 w 20000"/>
                <a:gd name="T59" fmla="*/ 10739 h 20000"/>
                <a:gd name="T60" fmla="*/ 1138 w 20000"/>
                <a:gd name="T61" fmla="*/ 9261 h 20000"/>
                <a:gd name="T62" fmla="*/ 0 w 20000"/>
                <a:gd name="T63" fmla="*/ 7685 h 20000"/>
                <a:gd name="T64" fmla="*/ 1138 w 20000"/>
                <a:gd name="T65" fmla="*/ 6700 h 20000"/>
                <a:gd name="T66" fmla="*/ 596 w 20000"/>
                <a:gd name="T67" fmla="*/ 5123 h 20000"/>
                <a:gd name="T68" fmla="*/ 1138 w 20000"/>
                <a:gd name="T69" fmla="*/ 3645 h 20000"/>
                <a:gd name="T70" fmla="*/ 2005 w 20000"/>
                <a:gd name="T7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00" h="20000">
                  <a:moveTo>
                    <a:pt x="2005" y="0"/>
                  </a:moveTo>
                  <a:lnTo>
                    <a:pt x="3360" y="1084"/>
                  </a:lnTo>
                  <a:lnTo>
                    <a:pt x="7317" y="4039"/>
                  </a:lnTo>
                  <a:lnTo>
                    <a:pt x="8130" y="6700"/>
                  </a:lnTo>
                  <a:lnTo>
                    <a:pt x="8726" y="6108"/>
                  </a:lnTo>
                  <a:lnTo>
                    <a:pt x="9539" y="6108"/>
                  </a:lnTo>
                  <a:lnTo>
                    <a:pt x="10136" y="8276"/>
                  </a:lnTo>
                  <a:lnTo>
                    <a:pt x="11545" y="9261"/>
                  </a:lnTo>
                  <a:lnTo>
                    <a:pt x="12412" y="8276"/>
                  </a:lnTo>
                  <a:lnTo>
                    <a:pt x="12412" y="10739"/>
                  </a:lnTo>
                  <a:lnTo>
                    <a:pt x="13225" y="10739"/>
                  </a:lnTo>
                  <a:lnTo>
                    <a:pt x="15447" y="12315"/>
                  </a:lnTo>
                  <a:lnTo>
                    <a:pt x="15989" y="11724"/>
                  </a:lnTo>
                  <a:lnTo>
                    <a:pt x="17398" y="12315"/>
                  </a:lnTo>
                  <a:lnTo>
                    <a:pt x="19946" y="12315"/>
                  </a:lnTo>
                  <a:lnTo>
                    <a:pt x="19675" y="14877"/>
                  </a:lnTo>
                  <a:lnTo>
                    <a:pt x="19946" y="19901"/>
                  </a:lnTo>
                  <a:lnTo>
                    <a:pt x="17724" y="19901"/>
                  </a:lnTo>
                  <a:lnTo>
                    <a:pt x="17724" y="18916"/>
                  </a:lnTo>
                  <a:lnTo>
                    <a:pt x="16856" y="18916"/>
                  </a:lnTo>
                  <a:lnTo>
                    <a:pt x="15447" y="18916"/>
                  </a:lnTo>
                  <a:lnTo>
                    <a:pt x="15176" y="18916"/>
                  </a:lnTo>
                  <a:lnTo>
                    <a:pt x="14092" y="17340"/>
                  </a:lnTo>
                  <a:lnTo>
                    <a:pt x="13225" y="18325"/>
                  </a:lnTo>
                  <a:lnTo>
                    <a:pt x="11870" y="16847"/>
                  </a:lnTo>
                  <a:lnTo>
                    <a:pt x="11545" y="15862"/>
                  </a:lnTo>
                  <a:lnTo>
                    <a:pt x="9322" y="14877"/>
                  </a:lnTo>
                  <a:lnTo>
                    <a:pt x="6450" y="13300"/>
                  </a:lnTo>
                  <a:lnTo>
                    <a:pt x="4770" y="12315"/>
                  </a:lnTo>
                  <a:lnTo>
                    <a:pt x="2818" y="10739"/>
                  </a:lnTo>
                  <a:lnTo>
                    <a:pt x="1138" y="9261"/>
                  </a:lnTo>
                  <a:lnTo>
                    <a:pt x="0" y="7685"/>
                  </a:lnTo>
                  <a:lnTo>
                    <a:pt x="1138" y="6700"/>
                  </a:lnTo>
                  <a:lnTo>
                    <a:pt x="596" y="5123"/>
                  </a:lnTo>
                  <a:lnTo>
                    <a:pt x="1138" y="3645"/>
                  </a:lnTo>
                  <a:lnTo>
                    <a:pt x="200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8" name="Freeform 171">
              <a:extLst>
                <a:ext uri="{FF2B5EF4-FFF2-40B4-BE49-F238E27FC236}">
                  <a16:creationId xmlns:a16="http://schemas.microsoft.com/office/drawing/2014/main" id="{FC2C49BF-DEFC-4E45-8997-4E99BDEBB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6352" y="3749981"/>
              <a:ext cx="182663" cy="223100"/>
            </a:xfrm>
            <a:custGeom>
              <a:avLst/>
              <a:gdLst>
                <a:gd name="T0" fmla="*/ 8196 w 20000"/>
                <a:gd name="T1" fmla="*/ 6216 h 20000"/>
                <a:gd name="T2" fmla="*/ 8196 w 20000"/>
                <a:gd name="T3" fmla="*/ 4411 h 20000"/>
                <a:gd name="T4" fmla="*/ 8563 w 20000"/>
                <a:gd name="T5" fmla="*/ 3609 h 20000"/>
                <a:gd name="T6" fmla="*/ 8563 w 20000"/>
                <a:gd name="T7" fmla="*/ 2857 h 20000"/>
                <a:gd name="T8" fmla="*/ 9847 w 20000"/>
                <a:gd name="T9" fmla="*/ 2857 h 20000"/>
                <a:gd name="T10" fmla="*/ 10092 w 20000"/>
                <a:gd name="T11" fmla="*/ 2857 h 20000"/>
                <a:gd name="T12" fmla="*/ 9847 w 20000"/>
                <a:gd name="T13" fmla="*/ 2055 h 20000"/>
                <a:gd name="T14" fmla="*/ 9174 w 20000"/>
                <a:gd name="T15" fmla="*/ 2055 h 20000"/>
                <a:gd name="T16" fmla="*/ 8563 w 20000"/>
                <a:gd name="T17" fmla="*/ 301 h 20000"/>
                <a:gd name="T18" fmla="*/ 9174 w 20000"/>
                <a:gd name="T19" fmla="*/ 0 h 20000"/>
                <a:gd name="T20" fmla="*/ 9847 w 20000"/>
                <a:gd name="T21" fmla="*/ 0 h 20000"/>
                <a:gd name="T22" fmla="*/ 11682 w 20000"/>
                <a:gd name="T23" fmla="*/ 2356 h 20000"/>
                <a:gd name="T24" fmla="*/ 15229 w 20000"/>
                <a:gd name="T25" fmla="*/ 3358 h 20000"/>
                <a:gd name="T26" fmla="*/ 16820 w 20000"/>
                <a:gd name="T27" fmla="*/ 3609 h 20000"/>
                <a:gd name="T28" fmla="*/ 18960 w 20000"/>
                <a:gd name="T29" fmla="*/ 5714 h 20000"/>
                <a:gd name="T30" fmla="*/ 19939 w 20000"/>
                <a:gd name="T31" fmla="*/ 6216 h 20000"/>
                <a:gd name="T32" fmla="*/ 18960 w 20000"/>
                <a:gd name="T33" fmla="*/ 8822 h 20000"/>
                <a:gd name="T34" fmla="*/ 16820 w 20000"/>
                <a:gd name="T35" fmla="*/ 11178 h 20000"/>
                <a:gd name="T36" fmla="*/ 16453 w 20000"/>
                <a:gd name="T37" fmla="*/ 11178 h 20000"/>
                <a:gd name="T38" fmla="*/ 15841 w 20000"/>
                <a:gd name="T39" fmla="*/ 10877 h 20000"/>
                <a:gd name="T40" fmla="*/ 15229 w 20000"/>
                <a:gd name="T41" fmla="*/ 11880 h 20000"/>
                <a:gd name="T42" fmla="*/ 14862 w 20000"/>
                <a:gd name="T43" fmla="*/ 13233 h 20000"/>
                <a:gd name="T44" fmla="*/ 15229 w 20000"/>
                <a:gd name="T45" fmla="*/ 14536 h 20000"/>
                <a:gd name="T46" fmla="*/ 12599 w 20000"/>
                <a:gd name="T47" fmla="*/ 15038 h 20000"/>
                <a:gd name="T48" fmla="*/ 11682 w 20000"/>
                <a:gd name="T49" fmla="*/ 15789 h 20000"/>
                <a:gd name="T50" fmla="*/ 11682 w 20000"/>
                <a:gd name="T51" fmla="*/ 16591 h 20000"/>
                <a:gd name="T52" fmla="*/ 11070 w 20000"/>
                <a:gd name="T53" fmla="*/ 17093 h 20000"/>
                <a:gd name="T54" fmla="*/ 8563 w 20000"/>
                <a:gd name="T55" fmla="*/ 17393 h 20000"/>
                <a:gd name="T56" fmla="*/ 8563 w 20000"/>
                <a:gd name="T57" fmla="*/ 18647 h 20000"/>
                <a:gd name="T58" fmla="*/ 8196 w 20000"/>
                <a:gd name="T59" fmla="*/ 19148 h 20000"/>
                <a:gd name="T60" fmla="*/ 7217 w 20000"/>
                <a:gd name="T61" fmla="*/ 19148 h 20000"/>
                <a:gd name="T62" fmla="*/ 4465 w 20000"/>
                <a:gd name="T63" fmla="*/ 19699 h 20000"/>
                <a:gd name="T64" fmla="*/ 3119 w 20000"/>
                <a:gd name="T65" fmla="*/ 19950 h 20000"/>
                <a:gd name="T66" fmla="*/ 0 w 20000"/>
                <a:gd name="T67" fmla="*/ 14536 h 20000"/>
                <a:gd name="T68" fmla="*/ 8196 w 20000"/>
                <a:gd name="T69" fmla="*/ 11880 h 20000"/>
                <a:gd name="T70" fmla="*/ 9174 w 20000"/>
                <a:gd name="T71" fmla="*/ 7519 h 20000"/>
                <a:gd name="T72" fmla="*/ 8196 w 20000"/>
                <a:gd name="T73" fmla="*/ 621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00" h="20000">
                  <a:moveTo>
                    <a:pt x="8196" y="6216"/>
                  </a:moveTo>
                  <a:lnTo>
                    <a:pt x="8196" y="4411"/>
                  </a:lnTo>
                  <a:lnTo>
                    <a:pt x="8563" y="3609"/>
                  </a:lnTo>
                  <a:lnTo>
                    <a:pt x="8563" y="2857"/>
                  </a:lnTo>
                  <a:lnTo>
                    <a:pt x="9847" y="2857"/>
                  </a:lnTo>
                  <a:lnTo>
                    <a:pt x="10092" y="2857"/>
                  </a:lnTo>
                  <a:lnTo>
                    <a:pt x="9847" y="2055"/>
                  </a:lnTo>
                  <a:lnTo>
                    <a:pt x="9174" y="2055"/>
                  </a:lnTo>
                  <a:lnTo>
                    <a:pt x="8563" y="301"/>
                  </a:lnTo>
                  <a:lnTo>
                    <a:pt x="9174" y="0"/>
                  </a:lnTo>
                  <a:lnTo>
                    <a:pt x="9847" y="0"/>
                  </a:lnTo>
                  <a:lnTo>
                    <a:pt x="11682" y="2356"/>
                  </a:lnTo>
                  <a:lnTo>
                    <a:pt x="15229" y="3358"/>
                  </a:lnTo>
                  <a:lnTo>
                    <a:pt x="16820" y="3609"/>
                  </a:lnTo>
                  <a:lnTo>
                    <a:pt x="18960" y="5714"/>
                  </a:lnTo>
                  <a:lnTo>
                    <a:pt x="19939" y="6216"/>
                  </a:lnTo>
                  <a:lnTo>
                    <a:pt x="18960" y="8822"/>
                  </a:lnTo>
                  <a:lnTo>
                    <a:pt x="16820" y="11178"/>
                  </a:lnTo>
                  <a:lnTo>
                    <a:pt x="16453" y="11178"/>
                  </a:lnTo>
                  <a:lnTo>
                    <a:pt x="15841" y="10877"/>
                  </a:lnTo>
                  <a:lnTo>
                    <a:pt x="15229" y="11880"/>
                  </a:lnTo>
                  <a:lnTo>
                    <a:pt x="14862" y="13233"/>
                  </a:lnTo>
                  <a:lnTo>
                    <a:pt x="15229" y="14536"/>
                  </a:lnTo>
                  <a:lnTo>
                    <a:pt x="12599" y="15038"/>
                  </a:lnTo>
                  <a:lnTo>
                    <a:pt x="11682" y="15789"/>
                  </a:lnTo>
                  <a:lnTo>
                    <a:pt x="11682" y="16591"/>
                  </a:lnTo>
                  <a:lnTo>
                    <a:pt x="11070" y="17093"/>
                  </a:lnTo>
                  <a:lnTo>
                    <a:pt x="8563" y="17393"/>
                  </a:lnTo>
                  <a:lnTo>
                    <a:pt x="8563" y="18647"/>
                  </a:lnTo>
                  <a:lnTo>
                    <a:pt x="8196" y="19148"/>
                  </a:lnTo>
                  <a:lnTo>
                    <a:pt x="7217" y="19148"/>
                  </a:lnTo>
                  <a:lnTo>
                    <a:pt x="4465" y="19699"/>
                  </a:lnTo>
                  <a:lnTo>
                    <a:pt x="3119" y="19950"/>
                  </a:lnTo>
                  <a:lnTo>
                    <a:pt x="0" y="14536"/>
                  </a:lnTo>
                  <a:lnTo>
                    <a:pt x="8196" y="11880"/>
                  </a:lnTo>
                  <a:lnTo>
                    <a:pt x="9174" y="7519"/>
                  </a:lnTo>
                  <a:lnTo>
                    <a:pt x="8196" y="62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9" name="Freeform 170">
              <a:extLst>
                <a:ext uri="{FF2B5EF4-FFF2-40B4-BE49-F238E27FC236}">
                  <a16:creationId xmlns:a16="http://schemas.microsoft.com/office/drawing/2014/main" id="{EA597AE9-17EF-0D4E-9530-9C1F5CAF8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749" y="3404176"/>
              <a:ext cx="384850" cy="384847"/>
            </a:xfrm>
            <a:custGeom>
              <a:avLst/>
              <a:gdLst>
                <a:gd name="T0" fmla="*/ 16348 w 20000"/>
                <a:gd name="T1" fmla="*/ 0 h 20000"/>
                <a:gd name="T2" fmla="*/ 18783 w 20000"/>
                <a:gd name="T3" fmla="*/ 1480 h 20000"/>
                <a:gd name="T4" fmla="*/ 19681 w 20000"/>
                <a:gd name="T5" fmla="*/ 2700 h 20000"/>
                <a:gd name="T6" fmla="*/ 17565 w 20000"/>
                <a:gd name="T7" fmla="*/ 3919 h 20000"/>
                <a:gd name="T8" fmla="*/ 15594 w 20000"/>
                <a:gd name="T9" fmla="*/ 3599 h 20000"/>
                <a:gd name="T10" fmla="*/ 15768 w 20000"/>
                <a:gd name="T11" fmla="*/ 4790 h 20000"/>
                <a:gd name="T12" fmla="*/ 16348 w 20000"/>
                <a:gd name="T13" fmla="*/ 6299 h 20000"/>
                <a:gd name="T14" fmla="*/ 17565 w 20000"/>
                <a:gd name="T15" fmla="*/ 7054 h 20000"/>
                <a:gd name="T16" fmla="*/ 17130 w 20000"/>
                <a:gd name="T17" fmla="*/ 7808 h 20000"/>
                <a:gd name="T18" fmla="*/ 17130 w 20000"/>
                <a:gd name="T19" fmla="*/ 8999 h 20000"/>
                <a:gd name="T20" fmla="*/ 16058 w 20000"/>
                <a:gd name="T21" fmla="*/ 10363 h 20000"/>
                <a:gd name="T22" fmla="*/ 15594 w 20000"/>
                <a:gd name="T23" fmla="*/ 11727 h 20000"/>
                <a:gd name="T24" fmla="*/ 14406 w 20000"/>
                <a:gd name="T25" fmla="*/ 13062 h 20000"/>
                <a:gd name="T26" fmla="*/ 13971 w 20000"/>
                <a:gd name="T27" fmla="*/ 13527 h 20000"/>
                <a:gd name="T28" fmla="*/ 12145 w 20000"/>
                <a:gd name="T29" fmla="*/ 13527 h 20000"/>
                <a:gd name="T30" fmla="*/ 11710 w 20000"/>
                <a:gd name="T31" fmla="*/ 14107 h 20000"/>
                <a:gd name="T32" fmla="*/ 12029 w 20000"/>
                <a:gd name="T33" fmla="*/ 15472 h 20000"/>
                <a:gd name="T34" fmla="*/ 12464 w 20000"/>
                <a:gd name="T35" fmla="*/ 16952 h 20000"/>
                <a:gd name="T36" fmla="*/ 13217 w 20000"/>
                <a:gd name="T37" fmla="*/ 18926 h 20000"/>
                <a:gd name="T38" fmla="*/ 12609 w 20000"/>
                <a:gd name="T39" fmla="*/ 18926 h 20000"/>
                <a:gd name="T40" fmla="*/ 11710 w 20000"/>
                <a:gd name="T41" fmla="*/ 19216 h 20000"/>
                <a:gd name="T42" fmla="*/ 10493 w 20000"/>
                <a:gd name="T43" fmla="*/ 19390 h 20000"/>
                <a:gd name="T44" fmla="*/ 10058 w 20000"/>
                <a:gd name="T45" fmla="*/ 19681 h 20000"/>
                <a:gd name="T46" fmla="*/ 8551 w 20000"/>
                <a:gd name="T47" fmla="*/ 19390 h 20000"/>
                <a:gd name="T48" fmla="*/ 8116 w 20000"/>
                <a:gd name="T49" fmla="*/ 18200 h 20000"/>
                <a:gd name="T50" fmla="*/ 7362 w 20000"/>
                <a:gd name="T51" fmla="*/ 17417 h 20000"/>
                <a:gd name="T52" fmla="*/ 6290 w 20000"/>
                <a:gd name="T53" fmla="*/ 17417 h 20000"/>
                <a:gd name="T54" fmla="*/ 4957 w 20000"/>
                <a:gd name="T55" fmla="*/ 18026 h 20000"/>
                <a:gd name="T56" fmla="*/ 3913 w 20000"/>
                <a:gd name="T57" fmla="*/ 17417 h 20000"/>
                <a:gd name="T58" fmla="*/ 1942 w 20000"/>
                <a:gd name="T59" fmla="*/ 17736 h 20000"/>
                <a:gd name="T60" fmla="*/ 1188 w 20000"/>
                <a:gd name="T61" fmla="*/ 17271 h 20000"/>
                <a:gd name="T62" fmla="*/ 1942 w 20000"/>
                <a:gd name="T63" fmla="*/ 16226 h 20000"/>
                <a:gd name="T64" fmla="*/ 3014 w 20000"/>
                <a:gd name="T65" fmla="*/ 15762 h 20000"/>
                <a:gd name="T66" fmla="*/ 3159 w 20000"/>
                <a:gd name="T67" fmla="*/ 15472 h 20000"/>
                <a:gd name="T68" fmla="*/ 2725 w 20000"/>
                <a:gd name="T69" fmla="*/ 14862 h 20000"/>
                <a:gd name="T70" fmla="*/ 1797 w 20000"/>
                <a:gd name="T71" fmla="*/ 13062 h 20000"/>
                <a:gd name="T72" fmla="*/ 0 w 20000"/>
                <a:gd name="T73" fmla="*/ 11437 h 20000"/>
                <a:gd name="T74" fmla="*/ 2725 w 20000"/>
                <a:gd name="T75" fmla="*/ 11872 h 20000"/>
                <a:gd name="T76" fmla="*/ 3913 w 20000"/>
                <a:gd name="T77" fmla="*/ 11727 h 20000"/>
                <a:gd name="T78" fmla="*/ 6638 w 20000"/>
                <a:gd name="T79" fmla="*/ 10972 h 20000"/>
                <a:gd name="T80" fmla="*/ 6928 w 20000"/>
                <a:gd name="T81" fmla="*/ 9173 h 20000"/>
                <a:gd name="T82" fmla="*/ 7362 w 20000"/>
                <a:gd name="T83" fmla="*/ 8999 h 20000"/>
                <a:gd name="T84" fmla="*/ 8261 w 20000"/>
                <a:gd name="T85" fmla="*/ 8563 h 20000"/>
                <a:gd name="T86" fmla="*/ 9014 w 20000"/>
                <a:gd name="T87" fmla="*/ 8563 h 20000"/>
                <a:gd name="T88" fmla="*/ 9768 w 20000"/>
                <a:gd name="T89" fmla="*/ 8708 h 20000"/>
                <a:gd name="T90" fmla="*/ 10058 w 20000"/>
                <a:gd name="T91" fmla="*/ 7518 h 20000"/>
                <a:gd name="T92" fmla="*/ 10203 w 20000"/>
                <a:gd name="T93" fmla="*/ 6299 h 20000"/>
                <a:gd name="T94" fmla="*/ 10812 w 20000"/>
                <a:gd name="T95" fmla="*/ 5399 h 20000"/>
                <a:gd name="T96" fmla="*/ 10957 w 20000"/>
                <a:gd name="T97" fmla="*/ 4790 h 20000"/>
                <a:gd name="T98" fmla="*/ 11710 w 20000"/>
                <a:gd name="T99" fmla="*/ 4035 h 20000"/>
                <a:gd name="T100" fmla="*/ 12145 w 20000"/>
                <a:gd name="T101" fmla="*/ 2700 h 20000"/>
                <a:gd name="T102" fmla="*/ 12145 w 20000"/>
                <a:gd name="T103" fmla="*/ 900 h 20000"/>
                <a:gd name="T104" fmla="*/ 13681 w 20000"/>
                <a:gd name="T105" fmla="*/ 29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00" h="20000">
                  <a:moveTo>
                    <a:pt x="15594" y="290"/>
                  </a:moveTo>
                  <a:lnTo>
                    <a:pt x="16348" y="0"/>
                  </a:lnTo>
                  <a:lnTo>
                    <a:pt x="18029" y="755"/>
                  </a:lnTo>
                  <a:lnTo>
                    <a:pt x="18783" y="1480"/>
                  </a:lnTo>
                  <a:lnTo>
                    <a:pt x="19971" y="2409"/>
                  </a:lnTo>
                  <a:lnTo>
                    <a:pt x="19681" y="2700"/>
                  </a:lnTo>
                  <a:lnTo>
                    <a:pt x="18783" y="3454"/>
                  </a:lnTo>
                  <a:lnTo>
                    <a:pt x="17565" y="3919"/>
                  </a:lnTo>
                  <a:lnTo>
                    <a:pt x="16812" y="3599"/>
                  </a:lnTo>
                  <a:lnTo>
                    <a:pt x="15594" y="3599"/>
                  </a:lnTo>
                  <a:lnTo>
                    <a:pt x="15159" y="4035"/>
                  </a:lnTo>
                  <a:lnTo>
                    <a:pt x="15768" y="4790"/>
                  </a:lnTo>
                  <a:lnTo>
                    <a:pt x="15768" y="6009"/>
                  </a:lnTo>
                  <a:lnTo>
                    <a:pt x="16348" y="6299"/>
                  </a:lnTo>
                  <a:lnTo>
                    <a:pt x="16522" y="6763"/>
                  </a:lnTo>
                  <a:lnTo>
                    <a:pt x="17565" y="7054"/>
                  </a:lnTo>
                  <a:lnTo>
                    <a:pt x="17565" y="7518"/>
                  </a:lnTo>
                  <a:lnTo>
                    <a:pt x="17130" y="7808"/>
                  </a:lnTo>
                  <a:lnTo>
                    <a:pt x="16522" y="8244"/>
                  </a:lnTo>
                  <a:lnTo>
                    <a:pt x="17130" y="8999"/>
                  </a:lnTo>
                  <a:lnTo>
                    <a:pt x="16522" y="9463"/>
                  </a:lnTo>
                  <a:lnTo>
                    <a:pt x="16058" y="10363"/>
                  </a:lnTo>
                  <a:lnTo>
                    <a:pt x="15594" y="10972"/>
                  </a:lnTo>
                  <a:lnTo>
                    <a:pt x="15594" y="11727"/>
                  </a:lnTo>
                  <a:lnTo>
                    <a:pt x="14406" y="12337"/>
                  </a:lnTo>
                  <a:lnTo>
                    <a:pt x="14406" y="13062"/>
                  </a:lnTo>
                  <a:lnTo>
                    <a:pt x="14116" y="13353"/>
                  </a:lnTo>
                  <a:lnTo>
                    <a:pt x="13971" y="13527"/>
                  </a:lnTo>
                  <a:lnTo>
                    <a:pt x="12464" y="14107"/>
                  </a:lnTo>
                  <a:lnTo>
                    <a:pt x="12145" y="13527"/>
                  </a:lnTo>
                  <a:lnTo>
                    <a:pt x="12029" y="13817"/>
                  </a:lnTo>
                  <a:lnTo>
                    <a:pt x="11710" y="14107"/>
                  </a:lnTo>
                  <a:lnTo>
                    <a:pt x="10957" y="15298"/>
                  </a:lnTo>
                  <a:lnTo>
                    <a:pt x="12029" y="15472"/>
                  </a:lnTo>
                  <a:lnTo>
                    <a:pt x="12029" y="16836"/>
                  </a:lnTo>
                  <a:lnTo>
                    <a:pt x="12464" y="16952"/>
                  </a:lnTo>
                  <a:lnTo>
                    <a:pt x="13217" y="18636"/>
                  </a:lnTo>
                  <a:lnTo>
                    <a:pt x="13217" y="18926"/>
                  </a:lnTo>
                  <a:lnTo>
                    <a:pt x="12928" y="19216"/>
                  </a:lnTo>
                  <a:lnTo>
                    <a:pt x="12609" y="18926"/>
                  </a:lnTo>
                  <a:lnTo>
                    <a:pt x="12145" y="19216"/>
                  </a:lnTo>
                  <a:lnTo>
                    <a:pt x="11710" y="19216"/>
                  </a:lnTo>
                  <a:lnTo>
                    <a:pt x="10493" y="19216"/>
                  </a:lnTo>
                  <a:lnTo>
                    <a:pt x="10493" y="19390"/>
                  </a:lnTo>
                  <a:lnTo>
                    <a:pt x="10058" y="19390"/>
                  </a:lnTo>
                  <a:lnTo>
                    <a:pt x="10058" y="19681"/>
                  </a:lnTo>
                  <a:lnTo>
                    <a:pt x="9768" y="19971"/>
                  </a:lnTo>
                  <a:lnTo>
                    <a:pt x="8551" y="19390"/>
                  </a:lnTo>
                  <a:lnTo>
                    <a:pt x="8261" y="18636"/>
                  </a:lnTo>
                  <a:lnTo>
                    <a:pt x="8116" y="18200"/>
                  </a:lnTo>
                  <a:lnTo>
                    <a:pt x="7507" y="18200"/>
                  </a:lnTo>
                  <a:lnTo>
                    <a:pt x="7362" y="17417"/>
                  </a:lnTo>
                  <a:lnTo>
                    <a:pt x="6928" y="17271"/>
                  </a:lnTo>
                  <a:lnTo>
                    <a:pt x="6290" y="17417"/>
                  </a:lnTo>
                  <a:lnTo>
                    <a:pt x="4957" y="17736"/>
                  </a:lnTo>
                  <a:lnTo>
                    <a:pt x="4957" y="18026"/>
                  </a:lnTo>
                  <a:lnTo>
                    <a:pt x="4348" y="17736"/>
                  </a:lnTo>
                  <a:lnTo>
                    <a:pt x="3913" y="17417"/>
                  </a:lnTo>
                  <a:lnTo>
                    <a:pt x="3014" y="17736"/>
                  </a:lnTo>
                  <a:lnTo>
                    <a:pt x="1942" y="17736"/>
                  </a:lnTo>
                  <a:lnTo>
                    <a:pt x="1188" y="18026"/>
                  </a:lnTo>
                  <a:lnTo>
                    <a:pt x="1188" y="17271"/>
                  </a:lnTo>
                  <a:lnTo>
                    <a:pt x="1507" y="16226"/>
                  </a:lnTo>
                  <a:lnTo>
                    <a:pt x="1942" y="16226"/>
                  </a:lnTo>
                  <a:lnTo>
                    <a:pt x="2551" y="15762"/>
                  </a:lnTo>
                  <a:lnTo>
                    <a:pt x="3014" y="15762"/>
                  </a:lnTo>
                  <a:lnTo>
                    <a:pt x="3014" y="15472"/>
                  </a:lnTo>
                  <a:lnTo>
                    <a:pt x="3159" y="15472"/>
                  </a:lnTo>
                  <a:lnTo>
                    <a:pt x="3159" y="14862"/>
                  </a:lnTo>
                  <a:lnTo>
                    <a:pt x="2725" y="14862"/>
                  </a:lnTo>
                  <a:lnTo>
                    <a:pt x="2551" y="13817"/>
                  </a:lnTo>
                  <a:lnTo>
                    <a:pt x="1797" y="13062"/>
                  </a:lnTo>
                  <a:lnTo>
                    <a:pt x="1072" y="12917"/>
                  </a:lnTo>
                  <a:lnTo>
                    <a:pt x="0" y="11437"/>
                  </a:lnTo>
                  <a:lnTo>
                    <a:pt x="1797" y="11872"/>
                  </a:lnTo>
                  <a:lnTo>
                    <a:pt x="2725" y="11872"/>
                  </a:lnTo>
                  <a:lnTo>
                    <a:pt x="3449" y="11872"/>
                  </a:lnTo>
                  <a:lnTo>
                    <a:pt x="3913" y="11727"/>
                  </a:lnTo>
                  <a:lnTo>
                    <a:pt x="5101" y="11437"/>
                  </a:lnTo>
                  <a:lnTo>
                    <a:pt x="6638" y="10972"/>
                  </a:lnTo>
                  <a:lnTo>
                    <a:pt x="6638" y="9463"/>
                  </a:lnTo>
                  <a:lnTo>
                    <a:pt x="6928" y="9173"/>
                  </a:lnTo>
                  <a:lnTo>
                    <a:pt x="7043" y="8999"/>
                  </a:lnTo>
                  <a:lnTo>
                    <a:pt x="7362" y="8999"/>
                  </a:lnTo>
                  <a:lnTo>
                    <a:pt x="8116" y="8999"/>
                  </a:lnTo>
                  <a:lnTo>
                    <a:pt x="8261" y="8563"/>
                  </a:lnTo>
                  <a:lnTo>
                    <a:pt x="8551" y="8244"/>
                  </a:lnTo>
                  <a:lnTo>
                    <a:pt x="9014" y="8563"/>
                  </a:lnTo>
                  <a:lnTo>
                    <a:pt x="9304" y="8563"/>
                  </a:lnTo>
                  <a:lnTo>
                    <a:pt x="9768" y="8708"/>
                  </a:lnTo>
                  <a:lnTo>
                    <a:pt x="10203" y="8244"/>
                  </a:lnTo>
                  <a:lnTo>
                    <a:pt x="10058" y="7518"/>
                  </a:lnTo>
                  <a:lnTo>
                    <a:pt x="10203" y="7054"/>
                  </a:lnTo>
                  <a:lnTo>
                    <a:pt x="10203" y="6299"/>
                  </a:lnTo>
                  <a:lnTo>
                    <a:pt x="10957" y="5864"/>
                  </a:lnTo>
                  <a:lnTo>
                    <a:pt x="10812" y="5399"/>
                  </a:lnTo>
                  <a:lnTo>
                    <a:pt x="10493" y="4790"/>
                  </a:lnTo>
                  <a:lnTo>
                    <a:pt x="10957" y="4790"/>
                  </a:lnTo>
                  <a:lnTo>
                    <a:pt x="12029" y="4790"/>
                  </a:lnTo>
                  <a:lnTo>
                    <a:pt x="11710" y="4035"/>
                  </a:lnTo>
                  <a:lnTo>
                    <a:pt x="12029" y="3599"/>
                  </a:lnTo>
                  <a:lnTo>
                    <a:pt x="12145" y="2700"/>
                  </a:lnTo>
                  <a:lnTo>
                    <a:pt x="12029" y="1480"/>
                  </a:lnTo>
                  <a:lnTo>
                    <a:pt x="12145" y="900"/>
                  </a:lnTo>
                  <a:lnTo>
                    <a:pt x="12928" y="464"/>
                  </a:lnTo>
                  <a:lnTo>
                    <a:pt x="13681" y="290"/>
                  </a:lnTo>
                  <a:lnTo>
                    <a:pt x="15594" y="29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0" name="Freeform 169">
              <a:extLst>
                <a:ext uri="{FF2B5EF4-FFF2-40B4-BE49-F238E27FC236}">
                  <a16:creationId xmlns:a16="http://schemas.microsoft.com/office/drawing/2014/main" id="{A09FAE38-A41F-334B-BFF8-5D1107F5C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1004" y="3920094"/>
              <a:ext cx="115734" cy="164535"/>
            </a:xfrm>
            <a:custGeom>
              <a:avLst/>
              <a:gdLst>
                <a:gd name="T0" fmla="*/ 19904 w 20000"/>
                <a:gd name="T1" fmla="*/ 19932 h 20000"/>
                <a:gd name="T2" fmla="*/ 19327 w 20000"/>
                <a:gd name="T3" fmla="*/ 18915 h 20000"/>
                <a:gd name="T4" fmla="*/ 17885 w 20000"/>
                <a:gd name="T5" fmla="*/ 18169 h 20000"/>
                <a:gd name="T6" fmla="*/ 16923 w 20000"/>
                <a:gd name="T7" fmla="*/ 17492 h 20000"/>
                <a:gd name="T8" fmla="*/ 15385 w 20000"/>
                <a:gd name="T9" fmla="*/ 16475 h 20000"/>
                <a:gd name="T10" fmla="*/ 14423 w 20000"/>
                <a:gd name="T11" fmla="*/ 16068 h 20000"/>
                <a:gd name="T12" fmla="*/ 13942 w 20000"/>
                <a:gd name="T13" fmla="*/ 14712 h 20000"/>
                <a:gd name="T14" fmla="*/ 12981 w 20000"/>
                <a:gd name="T15" fmla="*/ 15390 h 20000"/>
                <a:gd name="T16" fmla="*/ 14423 w 20000"/>
                <a:gd name="T17" fmla="*/ 17492 h 20000"/>
                <a:gd name="T18" fmla="*/ 13942 w 20000"/>
                <a:gd name="T19" fmla="*/ 17492 h 20000"/>
                <a:gd name="T20" fmla="*/ 12019 w 20000"/>
                <a:gd name="T21" fmla="*/ 16068 h 20000"/>
                <a:gd name="T22" fmla="*/ 8942 w 20000"/>
                <a:gd name="T23" fmla="*/ 15390 h 20000"/>
                <a:gd name="T24" fmla="*/ 7885 w 20000"/>
                <a:gd name="T25" fmla="*/ 16068 h 20000"/>
                <a:gd name="T26" fmla="*/ 7500 w 20000"/>
                <a:gd name="T27" fmla="*/ 16068 h 20000"/>
                <a:gd name="T28" fmla="*/ 6442 w 20000"/>
                <a:gd name="T29" fmla="*/ 15390 h 20000"/>
                <a:gd name="T30" fmla="*/ 5000 w 20000"/>
                <a:gd name="T31" fmla="*/ 14712 h 20000"/>
                <a:gd name="T32" fmla="*/ 5481 w 20000"/>
                <a:gd name="T33" fmla="*/ 13627 h 20000"/>
                <a:gd name="T34" fmla="*/ 5481 w 20000"/>
                <a:gd name="T35" fmla="*/ 12610 h 20000"/>
                <a:gd name="T36" fmla="*/ 5000 w 20000"/>
                <a:gd name="T37" fmla="*/ 12610 h 20000"/>
                <a:gd name="T38" fmla="*/ 3942 w 20000"/>
                <a:gd name="T39" fmla="*/ 13627 h 20000"/>
                <a:gd name="T40" fmla="*/ 3558 w 20000"/>
                <a:gd name="T41" fmla="*/ 13288 h 20000"/>
                <a:gd name="T42" fmla="*/ 1538 w 20000"/>
                <a:gd name="T43" fmla="*/ 9831 h 20000"/>
                <a:gd name="T44" fmla="*/ 0 w 20000"/>
                <a:gd name="T45" fmla="*/ 7322 h 20000"/>
                <a:gd name="T46" fmla="*/ 1538 w 20000"/>
                <a:gd name="T47" fmla="*/ 8068 h 20000"/>
                <a:gd name="T48" fmla="*/ 2500 w 20000"/>
                <a:gd name="T49" fmla="*/ 8746 h 20000"/>
                <a:gd name="T50" fmla="*/ 3558 w 20000"/>
                <a:gd name="T51" fmla="*/ 8068 h 20000"/>
                <a:gd name="T52" fmla="*/ 2500 w 20000"/>
                <a:gd name="T53" fmla="*/ 5966 h 20000"/>
                <a:gd name="T54" fmla="*/ 2500 w 20000"/>
                <a:gd name="T55" fmla="*/ 3458 h 20000"/>
                <a:gd name="T56" fmla="*/ 3558 w 20000"/>
                <a:gd name="T57" fmla="*/ 0 h 20000"/>
                <a:gd name="T58" fmla="*/ 5000 w 20000"/>
                <a:gd name="T59" fmla="*/ 0 h 20000"/>
                <a:gd name="T60" fmla="*/ 7885 w 20000"/>
                <a:gd name="T61" fmla="*/ 678 h 20000"/>
                <a:gd name="T62" fmla="*/ 8942 w 20000"/>
                <a:gd name="T63" fmla="*/ 0 h 20000"/>
                <a:gd name="T64" fmla="*/ 9423 w 20000"/>
                <a:gd name="T65" fmla="*/ 678 h 20000"/>
                <a:gd name="T66" fmla="*/ 9423 w 20000"/>
                <a:gd name="T67" fmla="*/ 1763 h 20000"/>
                <a:gd name="T68" fmla="*/ 9423 w 20000"/>
                <a:gd name="T69" fmla="*/ 3458 h 20000"/>
                <a:gd name="T70" fmla="*/ 11442 w 20000"/>
                <a:gd name="T71" fmla="*/ 4542 h 20000"/>
                <a:gd name="T72" fmla="*/ 11442 w 20000"/>
                <a:gd name="T73" fmla="*/ 5966 h 20000"/>
                <a:gd name="T74" fmla="*/ 10481 w 20000"/>
                <a:gd name="T75" fmla="*/ 8068 h 20000"/>
                <a:gd name="T76" fmla="*/ 7885 w 20000"/>
                <a:gd name="T77" fmla="*/ 8746 h 20000"/>
                <a:gd name="T78" fmla="*/ 7500 w 20000"/>
                <a:gd name="T79" fmla="*/ 10102 h 20000"/>
                <a:gd name="T80" fmla="*/ 8942 w 20000"/>
                <a:gd name="T81" fmla="*/ 11932 h 20000"/>
                <a:gd name="T82" fmla="*/ 8942 w 20000"/>
                <a:gd name="T83" fmla="*/ 12610 h 20000"/>
                <a:gd name="T84" fmla="*/ 8942 w 20000"/>
                <a:gd name="T85" fmla="*/ 13627 h 20000"/>
                <a:gd name="T86" fmla="*/ 11442 w 20000"/>
                <a:gd name="T87" fmla="*/ 14712 h 20000"/>
                <a:gd name="T88" fmla="*/ 12019 w 20000"/>
                <a:gd name="T89" fmla="*/ 14373 h 20000"/>
                <a:gd name="T90" fmla="*/ 12019 w 20000"/>
                <a:gd name="T91" fmla="*/ 13627 h 20000"/>
                <a:gd name="T92" fmla="*/ 14423 w 20000"/>
                <a:gd name="T93" fmla="*/ 13627 h 20000"/>
                <a:gd name="T94" fmla="*/ 15385 w 20000"/>
                <a:gd name="T95" fmla="*/ 15390 h 20000"/>
                <a:gd name="T96" fmla="*/ 15962 w 20000"/>
                <a:gd name="T97" fmla="*/ 15390 h 20000"/>
                <a:gd name="T98" fmla="*/ 15962 w 20000"/>
                <a:gd name="T99" fmla="*/ 14712 h 20000"/>
                <a:gd name="T100" fmla="*/ 19327 w 20000"/>
                <a:gd name="T101" fmla="*/ 15390 h 20000"/>
                <a:gd name="T102" fmla="*/ 17885 w 20000"/>
                <a:gd name="T103" fmla="*/ 16068 h 20000"/>
                <a:gd name="T104" fmla="*/ 18365 w 20000"/>
                <a:gd name="T105" fmla="*/ 17153 h 20000"/>
                <a:gd name="T106" fmla="*/ 19904 w 20000"/>
                <a:gd name="T107" fmla="*/ 17492 h 20000"/>
                <a:gd name="T108" fmla="*/ 19904 w 20000"/>
                <a:gd name="T109" fmla="*/ 1993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000" h="20000">
                  <a:moveTo>
                    <a:pt x="19904" y="19932"/>
                  </a:moveTo>
                  <a:lnTo>
                    <a:pt x="19327" y="18915"/>
                  </a:lnTo>
                  <a:lnTo>
                    <a:pt x="17885" y="18169"/>
                  </a:lnTo>
                  <a:lnTo>
                    <a:pt x="16923" y="17492"/>
                  </a:lnTo>
                  <a:lnTo>
                    <a:pt x="15385" y="16475"/>
                  </a:lnTo>
                  <a:lnTo>
                    <a:pt x="14423" y="16068"/>
                  </a:lnTo>
                  <a:lnTo>
                    <a:pt x="13942" y="14712"/>
                  </a:lnTo>
                  <a:lnTo>
                    <a:pt x="12981" y="15390"/>
                  </a:lnTo>
                  <a:lnTo>
                    <a:pt x="14423" y="17492"/>
                  </a:lnTo>
                  <a:lnTo>
                    <a:pt x="13942" y="17492"/>
                  </a:lnTo>
                  <a:lnTo>
                    <a:pt x="12019" y="16068"/>
                  </a:lnTo>
                  <a:lnTo>
                    <a:pt x="8942" y="15390"/>
                  </a:lnTo>
                  <a:lnTo>
                    <a:pt x="7885" y="16068"/>
                  </a:lnTo>
                  <a:lnTo>
                    <a:pt x="7500" y="16068"/>
                  </a:lnTo>
                  <a:lnTo>
                    <a:pt x="6442" y="15390"/>
                  </a:lnTo>
                  <a:lnTo>
                    <a:pt x="5000" y="14712"/>
                  </a:lnTo>
                  <a:lnTo>
                    <a:pt x="5481" y="13627"/>
                  </a:lnTo>
                  <a:lnTo>
                    <a:pt x="5481" y="12610"/>
                  </a:lnTo>
                  <a:lnTo>
                    <a:pt x="5000" y="12610"/>
                  </a:lnTo>
                  <a:lnTo>
                    <a:pt x="3942" y="13627"/>
                  </a:lnTo>
                  <a:lnTo>
                    <a:pt x="3558" y="13288"/>
                  </a:lnTo>
                  <a:lnTo>
                    <a:pt x="1538" y="9831"/>
                  </a:lnTo>
                  <a:lnTo>
                    <a:pt x="0" y="7322"/>
                  </a:lnTo>
                  <a:lnTo>
                    <a:pt x="1538" y="8068"/>
                  </a:lnTo>
                  <a:lnTo>
                    <a:pt x="2500" y="8746"/>
                  </a:lnTo>
                  <a:lnTo>
                    <a:pt x="3558" y="8068"/>
                  </a:lnTo>
                  <a:lnTo>
                    <a:pt x="2500" y="5966"/>
                  </a:lnTo>
                  <a:lnTo>
                    <a:pt x="2500" y="3458"/>
                  </a:lnTo>
                  <a:lnTo>
                    <a:pt x="3558" y="0"/>
                  </a:lnTo>
                  <a:lnTo>
                    <a:pt x="5000" y="0"/>
                  </a:lnTo>
                  <a:lnTo>
                    <a:pt x="7885" y="678"/>
                  </a:lnTo>
                  <a:lnTo>
                    <a:pt x="8942" y="0"/>
                  </a:lnTo>
                  <a:lnTo>
                    <a:pt x="9423" y="678"/>
                  </a:lnTo>
                  <a:lnTo>
                    <a:pt x="9423" y="1763"/>
                  </a:lnTo>
                  <a:lnTo>
                    <a:pt x="9423" y="3458"/>
                  </a:lnTo>
                  <a:lnTo>
                    <a:pt x="11442" y="4542"/>
                  </a:lnTo>
                  <a:lnTo>
                    <a:pt x="11442" y="5966"/>
                  </a:lnTo>
                  <a:lnTo>
                    <a:pt x="10481" y="8068"/>
                  </a:lnTo>
                  <a:lnTo>
                    <a:pt x="7885" y="8746"/>
                  </a:lnTo>
                  <a:lnTo>
                    <a:pt x="7500" y="10102"/>
                  </a:lnTo>
                  <a:lnTo>
                    <a:pt x="8942" y="11932"/>
                  </a:lnTo>
                  <a:lnTo>
                    <a:pt x="8942" y="12610"/>
                  </a:lnTo>
                  <a:lnTo>
                    <a:pt x="8942" y="13627"/>
                  </a:lnTo>
                  <a:lnTo>
                    <a:pt x="11442" y="14712"/>
                  </a:lnTo>
                  <a:lnTo>
                    <a:pt x="12019" y="14373"/>
                  </a:lnTo>
                  <a:lnTo>
                    <a:pt x="12019" y="13627"/>
                  </a:lnTo>
                  <a:lnTo>
                    <a:pt x="14423" y="13627"/>
                  </a:lnTo>
                  <a:lnTo>
                    <a:pt x="15385" y="15390"/>
                  </a:lnTo>
                  <a:lnTo>
                    <a:pt x="15962" y="15390"/>
                  </a:lnTo>
                  <a:lnTo>
                    <a:pt x="15962" y="14712"/>
                  </a:lnTo>
                  <a:lnTo>
                    <a:pt x="19327" y="15390"/>
                  </a:lnTo>
                  <a:lnTo>
                    <a:pt x="17885" y="16068"/>
                  </a:lnTo>
                  <a:lnTo>
                    <a:pt x="18365" y="17153"/>
                  </a:lnTo>
                  <a:lnTo>
                    <a:pt x="19904" y="17492"/>
                  </a:lnTo>
                  <a:lnTo>
                    <a:pt x="19904" y="1993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1" name="Freeform 168">
              <a:extLst>
                <a:ext uri="{FF2B5EF4-FFF2-40B4-BE49-F238E27FC236}">
                  <a16:creationId xmlns:a16="http://schemas.microsoft.com/office/drawing/2014/main" id="{7844CCDE-EEDA-0849-A804-2A59C1B06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6301" y="4154349"/>
              <a:ext cx="112946" cy="112945"/>
            </a:xfrm>
            <a:custGeom>
              <a:avLst/>
              <a:gdLst>
                <a:gd name="T0" fmla="*/ 14877 w 20000"/>
                <a:gd name="T1" fmla="*/ 19901 h 20000"/>
                <a:gd name="T2" fmla="*/ 13695 w 20000"/>
                <a:gd name="T3" fmla="*/ 18916 h 20000"/>
                <a:gd name="T4" fmla="*/ 13695 w 20000"/>
                <a:gd name="T5" fmla="*/ 18325 h 20000"/>
                <a:gd name="T6" fmla="*/ 13695 w 20000"/>
                <a:gd name="T7" fmla="*/ 17340 h 20000"/>
                <a:gd name="T8" fmla="*/ 13300 w 20000"/>
                <a:gd name="T9" fmla="*/ 18325 h 20000"/>
                <a:gd name="T10" fmla="*/ 9655 w 20000"/>
                <a:gd name="T11" fmla="*/ 17340 h 20000"/>
                <a:gd name="T12" fmla="*/ 8177 w 20000"/>
                <a:gd name="T13" fmla="*/ 13300 h 20000"/>
                <a:gd name="T14" fmla="*/ 9163 w 20000"/>
                <a:gd name="T15" fmla="*/ 11724 h 20000"/>
                <a:gd name="T16" fmla="*/ 8177 w 20000"/>
                <a:gd name="T17" fmla="*/ 10246 h 20000"/>
                <a:gd name="T18" fmla="*/ 5616 w 20000"/>
                <a:gd name="T19" fmla="*/ 9163 h 20000"/>
                <a:gd name="T20" fmla="*/ 6601 w 20000"/>
                <a:gd name="T21" fmla="*/ 11724 h 20000"/>
                <a:gd name="T22" fmla="*/ 5025 w 20000"/>
                <a:gd name="T23" fmla="*/ 10640 h 20000"/>
                <a:gd name="T24" fmla="*/ 4039 w 20000"/>
                <a:gd name="T25" fmla="*/ 10246 h 20000"/>
                <a:gd name="T26" fmla="*/ 4039 w 20000"/>
                <a:gd name="T27" fmla="*/ 10640 h 20000"/>
                <a:gd name="T28" fmla="*/ 3054 w 20000"/>
                <a:gd name="T29" fmla="*/ 10640 h 20000"/>
                <a:gd name="T30" fmla="*/ 2562 w 20000"/>
                <a:gd name="T31" fmla="*/ 9163 h 20000"/>
                <a:gd name="T32" fmla="*/ 985 w 20000"/>
                <a:gd name="T33" fmla="*/ 10640 h 20000"/>
                <a:gd name="T34" fmla="*/ 0 w 20000"/>
                <a:gd name="T35" fmla="*/ 13300 h 20000"/>
                <a:gd name="T36" fmla="*/ 0 w 20000"/>
                <a:gd name="T37" fmla="*/ 11724 h 20000"/>
                <a:gd name="T38" fmla="*/ 0 w 20000"/>
                <a:gd name="T39" fmla="*/ 8177 h 20000"/>
                <a:gd name="T40" fmla="*/ 3054 w 20000"/>
                <a:gd name="T41" fmla="*/ 7586 h 20000"/>
                <a:gd name="T42" fmla="*/ 4039 w 20000"/>
                <a:gd name="T43" fmla="*/ 5616 h 20000"/>
                <a:gd name="T44" fmla="*/ 6601 w 20000"/>
                <a:gd name="T45" fmla="*/ 5025 h 20000"/>
                <a:gd name="T46" fmla="*/ 7192 w 20000"/>
                <a:gd name="T47" fmla="*/ 6601 h 20000"/>
                <a:gd name="T48" fmla="*/ 6601 w 20000"/>
                <a:gd name="T49" fmla="*/ 7586 h 20000"/>
                <a:gd name="T50" fmla="*/ 6601 w 20000"/>
                <a:gd name="T51" fmla="*/ 8177 h 20000"/>
                <a:gd name="T52" fmla="*/ 9163 w 20000"/>
                <a:gd name="T53" fmla="*/ 6601 h 20000"/>
                <a:gd name="T54" fmla="*/ 9655 w 20000"/>
                <a:gd name="T55" fmla="*/ 5025 h 20000"/>
                <a:gd name="T56" fmla="*/ 11724 w 20000"/>
                <a:gd name="T57" fmla="*/ 5616 h 20000"/>
                <a:gd name="T58" fmla="*/ 11724 w 20000"/>
                <a:gd name="T59" fmla="*/ 3547 h 20000"/>
                <a:gd name="T60" fmla="*/ 12217 w 20000"/>
                <a:gd name="T61" fmla="*/ 4039 h 20000"/>
                <a:gd name="T62" fmla="*/ 13300 w 20000"/>
                <a:gd name="T63" fmla="*/ 3547 h 20000"/>
                <a:gd name="T64" fmla="*/ 14877 w 20000"/>
                <a:gd name="T65" fmla="*/ 3547 h 20000"/>
                <a:gd name="T66" fmla="*/ 13695 w 20000"/>
                <a:gd name="T67" fmla="*/ 0 h 20000"/>
                <a:gd name="T68" fmla="*/ 16355 w 20000"/>
                <a:gd name="T69" fmla="*/ 1576 h 20000"/>
                <a:gd name="T70" fmla="*/ 17833 w 20000"/>
                <a:gd name="T71" fmla="*/ 2562 h 20000"/>
                <a:gd name="T72" fmla="*/ 17833 w 20000"/>
                <a:gd name="T73" fmla="*/ 5025 h 20000"/>
                <a:gd name="T74" fmla="*/ 17340 w 20000"/>
                <a:gd name="T75" fmla="*/ 5616 h 20000"/>
                <a:gd name="T76" fmla="*/ 18916 w 20000"/>
                <a:gd name="T77" fmla="*/ 5616 h 20000"/>
                <a:gd name="T78" fmla="*/ 18916 w 20000"/>
                <a:gd name="T79" fmla="*/ 9163 h 20000"/>
                <a:gd name="T80" fmla="*/ 19901 w 20000"/>
                <a:gd name="T81" fmla="*/ 11724 h 20000"/>
                <a:gd name="T82" fmla="*/ 17833 w 20000"/>
                <a:gd name="T83" fmla="*/ 12217 h 20000"/>
                <a:gd name="T84" fmla="*/ 18916 w 20000"/>
                <a:gd name="T85" fmla="*/ 15862 h 20000"/>
                <a:gd name="T86" fmla="*/ 17833 w 20000"/>
                <a:gd name="T87" fmla="*/ 15862 h 20000"/>
                <a:gd name="T88" fmla="*/ 16355 w 20000"/>
                <a:gd name="T89" fmla="*/ 11724 h 20000"/>
                <a:gd name="T90" fmla="*/ 13695 w 20000"/>
                <a:gd name="T91" fmla="*/ 14286 h 20000"/>
                <a:gd name="T92" fmla="*/ 15862 w 20000"/>
                <a:gd name="T93" fmla="*/ 16256 h 20000"/>
                <a:gd name="T94" fmla="*/ 14877 w 20000"/>
                <a:gd name="T95" fmla="*/ 1990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00" h="20000">
                  <a:moveTo>
                    <a:pt x="14877" y="19901"/>
                  </a:moveTo>
                  <a:lnTo>
                    <a:pt x="13695" y="18916"/>
                  </a:lnTo>
                  <a:lnTo>
                    <a:pt x="13695" y="18325"/>
                  </a:lnTo>
                  <a:lnTo>
                    <a:pt x="13695" y="17340"/>
                  </a:lnTo>
                  <a:lnTo>
                    <a:pt x="13300" y="18325"/>
                  </a:lnTo>
                  <a:lnTo>
                    <a:pt x="9655" y="17340"/>
                  </a:lnTo>
                  <a:lnTo>
                    <a:pt x="8177" y="13300"/>
                  </a:lnTo>
                  <a:lnTo>
                    <a:pt x="9163" y="11724"/>
                  </a:lnTo>
                  <a:lnTo>
                    <a:pt x="8177" y="10246"/>
                  </a:lnTo>
                  <a:lnTo>
                    <a:pt x="5616" y="9163"/>
                  </a:lnTo>
                  <a:lnTo>
                    <a:pt x="6601" y="11724"/>
                  </a:lnTo>
                  <a:lnTo>
                    <a:pt x="5025" y="10640"/>
                  </a:lnTo>
                  <a:lnTo>
                    <a:pt x="4039" y="10246"/>
                  </a:lnTo>
                  <a:lnTo>
                    <a:pt x="4039" y="10640"/>
                  </a:lnTo>
                  <a:lnTo>
                    <a:pt x="3054" y="10640"/>
                  </a:lnTo>
                  <a:lnTo>
                    <a:pt x="2562" y="9163"/>
                  </a:lnTo>
                  <a:lnTo>
                    <a:pt x="985" y="10640"/>
                  </a:lnTo>
                  <a:lnTo>
                    <a:pt x="0" y="13300"/>
                  </a:lnTo>
                  <a:lnTo>
                    <a:pt x="0" y="11724"/>
                  </a:lnTo>
                  <a:lnTo>
                    <a:pt x="0" y="8177"/>
                  </a:lnTo>
                  <a:lnTo>
                    <a:pt x="3054" y="7586"/>
                  </a:lnTo>
                  <a:lnTo>
                    <a:pt x="4039" y="5616"/>
                  </a:lnTo>
                  <a:lnTo>
                    <a:pt x="6601" y="5025"/>
                  </a:lnTo>
                  <a:lnTo>
                    <a:pt x="7192" y="6601"/>
                  </a:lnTo>
                  <a:lnTo>
                    <a:pt x="6601" y="7586"/>
                  </a:lnTo>
                  <a:lnTo>
                    <a:pt x="6601" y="8177"/>
                  </a:lnTo>
                  <a:lnTo>
                    <a:pt x="9163" y="6601"/>
                  </a:lnTo>
                  <a:lnTo>
                    <a:pt x="9655" y="5025"/>
                  </a:lnTo>
                  <a:lnTo>
                    <a:pt x="11724" y="5616"/>
                  </a:lnTo>
                  <a:lnTo>
                    <a:pt x="11724" y="3547"/>
                  </a:lnTo>
                  <a:lnTo>
                    <a:pt x="12217" y="4039"/>
                  </a:lnTo>
                  <a:lnTo>
                    <a:pt x="13300" y="3547"/>
                  </a:lnTo>
                  <a:lnTo>
                    <a:pt x="14877" y="3547"/>
                  </a:lnTo>
                  <a:lnTo>
                    <a:pt x="13695" y="0"/>
                  </a:lnTo>
                  <a:lnTo>
                    <a:pt x="16355" y="1576"/>
                  </a:lnTo>
                  <a:lnTo>
                    <a:pt x="17833" y="2562"/>
                  </a:lnTo>
                  <a:lnTo>
                    <a:pt x="17833" y="5025"/>
                  </a:lnTo>
                  <a:lnTo>
                    <a:pt x="17340" y="5616"/>
                  </a:lnTo>
                  <a:lnTo>
                    <a:pt x="18916" y="5616"/>
                  </a:lnTo>
                  <a:lnTo>
                    <a:pt x="18916" y="9163"/>
                  </a:lnTo>
                  <a:lnTo>
                    <a:pt x="19901" y="11724"/>
                  </a:lnTo>
                  <a:lnTo>
                    <a:pt x="17833" y="12217"/>
                  </a:lnTo>
                  <a:lnTo>
                    <a:pt x="18916" y="15862"/>
                  </a:lnTo>
                  <a:lnTo>
                    <a:pt x="17833" y="15862"/>
                  </a:lnTo>
                  <a:lnTo>
                    <a:pt x="16355" y="11724"/>
                  </a:lnTo>
                  <a:lnTo>
                    <a:pt x="13695" y="14286"/>
                  </a:lnTo>
                  <a:lnTo>
                    <a:pt x="15862" y="16256"/>
                  </a:lnTo>
                  <a:lnTo>
                    <a:pt x="14877" y="1990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2" name="Freeform 167">
              <a:extLst>
                <a:ext uri="{FF2B5EF4-FFF2-40B4-BE49-F238E27FC236}">
                  <a16:creationId xmlns:a16="http://schemas.microsoft.com/office/drawing/2014/main" id="{FE8C7F78-F242-3B4E-AB2A-4D7671964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7933" y="4099967"/>
              <a:ext cx="26493" cy="41831"/>
            </a:xfrm>
            <a:custGeom>
              <a:avLst/>
              <a:gdLst>
                <a:gd name="T0" fmla="*/ 0 w 20000"/>
                <a:gd name="T1" fmla="*/ 19730 h 20000"/>
                <a:gd name="T2" fmla="*/ 0 w 20000"/>
                <a:gd name="T3" fmla="*/ 7027 h 20000"/>
                <a:gd name="T4" fmla="*/ 0 w 20000"/>
                <a:gd name="T5" fmla="*/ 0 h 20000"/>
                <a:gd name="T6" fmla="*/ 6667 w 20000"/>
                <a:gd name="T7" fmla="*/ 0 h 20000"/>
                <a:gd name="T8" fmla="*/ 10833 w 20000"/>
                <a:gd name="T9" fmla="*/ 4324 h 20000"/>
                <a:gd name="T10" fmla="*/ 12917 w 20000"/>
                <a:gd name="T11" fmla="*/ 1081 h 20000"/>
                <a:gd name="T12" fmla="*/ 19583 w 20000"/>
                <a:gd name="T13" fmla="*/ 4324 h 20000"/>
                <a:gd name="T14" fmla="*/ 19583 w 20000"/>
                <a:gd name="T15" fmla="*/ 8378 h 20000"/>
                <a:gd name="T16" fmla="*/ 17083 w 20000"/>
                <a:gd name="T17" fmla="*/ 11081 h 20000"/>
                <a:gd name="T18" fmla="*/ 0 w 20000"/>
                <a:gd name="T19" fmla="*/ 1973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0" h="20000">
                  <a:moveTo>
                    <a:pt x="0" y="19730"/>
                  </a:moveTo>
                  <a:lnTo>
                    <a:pt x="0" y="7027"/>
                  </a:lnTo>
                  <a:lnTo>
                    <a:pt x="0" y="0"/>
                  </a:lnTo>
                  <a:lnTo>
                    <a:pt x="6667" y="0"/>
                  </a:lnTo>
                  <a:lnTo>
                    <a:pt x="10833" y="4324"/>
                  </a:lnTo>
                  <a:lnTo>
                    <a:pt x="12917" y="1081"/>
                  </a:lnTo>
                  <a:lnTo>
                    <a:pt x="19583" y="4324"/>
                  </a:lnTo>
                  <a:lnTo>
                    <a:pt x="19583" y="8378"/>
                  </a:lnTo>
                  <a:lnTo>
                    <a:pt x="17083" y="11081"/>
                  </a:lnTo>
                  <a:lnTo>
                    <a:pt x="0" y="197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3" name="Freeform 166">
              <a:extLst>
                <a:ext uri="{FF2B5EF4-FFF2-40B4-BE49-F238E27FC236}">
                  <a16:creationId xmlns:a16="http://schemas.microsoft.com/office/drawing/2014/main" id="{BED83BF2-F621-9F4B-B8F6-CB88AEA82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9414" y="4108334"/>
              <a:ext cx="61354" cy="78086"/>
            </a:xfrm>
            <a:custGeom>
              <a:avLst/>
              <a:gdLst>
                <a:gd name="T0" fmla="*/ 0 w 20000"/>
                <a:gd name="T1" fmla="*/ 19857 h 20000"/>
                <a:gd name="T2" fmla="*/ 4909 w 20000"/>
                <a:gd name="T3" fmla="*/ 16857 h 20000"/>
                <a:gd name="T4" fmla="*/ 7636 w 20000"/>
                <a:gd name="T5" fmla="*/ 15429 h 20000"/>
                <a:gd name="T6" fmla="*/ 11273 w 20000"/>
                <a:gd name="T7" fmla="*/ 11000 h 20000"/>
                <a:gd name="T8" fmla="*/ 14182 w 20000"/>
                <a:gd name="T9" fmla="*/ 8143 h 20000"/>
                <a:gd name="T10" fmla="*/ 16909 w 20000"/>
                <a:gd name="T11" fmla="*/ 7286 h 20000"/>
                <a:gd name="T12" fmla="*/ 16909 w 20000"/>
                <a:gd name="T13" fmla="*/ 3714 h 20000"/>
                <a:gd name="T14" fmla="*/ 18727 w 20000"/>
                <a:gd name="T15" fmla="*/ 0 h 20000"/>
                <a:gd name="T16" fmla="*/ 18727 w 20000"/>
                <a:gd name="T17" fmla="*/ 2286 h 20000"/>
                <a:gd name="T18" fmla="*/ 18727 w 20000"/>
                <a:gd name="T19" fmla="*/ 3714 h 20000"/>
                <a:gd name="T20" fmla="*/ 19818 w 20000"/>
                <a:gd name="T21" fmla="*/ 7286 h 20000"/>
                <a:gd name="T22" fmla="*/ 16909 w 20000"/>
                <a:gd name="T23" fmla="*/ 8143 h 20000"/>
                <a:gd name="T24" fmla="*/ 16909 w 20000"/>
                <a:gd name="T25" fmla="*/ 11000 h 20000"/>
                <a:gd name="T26" fmla="*/ 14182 w 20000"/>
                <a:gd name="T27" fmla="*/ 11714 h 20000"/>
                <a:gd name="T28" fmla="*/ 11273 w 20000"/>
                <a:gd name="T29" fmla="*/ 15429 h 20000"/>
                <a:gd name="T30" fmla="*/ 7636 w 20000"/>
                <a:gd name="T31" fmla="*/ 16857 h 20000"/>
                <a:gd name="T32" fmla="*/ 3818 w 20000"/>
                <a:gd name="T33" fmla="*/ 19000 h 20000"/>
                <a:gd name="T34" fmla="*/ 0 w 20000"/>
                <a:gd name="T35" fmla="*/ 1985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00" h="20000">
                  <a:moveTo>
                    <a:pt x="0" y="19857"/>
                  </a:moveTo>
                  <a:lnTo>
                    <a:pt x="4909" y="16857"/>
                  </a:lnTo>
                  <a:lnTo>
                    <a:pt x="7636" y="15429"/>
                  </a:lnTo>
                  <a:lnTo>
                    <a:pt x="11273" y="11000"/>
                  </a:lnTo>
                  <a:lnTo>
                    <a:pt x="14182" y="8143"/>
                  </a:lnTo>
                  <a:lnTo>
                    <a:pt x="16909" y="7286"/>
                  </a:lnTo>
                  <a:lnTo>
                    <a:pt x="16909" y="3714"/>
                  </a:lnTo>
                  <a:lnTo>
                    <a:pt x="18727" y="0"/>
                  </a:lnTo>
                  <a:lnTo>
                    <a:pt x="18727" y="2286"/>
                  </a:lnTo>
                  <a:lnTo>
                    <a:pt x="18727" y="3714"/>
                  </a:lnTo>
                  <a:lnTo>
                    <a:pt x="19818" y="7286"/>
                  </a:lnTo>
                  <a:lnTo>
                    <a:pt x="16909" y="8143"/>
                  </a:lnTo>
                  <a:lnTo>
                    <a:pt x="16909" y="11000"/>
                  </a:lnTo>
                  <a:lnTo>
                    <a:pt x="14182" y="11714"/>
                  </a:lnTo>
                  <a:lnTo>
                    <a:pt x="11273" y="15429"/>
                  </a:lnTo>
                  <a:lnTo>
                    <a:pt x="7636" y="16857"/>
                  </a:lnTo>
                  <a:lnTo>
                    <a:pt x="3818" y="19000"/>
                  </a:lnTo>
                  <a:lnTo>
                    <a:pt x="0" y="1985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4" name="Freeform 165">
              <a:extLst>
                <a:ext uri="{FF2B5EF4-FFF2-40B4-BE49-F238E27FC236}">
                  <a16:creationId xmlns:a16="http://schemas.microsoft.com/office/drawing/2014/main" id="{E27C1276-3431-3A4B-B501-2ACC1751D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2316" y="4079051"/>
              <a:ext cx="39041" cy="44619"/>
            </a:xfrm>
            <a:custGeom>
              <a:avLst/>
              <a:gdLst>
                <a:gd name="T0" fmla="*/ 19710 w 20000"/>
                <a:gd name="T1" fmla="*/ 19747 h 20000"/>
                <a:gd name="T2" fmla="*/ 15072 w 20000"/>
                <a:gd name="T3" fmla="*/ 17215 h 20000"/>
                <a:gd name="T4" fmla="*/ 10725 w 20000"/>
                <a:gd name="T5" fmla="*/ 10380 h 20000"/>
                <a:gd name="T6" fmla="*/ 4638 w 20000"/>
                <a:gd name="T7" fmla="*/ 9367 h 20000"/>
                <a:gd name="T8" fmla="*/ 0 w 20000"/>
                <a:gd name="T9" fmla="*/ 2532 h 20000"/>
                <a:gd name="T10" fmla="*/ 11884 w 20000"/>
                <a:gd name="T11" fmla="*/ 0 h 20000"/>
                <a:gd name="T12" fmla="*/ 15072 w 20000"/>
                <a:gd name="T13" fmla="*/ 2532 h 20000"/>
                <a:gd name="T14" fmla="*/ 16522 w 20000"/>
                <a:gd name="T15" fmla="*/ 5316 h 20000"/>
                <a:gd name="T16" fmla="*/ 15072 w 20000"/>
                <a:gd name="T17" fmla="*/ 9367 h 20000"/>
                <a:gd name="T18" fmla="*/ 19710 w 20000"/>
                <a:gd name="T19" fmla="*/ 1974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0" h="20000">
                  <a:moveTo>
                    <a:pt x="19710" y="19747"/>
                  </a:moveTo>
                  <a:lnTo>
                    <a:pt x="15072" y="17215"/>
                  </a:lnTo>
                  <a:lnTo>
                    <a:pt x="10725" y="10380"/>
                  </a:lnTo>
                  <a:lnTo>
                    <a:pt x="4638" y="9367"/>
                  </a:lnTo>
                  <a:lnTo>
                    <a:pt x="0" y="2532"/>
                  </a:lnTo>
                  <a:lnTo>
                    <a:pt x="11884" y="0"/>
                  </a:lnTo>
                  <a:lnTo>
                    <a:pt x="15072" y="2532"/>
                  </a:lnTo>
                  <a:lnTo>
                    <a:pt x="16522" y="5316"/>
                  </a:lnTo>
                  <a:lnTo>
                    <a:pt x="15072" y="9367"/>
                  </a:lnTo>
                  <a:lnTo>
                    <a:pt x="19710" y="1974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5" name="Freeform 164">
              <a:extLst>
                <a:ext uri="{FF2B5EF4-FFF2-40B4-BE49-F238E27FC236}">
                  <a16:creationId xmlns:a16="http://schemas.microsoft.com/office/drawing/2014/main" id="{D4870486-5DE9-7D47-AC02-CC09F1370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1880" y="4122279"/>
              <a:ext cx="26493" cy="52987"/>
            </a:xfrm>
            <a:custGeom>
              <a:avLst/>
              <a:gdLst>
                <a:gd name="T0" fmla="*/ 12917 w 20000"/>
                <a:gd name="T1" fmla="*/ 19787 h 20000"/>
                <a:gd name="T2" fmla="*/ 6667 w 20000"/>
                <a:gd name="T3" fmla="*/ 15532 h 20000"/>
                <a:gd name="T4" fmla="*/ 2500 w 20000"/>
                <a:gd name="T5" fmla="*/ 15532 h 20000"/>
                <a:gd name="T6" fmla="*/ 0 w 20000"/>
                <a:gd name="T7" fmla="*/ 10851 h 20000"/>
                <a:gd name="T8" fmla="*/ 6667 w 20000"/>
                <a:gd name="T9" fmla="*/ 8723 h 20000"/>
                <a:gd name="T10" fmla="*/ 12917 w 20000"/>
                <a:gd name="T11" fmla="*/ 851 h 20000"/>
                <a:gd name="T12" fmla="*/ 17083 w 20000"/>
                <a:gd name="T13" fmla="*/ 0 h 20000"/>
                <a:gd name="T14" fmla="*/ 19583 w 20000"/>
                <a:gd name="T15" fmla="*/ 851 h 20000"/>
                <a:gd name="T16" fmla="*/ 17083 w 20000"/>
                <a:gd name="T17" fmla="*/ 6596 h 20000"/>
                <a:gd name="T18" fmla="*/ 12917 w 20000"/>
                <a:gd name="T19" fmla="*/ 14255 h 20000"/>
                <a:gd name="T20" fmla="*/ 17083 w 20000"/>
                <a:gd name="T21" fmla="*/ 19787 h 20000"/>
                <a:gd name="T22" fmla="*/ 12917 w 20000"/>
                <a:gd name="T23" fmla="*/ 1978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12917" y="19787"/>
                  </a:moveTo>
                  <a:lnTo>
                    <a:pt x="6667" y="15532"/>
                  </a:lnTo>
                  <a:lnTo>
                    <a:pt x="2500" y="15532"/>
                  </a:lnTo>
                  <a:lnTo>
                    <a:pt x="0" y="10851"/>
                  </a:lnTo>
                  <a:lnTo>
                    <a:pt x="6667" y="8723"/>
                  </a:lnTo>
                  <a:lnTo>
                    <a:pt x="12917" y="851"/>
                  </a:lnTo>
                  <a:lnTo>
                    <a:pt x="17083" y="0"/>
                  </a:lnTo>
                  <a:lnTo>
                    <a:pt x="19583" y="851"/>
                  </a:lnTo>
                  <a:lnTo>
                    <a:pt x="17083" y="6596"/>
                  </a:lnTo>
                  <a:lnTo>
                    <a:pt x="12917" y="14255"/>
                  </a:lnTo>
                  <a:lnTo>
                    <a:pt x="17083" y="19787"/>
                  </a:lnTo>
                  <a:lnTo>
                    <a:pt x="12917" y="1978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6" name="Freeform 163">
              <a:extLst>
                <a:ext uri="{FF2B5EF4-FFF2-40B4-BE49-F238E27FC236}">
                  <a16:creationId xmlns:a16="http://schemas.microsoft.com/office/drawing/2014/main" id="{3F73BCA1-7F7B-F04D-BFB9-7EF31DEE8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7894" y="4108334"/>
              <a:ext cx="23704" cy="37648"/>
            </a:xfrm>
            <a:custGeom>
              <a:avLst/>
              <a:gdLst>
                <a:gd name="T0" fmla="*/ 14419 w 20000"/>
                <a:gd name="T1" fmla="*/ 19706 h 20000"/>
                <a:gd name="T2" fmla="*/ 6977 w 20000"/>
                <a:gd name="T3" fmla="*/ 7647 h 20000"/>
                <a:gd name="T4" fmla="*/ 2791 w 20000"/>
                <a:gd name="T5" fmla="*/ 7647 h 20000"/>
                <a:gd name="T6" fmla="*/ 0 w 20000"/>
                <a:gd name="T7" fmla="*/ 0 h 20000"/>
                <a:gd name="T8" fmla="*/ 2791 w 20000"/>
                <a:gd name="T9" fmla="*/ 2941 h 20000"/>
                <a:gd name="T10" fmla="*/ 12093 w 20000"/>
                <a:gd name="T11" fmla="*/ 2941 h 20000"/>
                <a:gd name="T12" fmla="*/ 12093 w 20000"/>
                <a:gd name="T13" fmla="*/ 7647 h 20000"/>
                <a:gd name="T14" fmla="*/ 19535 w 20000"/>
                <a:gd name="T15" fmla="*/ 16765 h 20000"/>
                <a:gd name="T16" fmla="*/ 14419 w 20000"/>
                <a:gd name="T17" fmla="*/ 1970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14419" y="19706"/>
                  </a:moveTo>
                  <a:lnTo>
                    <a:pt x="6977" y="7647"/>
                  </a:lnTo>
                  <a:lnTo>
                    <a:pt x="2791" y="7647"/>
                  </a:lnTo>
                  <a:lnTo>
                    <a:pt x="0" y="0"/>
                  </a:lnTo>
                  <a:lnTo>
                    <a:pt x="2791" y="2941"/>
                  </a:lnTo>
                  <a:lnTo>
                    <a:pt x="12093" y="2941"/>
                  </a:lnTo>
                  <a:lnTo>
                    <a:pt x="12093" y="7647"/>
                  </a:lnTo>
                  <a:lnTo>
                    <a:pt x="19535" y="16765"/>
                  </a:lnTo>
                  <a:lnTo>
                    <a:pt x="14419" y="1970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7" name="Freeform 162">
              <a:extLst>
                <a:ext uri="{FF2B5EF4-FFF2-40B4-BE49-F238E27FC236}">
                  <a16:creationId xmlns:a16="http://schemas.microsoft.com/office/drawing/2014/main" id="{A1401292-F60C-DD4D-B17B-FF207FDB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4191" y="4116701"/>
              <a:ext cx="12550" cy="43226"/>
            </a:xfrm>
            <a:custGeom>
              <a:avLst/>
              <a:gdLst>
                <a:gd name="T0" fmla="*/ 5455 w 20000"/>
                <a:gd name="T1" fmla="*/ 19744 h 20000"/>
                <a:gd name="T2" fmla="*/ 0 w 20000"/>
                <a:gd name="T3" fmla="*/ 19744 h 20000"/>
                <a:gd name="T4" fmla="*/ 13636 w 20000"/>
                <a:gd name="T5" fmla="*/ 9231 h 20000"/>
                <a:gd name="T6" fmla="*/ 19091 w 20000"/>
                <a:gd name="T7" fmla="*/ 0 h 20000"/>
                <a:gd name="T8" fmla="*/ 19091 w 20000"/>
                <a:gd name="T9" fmla="*/ 10513 h 20000"/>
                <a:gd name="T10" fmla="*/ 13636 w 20000"/>
                <a:gd name="T11" fmla="*/ 13077 h 20000"/>
                <a:gd name="T12" fmla="*/ 5455 w 20000"/>
                <a:gd name="T13" fmla="*/ 1974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5455" y="19744"/>
                  </a:moveTo>
                  <a:lnTo>
                    <a:pt x="0" y="19744"/>
                  </a:lnTo>
                  <a:lnTo>
                    <a:pt x="13636" y="9231"/>
                  </a:lnTo>
                  <a:lnTo>
                    <a:pt x="19091" y="0"/>
                  </a:lnTo>
                  <a:lnTo>
                    <a:pt x="19091" y="10513"/>
                  </a:lnTo>
                  <a:lnTo>
                    <a:pt x="13636" y="13077"/>
                  </a:lnTo>
                  <a:lnTo>
                    <a:pt x="5455" y="1974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8" name="Freeform 161">
              <a:extLst>
                <a:ext uri="{FF2B5EF4-FFF2-40B4-BE49-F238E27FC236}">
                  <a16:creationId xmlns:a16="http://schemas.microsoft.com/office/drawing/2014/main" id="{D99C857C-600D-604F-9E58-914814925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739" y="4145981"/>
              <a:ext cx="20915" cy="15341"/>
            </a:xfrm>
            <a:custGeom>
              <a:avLst/>
              <a:gdLst>
                <a:gd name="T0" fmla="*/ 14054 w 20000"/>
                <a:gd name="T1" fmla="*/ 19259 h 20000"/>
                <a:gd name="T2" fmla="*/ 0 w 20000"/>
                <a:gd name="T3" fmla="*/ 11852 h 20000"/>
                <a:gd name="T4" fmla="*/ 5405 w 20000"/>
                <a:gd name="T5" fmla="*/ 7407 h 20000"/>
                <a:gd name="T6" fmla="*/ 14054 w 20000"/>
                <a:gd name="T7" fmla="*/ 0 h 20000"/>
                <a:gd name="T8" fmla="*/ 19459 w 20000"/>
                <a:gd name="T9" fmla="*/ 7407 h 20000"/>
                <a:gd name="T10" fmla="*/ 14054 w 20000"/>
                <a:gd name="T11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4054" y="19259"/>
                  </a:moveTo>
                  <a:lnTo>
                    <a:pt x="0" y="11852"/>
                  </a:lnTo>
                  <a:lnTo>
                    <a:pt x="5405" y="7407"/>
                  </a:lnTo>
                  <a:lnTo>
                    <a:pt x="14054" y="0"/>
                  </a:lnTo>
                  <a:lnTo>
                    <a:pt x="19459" y="7407"/>
                  </a:lnTo>
                  <a:lnTo>
                    <a:pt x="14054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9" name="Freeform 160">
              <a:extLst>
                <a:ext uri="{FF2B5EF4-FFF2-40B4-BE49-F238E27FC236}">
                  <a16:creationId xmlns:a16="http://schemas.microsoft.com/office/drawing/2014/main" id="{0D246F1C-52A8-0B4B-BE46-7AF3457E9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1545" y="3557556"/>
              <a:ext cx="529866" cy="436438"/>
            </a:xfrm>
            <a:custGeom>
              <a:avLst/>
              <a:gdLst>
                <a:gd name="T0" fmla="*/ 1412 w 20000"/>
                <a:gd name="T1" fmla="*/ 3836 h 20000"/>
                <a:gd name="T2" fmla="*/ 2297 w 20000"/>
                <a:gd name="T3" fmla="*/ 3043 h 20000"/>
                <a:gd name="T4" fmla="*/ 2845 w 20000"/>
                <a:gd name="T5" fmla="*/ 2353 h 20000"/>
                <a:gd name="T6" fmla="*/ 2192 w 20000"/>
                <a:gd name="T7" fmla="*/ 1049 h 20000"/>
                <a:gd name="T8" fmla="*/ 3393 w 20000"/>
                <a:gd name="T9" fmla="*/ 537 h 20000"/>
                <a:gd name="T10" fmla="*/ 5037 w 20000"/>
                <a:gd name="T11" fmla="*/ 256 h 20000"/>
                <a:gd name="T12" fmla="*/ 7629 w 20000"/>
                <a:gd name="T13" fmla="*/ 1995 h 20000"/>
                <a:gd name="T14" fmla="*/ 8303 w 20000"/>
                <a:gd name="T15" fmla="*/ 2353 h 20000"/>
                <a:gd name="T16" fmla="*/ 9399 w 20000"/>
                <a:gd name="T17" fmla="*/ 3836 h 20000"/>
                <a:gd name="T18" fmla="*/ 11886 w 20000"/>
                <a:gd name="T19" fmla="*/ 4092 h 20000"/>
                <a:gd name="T20" fmla="*/ 12540 w 20000"/>
                <a:gd name="T21" fmla="*/ 4501 h 20000"/>
                <a:gd name="T22" fmla="*/ 13109 w 20000"/>
                <a:gd name="T23" fmla="*/ 5422 h 20000"/>
                <a:gd name="T24" fmla="*/ 13446 w 20000"/>
                <a:gd name="T25" fmla="*/ 5806 h 20000"/>
                <a:gd name="T26" fmla="*/ 13741 w 20000"/>
                <a:gd name="T27" fmla="*/ 6471 h 20000"/>
                <a:gd name="T28" fmla="*/ 14310 w 20000"/>
                <a:gd name="T29" fmla="*/ 7263 h 20000"/>
                <a:gd name="T30" fmla="*/ 14204 w 20000"/>
                <a:gd name="T31" fmla="*/ 7545 h 20000"/>
                <a:gd name="T32" fmla="*/ 14521 w 20000"/>
                <a:gd name="T33" fmla="*/ 8312 h 20000"/>
                <a:gd name="T34" fmla="*/ 15174 w 20000"/>
                <a:gd name="T35" fmla="*/ 9412 h 20000"/>
                <a:gd name="T36" fmla="*/ 15595 w 20000"/>
                <a:gd name="T37" fmla="*/ 9668 h 20000"/>
                <a:gd name="T38" fmla="*/ 16059 w 20000"/>
                <a:gd name="T39" fmla="*/ 10563 h 20000"/>
                <a:gd name="T40" fmla="*/ 16586 w 20000"/>
                <a:gd name="T41" fmla="*/ 11611 h 20000"/>
                <a:gd name="T42" fmla="*/ 19642 w 20000"/>
                <a:gd name="T43" fmla="*/ 12020 h 20000"/>
                <a:gd name="T44" fmla="*/ 19642 w 20000"/>
                <a:gd name="T45" fmla="*/ 14936 h 20000"/>
                <a:gd name="T46" fmla="*/ 13741 w 20000"/>
                <a:gd name="T47" fmla="*/ 17187 h 20000"/>
                <a:gd name="T48" fmla="*/ 11675 w 20000"/>
                <a:gd name="T49" fmla="*/ 19974 h 20000"/>
                <a:gd name="T50" fmla="*/ 9947 w 20000"/>
                <a:gd name="T51" fmla="*/ 17980 h 20000"/>
                <a:gd name="T52" fmla="*/ 8830 w 20000"/>
                <a:gd name="T53" fmla="*/ 18261 h 20000"/>
                <a:gd name="T54" fmla="*/ 8746 w 20000"/>
                <a:gd name="T55" fmla="*/ 19028 h 20000"/>
                <a:gd name="T56" fmla="*/ 7629 w 20000"/>
                <a:gd name="T57" fmla="*/ 18261 h 20000"/>
                <a:gd name="T58" fmla="*/ 6238 w 20000"/>
                <a:gd name="T59" fmla="*/ 15857 h 20000"/>
                <a:gd name="T60" fmla="*/ 5037 w 20000"/>
                <a:gd name="T61" fmla="*/ 14552 h 20000"/>
                <a:gd name="T62" fmla="*/ 4489 w 20000"/>
                <a:gd name="T63" fmla="*/ 12711 h 20000"/>
                <a:gd name="T64" fmla="*/ 3604 w 20000"/>
                <a:gd name="T65" fmla="*/ 10307 h 20000"/>
                <a:gd name="T66" fmla="*/ 2508 w 20000"/>
                <a:gd name="T67" fmla="*/ 9258 h 20000"/>
                <a:gd name="T68" fmla="*/ 1981 w 20000"/>
                <a:gd name="T69" fmla="*/ 7928 h 20000"/>
                <a:gd name="T70" fmla="*/ 780 w 20000"/>
                <a:gd name="T71" fmla="*/ 5422 h 20000"/>
                <a:gd name="T72" fmla="*/ 0 w 20000"/>
                <a:gd name="T73" fmla="*/ 5166 h 20000"/>
                <a:gd name="T74" fmla="*/ 211 w 20000"/>
                <a:gd name="T75" fmla="*/ 370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00" h="20000">
                  <a:moveTo>
                    <a:pt x="211" y="3708"/>
                  </a:moveTo>
                  <a:lnTo>
                    <a:pt x="1412" y="3836"/>
                  </a:lnTo>
                  <a:lnTo>
                    <a:pt x="2192" y="3043"/>
                  </a:lnTo>
                  <a:lnTo>
                    <a:pt x="2297" y="3043"/>
                  </a:lnTo>
                  <a:lnTo>
                    <a:pt x="2719" y="2762"/>
                  </a:lnTo>
                  <a:lnTo>
                    <a:pt x="2845" y="2353"/>
                  </a:lnTo>
                  <a:lnTo>
                    <a:pt x="3056" y="2097"/>
                  </a:lnTo>
                  <a:lnTo>
                    <a:pt x="2192" y="1049"/>
                  </a:lnTo>
                  <a:lnTo>
                    <a:pt x="2192" y="921"/>
                  </a:lnTo>
                  <a:lnTo>
                    <a:pt x="3393" y="537"/>
                  </a:lnTo>
                  <a:lnTo>
                    <a:pt x="4152" y="0"/>
                  </a:lnTo>
                  <a:lnTo>
                    <a:pt x="5037" y="256"/>
                  </a:lnTo>
                  <a:lnTo>
                    <a:pt x="6891" y="1586"/>
                  </a:lnTo>
                  <a:lnTo>
                    <a:pt x="7629" y="1995"/>
                  </a:lnTo>
                  <a:lnTo>
                    <a:pt x="7756" y="2097"/>
                  </a:lnTo>
                  <a:lnTo>
                    <a:pt x="8303" y="2353"/>
                  </a:lnTo>
                  <a:lnTo>
                    <a:pt x="8303" y="3299"/>
                  </a:lnTo>
                  <a:lnTo>
                    <a:pt x="9399" y="3836"/>
                  </a:lnTo>
                  <a:lnTo>
                    <a:pt x="11149" y="3836"/>
                  </a:lnTo>
                  <a:lnTo>
                    <a:pt x="11886" y="4092"/>
                  </a:lnTo>
                  <a:lnTo>
                    <a:pt x="12013" y="4501"/>
                  </a:lnTo>
                  <a:lnTo>
                    <a:pt x="12540" y="4501"/>
                  </a:lnTo>
                  <a:lnTo>
                    <a:pt x="12792" y="5166"/>
                  </a:lnTo>
                  <a:lnTo>
                    <a:pt x="13109" y="5422"/>
                  </a:lnTo>
                  <a:lnTo>
                    <a:pt x="13109" y="5806"/>
                  </a:lnTo>
                  <a:lnTo>
                    <a:pt x="13446" y="5806"/>
                  </a:lnTo>
                  <a:lnTo>
                    <a:pt x="13446" y="6061"/>
                  </a:lnTo>
                  <a:lnTo>
                    <a:pt x="13741" y="6471"/>
                  </a:lnTo>
                  <a:lnTo>
                    <a:pt x="14204" y="6598"/>
                  </a:lnTo>
                  <a:lnTo>
                    <a:pt x="14310" y="7263"/>
                  </a:lnTo>
                  <a:lnTo>
                    <a:pt x="14310" y="7545"/>
                  </a:lnTo>
                  <a:lnTo>
                    <a:pt x="14204" y="7545"/>
                  </a:lnTo>
                  <a:lnTo>
                    <a:pt x="14310" y="7928"/>
                  </a:lnTo>
                  <a:lnTo>
                    <a:pt x="14521" y="8312"/>
                  </a:lnTo>
                  <a:lnTo>
                    <a:pt x="14858" y="8849"/>
                  </a:lnTo>
                  <a:lnTo>
                    <a:pt x="15174" y="9412"/>
                  </a:lnTo>
                  <a:lnTo>
                    <a:pt x="15385" y="9412"/>
                  </a:lnTo>
                  <a:lnTo>
                    <a:pt x="15595" y="9668"/>
                  </a:lnTo>
                  <a:lnTo>
                    <a:pt x="15722" y="10051"/>
                  </a:lnTo>
                  <a:lnTo>
                    <a:pt x="16059" y="10563"/>
                  </a:lnTo>
                  <a:lnTo>
                    <a:pt x="16502" y="11100"/>
                  </a:lnTo>
                  <a:lnTo>
                    <a:pt x="16586" y="11611"/>
                  </a:lnTo>
                  <a:lnTo>
                    <a:pt x="19431" y="12174"/>
                  </a:lnTo>
                  <a:lnTo>
                    <a:pt x="19642" y="12020"/>
                  </a:lnTo>
                  <a:lnTo>
                    <a:pt x="19979" y="12711"/>
                  </a:lnTo>
                  <a:lnTo>
                    <a:pt x="19642" y="14936"/>
                  </a:lnTo>
                  <a:lnTo>
                    <a:pt x="16818" y="16266"/>
                  </a:lnTo>
                  <a:lnTo>
                    <a:pt x="13741" y="17187"/>
                  </a:lnTo>
                  <a:lnTo>
                    <a:pt x="12223" y="19719"/>
                  </a:lnTo>
                  <a:lnTo>
                    <a:pt x="11675" y="19974"/>
                  </a:lnTo>
                  <a:lnTo>
                    <a:pt x="11675" y="19028"/>
                  </a:lnTo>
                  <a:lnTo>
                    <a:pt x="9947" y="17980"/>
                  </a:lnTo>
                  <a:lnTo>
                    <a:pt x="9168" y="18261"/>
                  </a:lnTo>
                  <a:lnTo>
                    <a:pt x="8830" y="18261"/>
                  </a:lnTo>
                  <a:lnTo>
                    <a:pt x="8746" y="18261"/>
                  </a:lnTo>
                  <a:lnTo>
                    <a:pt x="8746" y="19028"/>
                  </a:lnTo>
                  <a:lnTo>
                    <a:pt x="8198" y="19437"/>
                  </a:lnTo>
                  <a:lnTo>
                    <a:pt x="7629" y="18261"/>
                  </a:lnTo>
                  <a:lnTo>
                    <a:pt x="7102" y="17570"/>
                  </a:lnTo>
                  <a:lnTo>
                    <a:pt x="6238" y="15857"/>
                  </a:lnTo>
                  <a:lnTo>
                    <a:pt x="5690" y="14808"/>
                  </a:lnTo>
                  <a:lnTo>
                    <a:pt x="5037" y="14552"/>
                  </a:lnTo>
                  <a:lnTo>
                    <a:pt x="4489" y="13478"/>
                  </a:lnTo>
                  <a:lnTo>
                    <a:pt x="4489" y="12711"/>
                  </a:lnTo>
                  <a:lnTo>
                    <a:pt x="4489" y="12174"/>
                  </a:lnTo>
                  <a:lnTo>
                    <a:pt x="3604" y="10307"/>
                  </a:lnTo>
                  <a:lnTo>
                    <a:pt x="2845" y="9923"/>
                  </a:lnTo>
                  <a:lnTo>
                    <a:pt x="2508" y="9258"/>
                  </a:lnTo>
                  <a:lnTo>
                    <a:pt x="2719" y="9003"/>
                  </a:lnTo>
                  <a:lnTo>
                    <a:pt x="1981" y="7928"/>
                  </a:lnTo>
                  <a:lnTo>
                    <a:pt x="1307" y="6471"/>
                  </a:lnTo>
                  <a:lnTo>
                    <a:pt x="780" y="5422"/>
                  </a:lnTo>
                  <a:lnTo>
                    <a:pt x="443" y="5166"/>
                  </a:lnTo>
                  <a:lnTo>
                    <a:pt x="0" y="5166"/>
                  </a:lnTo>
                  <a:lnTo>
                    <a:pt x="211" y="4348"/>
                  </a:lnTo>
                  <a:lnTo>
                    <a:pt x="211" y="37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0" name="Freeform 159">
              <a:extLst>
                <a:ext uri="{FF2B5EF4-FFF2-40B4-BE49-F238E27FC236}">
                  <a16:creationId xmlns:a16="http://schemas.microsoft.com/office/drawing/2014/main" id="{EAB086F3-17F0-644C-9DC6-9B92F17BB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6571" y="4154349"/>
              <a:ext cx="55775" cy="99001"/>
            </a:xfrm>
            <a:custGeom>
              <a:avLst/>
              <a:gdLst>
                <a:gd name="T0" fmla="*/ 8283 w 20000"/>
                <a:gd name="T1" fmla="*/ 19887 h 20000"/>
                <a:gd name="T2" fmla="*/ 5253 w 20000"/>
                <a:gd name="T3" fmla="*/ 16836 h 20000"/>
                <a:gd name="T4" fmla="*/ 3232 w 20000"/>
                <a:gd name="T5" fmla="*/ 12203 h 20000"/>
                <a:gd name="T6" fmla="*/ 0 w 20000"/>
                <a:gd name="T7" fmla="*/ 8701 h 20000"/>
                <a:gd name="T8" fmla="*/ 2020 w 20000"/>
                <a:gd name="T9" fmla="*/ 8701 h 20000"/>
                <a:gd name="T10" fmla="*/ 3232 w 20000"/>
                <a:gd name="T11" fmla="*/ 4633 h 20000"/>
                <a:gd name="T12" fmla="*/ 2020 w 20000"/>
                <a:gd name="T13" fmla="*/ 4068 h 20000"/>
                <a:gd name="T14" fmla="*/ 3232 w 20000"/>
                <a:gd name="T15" fmla="*/ 2938 h 20000"/>
                <a:gd name="T16" fmla="*/ 5253 w 20000"/>
                <a:gd name="T17" fmla="*/ 1130 h 20000"/>
                <a:gd name="T18" fmla="*/ 3232 w 20000"/>
                <a:gd name="T19" fmla="*/ 0 h 20000"/>
                <a:gd name="T20" fmla="*/ 11515 w 20000"/>
                <a:gd name="T21" fmla="*/ 2938 h 20000"/>
                <a:gd name="T22" fmla="*/ 11515 w 20000"/>
                <a:gd name="T23" fmla="*/ 4068 h 20000"/>
                <a:gd name="T24" fmla="*/ 15758 w 20000"/>
                <a:gd name="T25" fmla="*/ 6441 h 20000"/>
                <a:gd name="T26" fmla="*/ 19798 w 20000"/>
                <a:gd name="T27" fmla="*/ 11751 h 20000"/>
                <a:gd name="T28" fmla="*/ 18586 w 20000"/>
                <a:gd name="T29" fmla="*/ 16836 h 20000"/>
                <a:gd name="T30" fmla="*/ 8283 w 20000"/>
                <a:gd name="T31" fmla="*/ 1988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00" h="20000">
                  <a:moveTo>
                    <a:pt x="8283" y="19887"/>
                  </a:moveTo>
                  <a:lnTo>
                    <a:pt x="5253" y="16836"/>
                  </a:lnTo>
                  <a:lnTo>
                    <a:pt x="3232" y="12203"/>
                  </a:lnTo>
                  <a:lnTo>
                    <a:pt x="0" y="8701"/>
                  </a:lnTo>
                  <a:lnTo>
                    <a:pt x="2020" y="8701"/>
                  </a:lnTo>
                  <a:lnTo>
                    <a:pt x="3232" y="4633"/>
                  </a:lnTo>
                  <a:lnTo>
                    <a:pt x="2020" y="4068"/>
                  </a:lnTo>
                  <a:lnTo>
                    <a:pt x="3232" y="2938"/>
                  </a:lnTo>
                  <a:lnTo>
                    <a:pt x="5253" y="1130"/>
                  </a:lnTo>
                  <a:lnTo>
                    <a:pt x="3232" y="0"/>
                  </a:lnTo>
                  <a:lnTo>
                    <a:pt x="11515" y="2938"/>
                  </a:lnTo>
                  <a:lnTo>
                    <a:pt x="11515" y="4068"/>
                  </a:lnTo>
                  <a:lnTo>
                    <a:pt x="15758" y="6441"/>
                  </a:lnTo>
                  <a:lnTo>
                    <a:pt x="19798" y="11751"/>
                  </a:lnTo>
                  <a:lnTo>
                    <a:pt x="18586" y="16836"/>
                  </a:lnTo>
                  <a:lnTo>
                    <a:pt x="8283" y="1988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1" name="Freeform 158">
              <a:extLst>
                <a:ext uri="{FF2B5EF4-FFF2-40B4-BE49-F238E27FC236}">
                  <a16:creationId xmlns:a16="http://schemas.microsoft.com/office/drawing/2014/main" id="{452A259B-76B6-F442-A6FE-26BF78BB0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5489" y="3412543"/>
              <a:ext cx="156171" cy="142226"/>
            </a:xfrm>
            <a:custGeom>
              <a:avLst/>
              <a:gdLst>
                <a:gd name="T0" fmla="*/ 783 w 20000"/>
                <a:gd name="T1" fmla="*/ 5276 h 20000"/>
                <a:gd name="T2" fmla="*/ 1139 w 20000"/>
                <a:gd name="T3" fmla="*/ 6063 h 20000"/>
                <a:gd name="T4" fmla="*/ 2633 w 20000"/>
                <a:gd name="T5" fmla="*/ 5276 h 20000"/>
                <a:gd name="T6" fmla="*/ 2918 w 20000"/>
                <a:gd name="T7" fmla="*/ 4882 h 20000"/>
                <a:gd name="T8" fmla="*/ 2918 w 20000"/>
                <a:gd name="T9" fmla="*/ 4016 h 20000"/>
                <a:gd name="T10" fmla="*/ 2918 w 20000"/>
                <a:gd name="T11" fmla="*/ 2047 h 20000"/>
                <a:gd name="T12" fmla="*/ 3701 w 20000"/>
                <a:gd name="T13" fmla="*/ 2047 h 20000"/>
                <a:gd name="T14" fmla="*/ 4413 w 20000"/>
                <a:gd name="T15" fmla="*/ 2835 h 20000"/>
                <a:gd name="T16" fmla="*/ 5979 w 20000"/>
                <a:gd name="T17" fmla="*/ 2835 h 20000"/>
                <a:gd name="T18" fmla="*/ 7758 w 20000"/>
                <a:gd name="T19" fmla="*/ 2047 h 20000"/>
                <a:gd name="T20" fmla="*/ 10320 w 20000"/>
                <a:gd name="T21" fmla="*/ 2835 h 20000"/>
                <a:gd name="T22" fmla="*/ 12527 w 20000"/>
                <a:gd name="T23" fmla="*/ 2835 h 20000"/>
                <a:gd name="T24" fmla="*/ 15160 w 20000"/>
                <a:gd name="T25" fmla="*/ 787 h 20000"/>
                <a:gd name="T26" fmla="*/ 16584 w 20000"/>
                <a:gd name="T27" fmla="*/ 787 h 20000"/>
                <a:gd name="T28" fmla="*/ 18078 w 20000"/>
                <a:gd name="T29" fmla="*/ 787 h 20000"/>
                <a:gd name="T30" fmla="*/ 19217 w 20000"/>
                <a:gd name="T31" fmla="*/ 0 h 20000"/>
                <a:gd name="T32" fmla="*/ 19929 w 20000"/>
                <a:gd name="T33" fmla="*/ 787 h 20000"/>
                <a:gd name="T34" fmla="*/ 19217 w 20000"/>
                <a:gd name="T35" fmla="*/ 2047 h 20000"/>
                <a:gd name="T36" fmla="*/ 17367 w 20000"/>
                <a:gd name="T37" fmla="*/ 3228 h 20000"/>
                <a:gd name="T38" fmla="*/ 17367 w 20000"/>
                <a:gd name="T39" fmla="*/ 4882 h 20000"/>
                <a:gd name="T40" fmla="*/ 17367 w 20000"/>
                <a:gd name="T41" fmla="*/ 6457 h 20000"/>
                <a:gd name="T42" fmla="*/ 17367 w 20000"/>
                <a:gd name="T43" fmla="*/ 9370 h 20000"/>
                <a:gd name="T44" fmla="*/ 16584 w 20000"/>
                <a:gd name="T45" fmla="*/ 11417 h 20000"/>
                <a:gd name="T46" fmla="*/ 14448 w 20000"/>
                <a:gd name="T47" fmla="*/ 13386 h 20000"/>
                <a:gd name="T48" fmla="*/ 10320 w 20000"/>
                <a:gd name="T49" fmla="*/ 15906 h 20000"/>
                <a:gd name="T50" fmla="*/ 7402 w 20000"/>
                <a:gd name="T51" fmla="*/ 18346 h 20000"/>
                <a:gd name="T52" fmla="*/ 4413 w 20000"/>
                <a:gd name="T53" fmla="*/ 19921 h 20000"/>
                <a:gd name="T54" fmla="*/ 2918 w 20000"/>
                <a:gd name="T55" fmla="*/ 19921 h 20000"/>
                <a:gd name="T56" fmla="*/ 2633 w 20000"/>
                <a:gd name="T57" fmla="*/ 19921 h 20000"/>
                <a:gd name="T58" fmla="*/ 1922 w 20000"/>
                <a:gd name="T59" fmla="*/ 19134 h 20000"/>
                <a:gd name="T60" fmla="*/ 0 w 20000"/>
                <a:gd name="T61" fmla="*/ 19134 h 20000"/>
                <a:gd name="T62" fmla="*/ 1139 w 20000"/>
                <a:gd name="T63" fmla="*/ 17087 h 20000"/>
                <a:gd name="T64" fmla="*/ 1139 w 20000"/>
                <a:gd name="T65" fmla="*/ 16693 h 20000"/>
                <a:gd name="T66" fmla="*/ 1922 w 20000"/>
                <a:gd name="T67" fmla="*/ 15118 h 20000"/>
                <a:gd name="T68" fmla="*/ 1922 w 20000"/>
                <a:gd name="T69" fmla="*/ 14646 h 20000"/>
                <a:gd name="T70" fmla="*/ 2918 w 20000"/>
                <a:gd name="T71" fmla="*/ 13386 h 20000"/>
                <a:gd name="T72" fmla="*/ 2918 w 20000"/>
                <a:gd name="T73" fmla="*/ 11732 h 20000"/>
                <a:gd name="T74" fmla="*/ 2918 w 20000"/>
                <a:gd name="T75" fmla="*/ 10630 h 20000"/>
                <a:gd name="T76" fmla="*/ 783 w 20000"/>
                <a:gd name="T77" fmla="*/ 11417 h 20000"/>
                <a:gd name="T78" fmla="*/ 783 w 20000"/>
                <a:gd name="T79" fmla="*/ 9764 h 20000"/>
                <a:gd name="T80" fmla="*/ 783 w 20000"/>
                <a:gd name="T81" fmla="*/ 8504 h 20000"/>
                <a:gd name="T82" fmla="*/ 0 w 20000"/>
                <a:gd name="T83" fmla="*/ 7244 h 20000"/>
                <a:gd name="T84" fmla="*/ 783 w 20000"/>
                <a:gd name="T85" fmla="*/ 527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00" h="20000">
                  <a:moveTo>
                    <a:pt x="783" y="5276"/>
                  </a:moveTo>
                  <a:lnTo>
                    <a:pt x="1139" y="6063"/>
                  </a:lnTo>
                  <a:lnTo>
                    <a:pt x="2633" y="5276"/>
                  </a:lnTo>
                  <a:lnTo>
                    <a:pt x="2918" y="4882"/>
                  </a:lnTo>
                  <a:lnTo>
                    <a:pt x="2918" y="4016"/>
                  </a:lnTo>
                  <a:lnTo>
                    <a:pt x="2918" y="2047"/>
                  </a:lnTo>
                  <a:lnTo>
                    <a:pt x="3701" y="2047"/>
                  </a:lnTo>
                  <a:lnTo>
                    <a:pt x="4413" y="2835"/>
                  </a:lnTo>
                  <a:lnTo>
                    <a:pt x="5979" y="2835"/>
                  </a:lnTo>
                  <a:lnTo>
                    <a:pt x="7758" y="2047"/>
                  </a:lnTo>
                  <a:lnTo>
                    <a:pt x="10320" y="2835"/>
                  </a:lnTo>
                  <a:lnTo>
                    <a:pt x="12527" y="2835"/>
                  </a:lnTo>
                  <a:lnTo>
                    <a:pt x="15160" y="787"/>
                  </a:lnTo>
                  <a:lnTo>
                    <a:pt x="16584" y="787"/>
                  </a:lnTo>
                  <a:lnTo>
                    <a:pt x="18078" y="787"/>
                  </a:lnTo>
                  <a:lnTo>
                    <a:pt x="19217" y="0"/>
                  </a:lnTo>
                  <a:lnTo>
                    <a:pt x="19929" y="787"/>
                  </a:lnTo>
                  <a:lnTo>
                    <a:pt x="19217" y="2047"/>
                  </a:lnTo>
                  <a:lnTo>
                    <a:pt x="17367" y="3228"/>
                  </a:lnTo>
                  <a:lnTo>
                    <a:pt x="17367" y="4882"/>
                  </a:lnTo>
                  <a:lnTo>
                    <a:pt x="17367" y="6457"/>
                  </a:lnTo>
                  <a:lnTo>
                    <a:pt x="17367" y="9370"/>
                  </a:lnTo>
                  <a:lnTo>
                    <a:pt x="16584" y="11417"/>
                  </a:lnTo>
                  <a:lnTo>
                    <a:pt x="14448" y="13386"/>
                  </a:lnTo>
                  <a:lnTo>
                    <a:pt x="10320" y="15906"/>
                  </a:lnTo>
                  <a:lnTo>
                    <a:pt x="7402" y="18346"/>
                  </a:lnTo>
                  <a:lnTo>
                    <a:pt x="4413" y="19921"/>
                  </a:lnTo>
                  <a:lnTo>
                    <a:pt x="2918" y="19921"/>
                  </a:lnTo>
                  <a:lnTo>
                    <a:pt x="2633" y="19921"/>
                  </a:lnTo>
                  <a:lnTo>
                    <a:pt x="1922" y="19134"/>
                  </a:lnTo>
                  <a:lnTo>
                    <a:pt x="0" y="19134"/>
                  </a:lnTo>
                  <a:lnTo>
                    <a:pt x="1139" y="17087"/>
                  </a:lnTo>
                  <a:lnTo>
                    <a:pt x="1139" y="16693"/>
                  </a:lnTo>
                  <a:lnTo>
                    <a:pt x="1922" y="15118"/>
                  </a:lnTo>
                  <a:lnTo>
                    <a:pt x="1922" y="14646"/>
                  </a:lnTo>
                  <a:lnTo>
                    <a:pt x="2918" y="13386"/>
                  </a:lnTo>
                  <a:lnTo>
                    <a:pt x="2918" y="11732"/>
                  </a:lnTo>
                  <a:lnTo>
                    <a:pt x="2918" y="10630"/>
                  </a:lnTo>
                  <a:lnTo>
                    <a:pt x="783" y="11417"/>
                  </a:lnTo>
                  <a:lnTo>
                    <a:pt x="783" y="9764"/>
                  </a:lnTo>
                  <a:lnTo>
                    <a:pt x="783" y="8504"/>
                  </a:lnTo>
                  <a:lnTo>
                    <a:pt x="0" y="7244"/>
                  </a:lnTo>
                  <a:lnTo>
                    <a:pt x="783" y="52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2" name="Freeform 157">
              <a:extLst>
                <a:ext uri="{FF2B5EF4-FFF2-40B4-BE49-F238E27FC236}">
                  <a16:creationId xmlns:a16="http://schemas.microsoft.com/office/drawing/2014/main" id="{382DDC10-36B0-4247-9C9A-CBF4BFA93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6042" y="3865714"/>
              <a:ext cx="206368" cy="393213"/>
            </a:xfrm>
            <a:custGeom>
              <a:avLst/>
              <a:gdLst>
                <a:gd name="T0" fmla="*/ 5908 w 20000"/>
                <a:gd name="T1" fmla="*/ 455 h 20000"/>
                <a:gd name="T2" fmla="*/ 7317 w 20000"/>
                <a:gd name="T3" fmla="*/ 739 h 20000"/>
                <a:gd name="T4" fmla="*/ 7317 w 20000"/>
                <a:gd name="T5" fmla="*/ 1449 h 20000"/>
                <a:gd name="T6" fmla="*/ 8401 w 20000"/>
                <a:gd name="T7" fmla="*/ 1619 h 20000"/>
                <a:gd name="T8" fmla="*/ 8401 w 20000"/>
                <a:gd name="T9" fmla="*/ 2784 h 20000"/>
                <a:gd name="T10" fmla="*/ 8997 w 20000"/>
                <a:gd name="T11" fmla="*/ 3949 h 20000"/>
                <a:gd name="T12" fmla="*/ 10407 w 20000"/>
                <a:gd name="T13" fmla="*/ 3523 h 20000"/>
                <a:gd name="T14" fmla="*/ 12087 w 20000"/>
                <a:gd name="T15" fmla="*/ 3523 h 20000"/>
                <a:gd name="T16" fmla="*/ 13496 w 20000"/>
                <a:gd name="T17" fmla="*/ 3352 h 20000"/>
                <a:gd name="T18" fmla="*/ 15447 w 20000"/>
                <a:gd name="T19" fmla="*/ 3068 h 20000"/>
                <a:gd name="T20" fmla="*/ 17724 w 20000"/>
                <a:gd name="T21" fmla="*/ 4545 h 20000"/>
                <a:gd name="T22" fmla="*/ 17940 w 20000"/>
                <a:gd name="T23" fmla="*/ 5284 h 20000"/>
                <a:gd name="T24" fmla="*/ 19404 w 20000"/>
                <a:gd name="T25" fmla="*/ 6165 h 20000"/>
                <a:gd name="T26" fmla="*/ 19946 w 20000"/>
                <a:gd name="T27" fmla="*/ 6619 h 20000"/>
                <a:gd name="T28" fmla="*/ 19946 w 20000"/>
                <a:gd name="T29" fmla="*/ 8068 h 20000"/>
                <a:gd name="T30" fmla="*/ 19079 w 20000"/>
                <a:gd name="T31" fmla="*/ 8523 h 20000"/>
                <a:gd name="T32" fmla="*/ 17724 w 20000"/>
                <a:gd name="T33" fmla="*/ 8523 h 20000"/>
                <a:gd name="T34" fmla="*/ 14038 w 20000"/>
                <a:gd name="T35" fmla="*/ 8523 h 20000"/>
                <a:gd name="T36" fmla="*/ 12629 w 20000"/>
                <a:gd name="T37" fmla="*/ 9972 h 20000"/>
                <a:gd name="T38" fmla="*/ 14309 w 20000"/>
                <a:gd name="T39" fmla="*/ 12017 h 20000"/>
                <a:gd name="T40" fmla="*/ 11220 w 20000"/>
                <a:gd name="T41" fmla="*/ 10852 h 20000"/>
                <a:gd name="T42" fmla="*/ 9539 w 20000"/>
                <a:gd name="T43" fmla="*/ 9688 h 20000"/>
                <a:gd name="T44" fmla="*/ 7317 w 20000"/>
                <a:gd name="T45" fmla="*/ 10852 h 20000"/>
                <a:gd name="T46" fmla="*/ 6179 w 20000"/>
                <a:gd name="T47" fmla="*/ 12614 h 20000"/>
                <a:gd name="T48" fmla="*/ 5312 w 20000"/>
                <a:gd name="T49" fmla="*/ 14233 h 20000"/>
                <a:gd name="T50" fmla="*/ 7317 w 20000"/>
                <a:gd name="T51" fmla="*/ 15398 h 20000"/>
                <a:gd name="T52" fmla="*/ 8130 w 20000"/>
                <a:gd name="T53" fmla="*/ 16307 h 20000"/>
                <a:gd name="T54" fmla="*/ 10407 w 20000"/>
                <a:gd name="T55" fmla="*/ 18523 h 20000"/>
                <a:gd name="T56" fmla="*/ 12629 w 20000"/>
                <a:gd name="T57" fmla="*/ 19375 h 20000"/>
                <a:gd name="T58" fmla="*/ 11762 w 20000"/>
                <a:gd name="T59" fmla="*/ 19688 h 20000"/>
                <a:gd name="T60" fmla="*/ 10949 w 20000"/>
                <a:gd name="T61" fmla="*/ 19972 h 20000"/>
                <a:gd name="T62" fmla="*/ 10407 w 20000"/>
                <a:gd name="T63" fmla="*/ 19375 h 20000"/>
                <a:gd name="T64" fmla="*/ 8130 w 20000"/>
                <a:gd name="T65" fmla="*/ 18920 h 20000"/>
                <a:gd name="T66" fmla="*/ 6179 w 20000"/>
                <a:gd name="T67" fmla="*/ 17756 h 20000"/>
                <a:gd name="T68" fmla="*/ 4444 w 20000"/>
                <a:gd name="T69" fmla="*/ 16307 h 20000"/>
                <a:gd name="T70" fmla="*/ 3902 w 20000"/>
                <a:gd name="T71" fmla="*/ 17017 h 20000"/>
                <a:gd name="T72" fmla="*/ 3089 w 20000"/>
                <a:gd name="T73" fmla="*/ 15852 h 20000"/>
                <a:gd name="T74" fmla="*/ 3902 w 20000"/>
                <a:gd name="T75" fmla="*/ 14517 h 20000"/>
                <a:gd name="T76" fmla="*/ 4444 w 20000"/>
                <a:gd name="T77" fmla="*/ 13949 h 20000"/>
                <a:gd name="T78" fmla="*/ 5312 w 20000"/>
                <a:gd name="T79" fmla="*/ 12330 h 20000"/>
                <a:gd name="T80" fmla="*/ 5095 w 20000"/>
                <a:gd name="T81" fmla="*/ 10114 h 20000"/>
                <a:gd name="T82" fmla="*/ 2547 w 20000"/>
                <a:gd name="T83" fmla="*/ 8068 h 20000"/>
                <a:gd name="T84" fmla="*/ 3089 w 20000"/>
                <a:gd name="T85" fmla="*/ 7017 h 20000"/>
                <a:gd name="T86" fmla="*/ 3631 w 20000"/>
                <a:gd name="T87" fmla="*/ 6165 h 20000"/>
                <a:gd name="T88" fmla="*/ 2547 w 20000"/>
                <a:gd name="T89" fmla="*/ 4972 h 20000"/>
                <a:gd name="T90" fmla="*/ 325 w 20000"/>
                <a:gd name="T91" fmla="*/ 3068 h 20000"/>
                <a:gd name="T92" fmla="*/ 0 w 20000"/>
                <a:gd name="T93" fmla="*/ 2784 h 20000"/>
                <a:gd name="T94" fmla="*/ 325 w 20000"/>
                <a:gd name="T95" fmla="*/ 1903 h 20000"/>
                <a:gd name="T96" fmla="*/ 1409 w 20000"/>
                <a:gd name="T97" fmla="*/ 1165 h 20000"/>
                <a:gd name="T98" fmla="*/ 3089 w 20000"/>
                <a:gd name="T99" fmla="*/ 455 h 20000"/>
                <a:gd name="T100" fmla="*/ 4444 w 20000"/>
                <a:gd name="T101" fmla="*/ 28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00" h="20000">
                  <a:moveTo>
                    <a:pt x="5908" y="0"/>
                  </a:moveTo>
                  <a:lnTo>
                    <a:pt x="5908" y="455"/>
                  </a:lnTo>
                  <a:lnTo>
                    <a:pt x="6179" y="284"/>
                  </a:lnTo>
                  <a:lnTo>
                    <a:pt x="7317" y="739"/>
                  </a:lnTo>
                  <a:lnTo>
                    <a:pt x="6775" y="1165"/>
                  </a:lnTo>
                  <a:lnTo>
                    <a:pt x="7317" y="1449"/>
                  </a:lnTo>
                  <a:lnTo>
                    <a:pt x="8130" y="1165"/>
                  </a:lnTo>
                  <a:lnTo>
                    <a:pt x="8401" y="1619"/>
                  </a:lnTo>
                  <a:lnTo>
                    <a:pt x="8997" y="1903"/>
                  </a:lnTo>
                  <a:lnTo>
                    <a:pt x="8401" y="2784"/>
                  </a:lnTo>
                  <a:lnTo>
                    <a:pt x="8401" y="3807"/>
                  </a:lnTo>
                  <a:lnTo>
                    <a:pt x="8997" y="3949"/>
                  </a:lnTo>
                  <a:lnTo>
                    <a:pt x="9864" y="3523"/>
                  </a:lnTo>
                  <a:lnTo>
                    <a:pt x="10407" y="3523"/>
                  </a:lnTo>
                  <a:lnTo>
                    <a:pt x="11220" y="3068"/>
                  </a:lnTo>
                  <a:lnTo>
                    <a:pt x="12087" y="3523"/>
                  </a:lnTo>
                  <a:lnTo>
                    <a:pt x="12629" y="3352"/>
                  </a:lnTo>
                  <a:lnTo>
                    <a:pt x="13496" y="3352"/>
                  </a:lnTo>
                  <a:lnTo>
                    <a:pt x="14038" y="2784"/>
                  </a:lnTo>
                  <a:lnTo>
                    <a:pt x="15447" y="3068"/>
                  </a:lnTo>
                  <a:lnTo>
                    <a:pt x="16314" y="3523"/>
                  </a:lnTo>
                  <a:lnTo>
                    <a:pt x="17724" y="4545"/>
                  </a:lnTo>
                  <a:lnTo>
                    <a:pt x="17724" y="4688"/>
                  </a:lnTo>
                  <a:lnTo>
                    <a:pt x="17940" y="5284"/>
                  </a:lnTo>
                  <a:lnTo>
                    <a:pt x="18537" y="5852"/>
                  </a:lnTo>
                  <a:lnTo>
                    <a:pt x="19404" y="6165"/>
                  </a:lnTo>
                  <a:lnTo>
                    <a:pt x="19404" y="6449"/>
                  </a:lnTo>
                  <a:lnTo>
                    <a:pt x="19946" y="6619"/>
                  </a:lnTo>
                  <a:lnTo>
                    <a:pt x="19946" y="7017"/>
                  </a:lnTo>
                  <a:lnTo>
                    <a:pt x="19946" y="8068"/>
                  </a:lnTo>
                  <a:lnTo>
                    <a:pt x="19404" y="8523"/>
                  </a:lnTo>
                  <a:lnTo>
                    <a:pt x="19079" y="8523"/>
                  </a:lnTo>
                  <a:lnTo>
                    <a:pt x="17940" y="8352"/>
                  </a:lnTo>
                  <a:lnTo>
                    <a:pt x="17724" y="8523"/>
                  </a:lnTo>
                  <a:lnTo>
                    <a:pt x="15718" y="8352"/>
                  </a:lnTo>
                  <a:lnTo>
                    <a:pt x="14038" y="8523"/>
                  </a:lnTo>
                  <a:lnTo>
                    <a:pt x="14038" y="9517"/>
                  </a:lnTo>
                  <a:lnTo>
                    <a:pt x="12629" y="9972"/>
                  </a:lnTo>
                  <a:lnTo>
                    <a:pt x="13171" y="10739"/>
                  </a:lnTo>
                  <a:lnTo>
                    <a:pt x="14309" y="12017"/>
                  </a:lnTo>
                  <a:lnTo>
                    <a:pt x="13496" y="11591"/>
                  </a:lnTo>
                  <a:lnTo>
                    <a:pt x="11220" y="10852"/>
                  </a:lnTo>
                  <a:lnTo>
                    <a:pt x="8997" y="10739"/>
                  </a:lnTo>
                  <a:lnTo>
                    <a:pt x="9539" y="9688"/>
                  </a:lnTo>
                  <a:lnTo>
                    <a:pt x="7317" y="9972"/>
                  </a:lnTo>
                  <a:lnTo>
                    <a:pt x="7317" y="10852"/>
                  </a:lnTo>
                  <a:lnTo>
                    <a:pt x="7317" y="11591"/>
                  </a:lnTo>
                  <a:lnTo>
                    <a:pt x="6179" y="12614"/>
                  </a:lnTo>
                  <a:lnTo>
                    <a:pt x="5908" y="13807"/>
                  </a:lnTo>
                  <a:lnTo>
                    <a:pt x="5312" y="14233"/>
                  </a:lnTo>
                  <a:lnTo>
                    <a:pt x="5908" y="15710"/>
                  </a:lnTo>
                  <a:lnTo>
                    <a:pt x="7317" y="15398"/>
                  </a:lnTo>
                  <a:lnTo>
                    <a:pt x="7588" y="16307"/>
                  </a:lnTo>
                  <a:lnTo>
                    <a:pt x="8130" y="16307"/>
                  </a:lnTo>
                  <a:lnTo>
                    <a:pt x="8997" y="18210"/>
                  </a:lnTo>
                  <a:lnTo>
                    <a:pt x="10407" y="18523"/>
                  </a:lnTo>
                  <a:lnTo>
                    <a:pt x="11762" y="18523"/>
                  </a:lnTo>
                  <a:lnTo>
                    <a:pt x="12629" y="19375"/>
                  </a:lnTo>
                  <a:lnTo>
                    <a:pt x="12087" y="19375"/>
                  </a:lnTo>
                  <a:lnTo>
                    <a:pt x="11762" y="19688"/>
                  </a:lnTo>
                  <a:lnTo>
                    <a:pt x="11220" y="19375"/>
                  </a:lnTo>
                  <a:lnTo>
                    <a:pt x="10949" y="19972"/>
                  </a:lnTo>
                  <a:lnTo>
                    <a:pt x="9864" y="19972"/>
                  </a:lnTo>
                  <a:lnTo>
                    <a:pt x="10407" y="19375"/>
                  </a:lnTo>
                  <a:lnTo>
                    <a:pt x="8401" y="18807"/>
                  </a:lnTo>
                  <a:lnTo>
                    <a:pt x="8130" y="18920"/>
                  </a:lnTo>
                  <a:lnTo>
                    <a:pt x="7317" y="18210"/>
                  </a:lnTo>
                  <a:lnTo>
                    <a:pt x="6179" y="17756"/>
                  </a:lnTo>
                  <a:lnTo>
                    <a:pt x="5095" y="16875"/>
                  </a:lnTo>
                  <a:lnTo>
                    <a:pt x="4444" y="16307"/>
                  </a:lnTo>
                  <a:lnTo>
                    <a:pt x="3902" y="16591"/>
                  </a:lnTo>
                  <a:lnTo>
                    <a:pt x="3902" y="17017"/>
                  </a:lnTo>
                  <a:lnTo>
                    <a:pt x="3631" y="16875"/>
                  </a:lnTo>
                  <a:lnTo>
                    <a:pt x="3089" y="15852"/>
                  </a:lnTo>
                  <a:lnTo>
                    <a:pt x="3631" y="14972"/>
                  </a:lnTo>
                  <a:lnTo>
                    <a:pt x="3902" y="14517"/>
                  </a:lnTo>
                  <a:lnTo>
                    <a:pt x="3902" y="14233"/>
                  </a:lnTo>
                  <a:lnTo>
                    <a:pt x="4444" y="13949"/>
                  </a:lnTo>
                  <a:lnTo>
                    <a:pt x="4444" y="13523"/>
                  </a:lnTo>
                  <a:lnTo>
                    <a:pt x="5312" y="12330"/>
                  </a:lnTo>
                  <a:lnTo>
                    <a:pt x="5908" y="11591"/>
                  </a:lnTo>
                  <a:lnTo>
                    <a:pt x="5095" y="10114"/>
                  </a:lnTo>
                  <a:lnTo>
                    <a:pt x="5095" y="9517"/>
                  </a:lnTo>
                  <a:lnTo>
                    <a:pt x="2547" y="8068"/>
                  </a:lnTo>
                  <a:lnTo>
                    <a:pt x="2547" y="7614"/>
                  </a:lnTo>
                  <a:lnTo>
                    <a:pt x="3089" y="7017"/>
                  </a:lnTo>
                  <a:lnTo>
                    <a:pt x="3089" y="6449"/>
                  </a:lnTo>
                  <a:lnTo>
                    <a:pt x="3631" y="6165"/>
                  </a:lnTo>
                  <a:lnTo>
                    <a:pt x="3089" y="5398"/>
                  </a:lnTo>
                  <a:lnTo>
                    <a:pt x="2547" y="4972"/>
                  </a:lnTo>
                  <a:lnTo>
                    <a:pt x="867" y="3523"/>
                  </a:lnTo>
                  <a:lnTo>
                    <a:pt x="325" y="3068"/>
                  </a:lnTo>
                  <a:lnTo>
                    <a:pt x="0" y="3068"/>
                  </a:lnTo>
                  <a:lnTo>
                    <a:pt x="0" y="2784"/>
                  </a:lnTo>
                  <a:lnTo>
                    <a:pt x="325" y="2614"/>
                  </a:lnTo>
                  <a:lnTo>
                    <a:pt x="325" y="1903"/>
                  </a:lnTo>
                  <a:lnTo>
                    <a:pt x="867" y="1449"/>
                  </a:lnTo>
                  <a:lnTo>
                    <a:pt x="1409" y="1165"/>
                  </a:lnTo>
                  <a:lnTo>
                    <a:pt x="3631" y="852"/>
                  </a:lnTo>
                  <a:lnTo>
                    <a:pt x="3089" y="455"/>
                  </a:lnTo>
                  <a:lnTo>
                    <a:pt x="3902" y="739"/>
                  </a:lnTo>
                  <a:lnTo>
                    <a:pt x="4444" y="284"/>
                  </a:lnTo>
                  <a:lnTo>
                    <a:pt x="590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3" name="Freeform 156">
              <a:extLst>
                <a:ext uri="{FF2B5EF4-FFF2-40B4-BE49-F238E27FC236}">
                  <a16:creationId xmlns:a16="http://schemas.microsoft.com/office/drawing/2014/main" id="{7CA48892-33C8-874B-837C-B206258FF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4282" y="3722092"/>
              <a:ext cx="125495" cy="101790"/>
            </a:xfrm>
            <a:custGeom>
              <a:avLst/>
              <a:gdLst>
                <a:gd name="T0" fmla="*/ 0 w 20000"/>
                <a:gd name="T1" fmla="*/ 9121 h 20000"/>
                <a:gd name="T2" fmla="*/ 536 w 20000"/>
                <a:gd name="T3" fmla="*/ 8022 h 20000"/>
                <a:gd name="T4" fmla="*/ 536 w 20000"/>
                <a:gd name="T5" fmla="*/ 10220 h 20000"/>
                <a:gd name="T6" fmla="*/ 1429 w 20000"/>
                <a:gd name="T7" fmla="*/ 10769 h 20000"/>
                <a:gd name="T8" fmla="*/ 1875 w 20000"/>
                <a:gd name="T9" fmla="*/ 11868 h 20000"/>
                <a:gd name="T10" fmla="*/ 4196 w 20000"/>
                <a:gd name="T11" fmla="*/ 11868 h 20000"/>
                <a:gd name="T12" fmla="*/ 5179 w 20000"/>
                <a:gd name="T13" fmla="*/ 10769 h 20000"/>
                <a:gd name="T14" fmla="*/ 9732 w 20000"/>
                <a:gd name="T15" fmla="*/ 10769 h 20000"/>
                <a:gd name="T16" fmla="*/ 11607 w 20000"/>
                <a:gd name="T17" fmla="*/ 10220 h 20000"/>
                <a:gd name="T18" fmla="*/ 13393 w 20000"/>
                <a:gd name="T19" fmla="*/ 8022 h 20000"/>
                <a:gd name="T20" fmla="*/ 15714 w 20000"/>
                <a:gd name="T21" fmla="*/ 4505 h 20000"/>
                <a:gd name="T22" fmla="*/ 17589 w 20000"/>
                <a:gd name="T23" fmla="*/ 1648 h 20000"/>
                <a:gd name="T24" fmla="*/ 18482 w 20000"/>
                <a:gd name="T25" fmla="*/ 0 h 20000"/>
                <a:gd name="T26" fmla="*/ 19464 w 20000"/>
                <a:gd name="T27" fmla="*/ 1099 h 20000"/>
                <a:gd name="T28" fmla="*/ 19464 w 20000"/>
                <a:gd name="T29" fmla="*/ 2857 h 20000"/>
                <a:gd name="T30" fmla="*/ 19464 w 20000"/>
                <a:gd name="T31" fmla="*/ 5604 h 20000"/>
                <a:gd name="T32" fmla="*/ 18482 w 20000"/>
                <a:gd name="T33" fmla="*/ 5604 h 20000"/>
                <a:gd name="T34" fmla="*/ 17589 w 20000"/>
                <a:gd name="T35" fmla="*/ 6264 h 20000"/>
                <a:gd name="T36" fmla="*/ 18482 w 20000"/>
                <a:gd name="T37" fmla="*/ 10220 h 20000"/>
                <a:gd name="T38" fmla="*/ 19464 w 20000"/>
                <a:gd name="T39" fmla="*/ 10220 h 20000"/>
                <a:gd name="T40" fmla="*/ 19911 w 20000"/>
                <a:gd name="T41" fmla="*/ 11868 h 20000"/>
                <a:gd name="T42" fmla="*/ 19464 w 20000"/>
                <a:gd name="T43" fmla="*/ 11868 h 20000"/>
                <a:gd name="T44" fmla="*/ 17589 w 20000"/>
                <a:gd name="T45" fmla="*/ 11868 h 20000"/>
                <a:gd name="T46" fmla="*/ 17589 w 20000"/>
                <a:gd name="T47" fmla="*/ 13626 h 20000"/>
                <a:gd name="T48" fmla="*/ 17143 w 20000"/>
                <a:gd name="T49" fmla="*/ 15385 h 20000"/>
                <a:gd name="T50" fmla="*/ 17143 w 20000"/>
                <a:gd name="T51" fmla="*/ 19231 h 20000"/>
                <a:gd name="T52" fmla="*/ 16250 w 20000"/>
                <a:gd name="T53" fmla="*/ 19890 h 20000"/>
                <a:gd name="T54" fmla="*/ 4196 w 20000"/>
                <a:gd name="T55" fmla="*/ 17582 h 20000"/>
                <a:gd name="T56" fmla="*/ 3750 w 20000"/>
                <a:gd name="T57" fmla="*/ 15385 h 20000"/>
                <a:gd name="T58" fmla="*/ 1875 w 20000"/>
                <a:gd name="T59" fmla="*/ 12967 h 20000"/>
                <a:gd name="T60" fmla="*/ 536 w 20000"/>
                <a:gd name="T61" fmla="*/ 10769 h 20000"/>
                <a:gd name="T62" fmla="*/ 0 w 20000"/>
                <a:gd name="T63" fmla="*/ 912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00" h="20000">
                  <a:moveTo>
                    <a:pt x="0" y="9121"/>
                  </a:moveTo>
                  <a:lnTo>
                    <a:pt x="536" y="8022"/>
                  </a:lnTo>
                  <a:lnTo>
                    <a:pt x="536" y="10220"/>
                  </a:lnTo>
                  <a:lnTo>
                    <a:pt x="1429" y="10769"/>
                  </a:lnTo>
                  <a:lnTo>
                    <a:pt x="1875" y="11868"/>
                  </a:lnTo>
                  <a:lnTo>
                    <a:pt x="4196" y="11868"/>
                  </a:lnTo>
                  <a:lnTo>
                    <a:pt x="5179" y="10769"/>
                  </a:lnTo>
                  <a:lnTo>
                    <a:pt x="9732" y="10769"/>
                  </a:lnTo>
                  <a:lnTo>
                    <a:pt x="11607" y="10220"/>
                  </a:lnTo>
                  <a:lnTo>
                    <a:pt x="13393" y="8022"/>
                  </a:lnTo>
                  <a:lnTo>
                    <a:pt x="15714" y="4505"/>
                  </a:lnTo>
                  <a:lnTo>
                    <a:pt x="17589" y="1648"/>
                  </a:lnTo>
                  <a:lnTo>
                    <a:pt x="18482" y="0"/>
                  </a:lnTo>
                  <a:lnTo>
                    <a:pt x="19464" y="1099"/>
                  </a:lnTo>
                  <a:lnTo>
                    <a:pt x="19464" y="2857"/>
                  </a:lnTo>
                  <a:lnTo>
                    <a:pt x="19464" y="5604"/>
                  </a:lnTo>
                  <a:lnTo>
                    <a:pt x="18482" y="5604"/>
                  </a:lnTo>
                  <a:lnTo>
                    <a:pt x="17589" y="6264"/>
                  </a:lnTo>
                  <a:lnTo>
                    <a:pt x="18482" y="10220"/>
                  </a:lnTo>
                  <a:lnTo>
                    <a:pt x="19464" y="10220"/>
                  </a:lnTo>
                  <a:lnTo>
                    <a:pt x="19911" y="11868"/>
                  </a:lnTo>
                  <a:lnTo>
                    <a:pt x="19464" y="11868"/>
                  </a:lnTo>
                  <a:lnTo>
                    <a:pt x="17589" y="11868"/>
                  </a:lnTo>
                  <a:lnTo>
                    <a:pt x="17589" y="13626"/>
                  </a:lnTo>
                  <a:lnTo>
                    <a:pt x="17143" y="15385"/>
                  </a:lnTo>
                  <a:lnTo>
                    <a:pt x="17143" y="19231"/>
                  </a:lnTo>
                  <a:lnTo>
                    <a:pt x="16250" y="19890"/>
                  </a:lnTo>
                  <a:lnTo>
                    <a:pt x="4196" y="17582"/>
                  </a:lnTo>
                  <a:lnTo>
                    <a:pt x="3750" y="15385"/>
                  </a:lnTo>
                  <a:lnTo>
                    <a:pt x="1875" y="12967"/>
                  </a:lnTo>
                  <a:lnTo>
                    <a:pt x="536" y="10769"/>
                  </a:lnTo>
                  <a:lnTo>
                    <a:pt x="0" y="9121"/>
                  </a:lnTo>
                  <a:close/>
                </a:path>
              </a:pathLst>
            </a:custGeom>
            <a:solidFill>
              <a:srgbClr val="D9D9D9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4" name="Freeform 155">
              <a:extLst>
                <a:ext uri="{FF2B5EF4-FFF2-40B4-BE49-F238E27FC236}">
                  <a16:creationId xmlns:a16="http://schemas.microsoft.com/office/drawing/2014/main" id="{DF63AC50-7076-C840-A42F-7B4E5EB47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3409" y="3787629"/>
              <a:ext cx="200791" cy="396002"/>
            </a:xfrm>
            <a:custGeom>
              <a:avLst/>
              <a:gdLst>
                <a:gd name="T0" fmla="*/ 557 w 20000"/>
                <a:gd name="T1" fmla="*/ 1155 h 20000"/>
                <a:gd name="T2" fmla="*/ 1727 w 20000"/>
                <a:gd name="T3" fmla="*/ 1155 h 20000"/>
                <a:gd name="T4" fmla="*/ 3175 w 20000"/>
                <a:gd name="T5" fmla="*/ 873 h 20000"/>
                <a:gd name="T6" fmla="*/ 4624 w 20000"/>
                <a:gd name="T7" fmla="*/ 873 h 20000"/>
                <a:gd name="T8" fmla="*/ 6072 w 20000"/>
                <a:gd name="T9" fmla="*/ 169 h 20000"/>
                <a:gd name="T10" fmla="*/ 8412 w 20000"/>
                <a:gd name="T11" fmla="*/ 451 h 20000"/>
                <a:gd name="T12" fmla="*/ 11253 w 20000"/>
                <a:gd name="T13" fmla="*/ 592 h 20000"/>
                <a:gd name="T14" fmla="*/ 12646 w 20000"/>
                <a:gd name="T15" fmla="*/ 2479 h 20000"/>
                <a:gd name="T16" fmla="*/ 14429 w 20000"/>
                <a:gd name="T17" fmla="*/ 2479 h 20000"/>
                <a:gd name="T18" fmla="*/ 12981 w 20000"/>
                <a:gd name="T19" fmla="*/ 2789 h 20000"/>
                <a:gd name="T20" fmla="*/ 12089 w 20000"/>
                <a:gd name="T21" fmla="*/ 3211 h 20000"/>
                <a:gd name="T22" fmla="*/ 11253 w 20000"/>
                <a:gd name="T23" fmla="*/ 4394 h 20000"/>
                <a:gd name="T24" fmla="*/ 9805 w 20000"/>
                <a:gd name="T25" fmla="*/ 4817 h 20000"/>
                <a:gd name="T26" fmla="*/ 11253 w 20000"/>
                <a:gd name="T27" fmla="*/ 7296 h 20000"/>
                <a:gd name="T28" fmla="*/ 14429 w 20000"/>
                <a:gd name="T29" fmla="*/ 9324 h 20000"/>
                <a:gd name="T30" fmla="*/ 15877 w 20000"/>
                <a:gd name="T31" fmla="*/ 9775 h 20000"/>
                <a:gd name="T32" fmla="*/ 17604 w 20000"/>
                <a:gd name="T33" fmla="*/ 10930 h 20000"/>
                <a:gd name="T34" fmla="*/ 18217 w 20000"/>
                <a:gd name="T35" fmla="*/ 11690 h 20000"/>
                <a:gd name="T36" fmla="*/ 19610 w 20000"/>
                <a:gd name="T37" fmla="*/ 14000 h 20000"/>
                <a:gd name="T38" fmla="*/ 19610 w 20000"/>
                <a:gd name="T39" fmla="*/ 14592 h 20000"/>
                <a:gd name="T40" fmla="*/ 19944 w 20000"/>
                <a:gd name="T41" fmla="*/ 15014 h 20000"/>
                <a:gd name="T42" fmla="*/ 19944 w 20000"/>
                <a:gd name="T43" fmla="*/ 15775 h 20000"/>
                <a:gd name="T44" fmla="*/ 17604 w 20000"/>
                <a:gd name="T45" fmla="*/ 16930 h 20000"/>
                <a:gd name="T46" fmla="*/ 16156 w 20000"/>
                <a:gd name="T47" fmla="*/ 17352 h 20000"/>
                <a:gd name="T48" fmla="*/ 13538 w 20000"/>
                <a:gd name="T49" fmla="*/ 18085 h 20000"/>
                <a:gd name="T50" fmla="*/ 12089 w 20000"/>
                <a:gd name="T51" fmla="*/ 18366 h 20000"/>
                <a:gd name="T52" fmla="*/ 10696 w 20000"/>
                <a:gd name="T53" fmla="*/ 19239 h 20000"/>
                <a:gd name="T54" fmla="*/ 8969 w 20000"/>
                <a:gd name="T55" fmla="*/ 18535 h 20000"/>
                <a:gd name="T56" fmla="*/ 8969 w 20000"/>
                <a:gd name="T57" fmla="*/ 17803 h 20000"/>
                <a:gd name="T58" fmla="*/ 7744 w 20000"/>
                <a:gd name="T59" fmla="*/ 17634 h 20000"/>
                <a:gd name="T60" fmla="*/ 11532 w 20000"/>
                <a:gd name="T61" fmla="*/ 16930 h 20000"/>
                <a:gd name="T62" fmla="*/ 11253 w 20000"/>
                <a:gd name="T63" fmla="*/ 15887 h 20000"/>
                <a:gd name="T64" fmla="*/ 13538 w 20000"/>
                <a:gd name="T65" fmla="*/ 15437 h 20000"/>
                <a:gd name="T66" fmla="*/ 15265 w 20000"/>
                <a:gd name="T67" fmla="*/ 15014 h 20000"/>
                <a:gd name="T68" fmla="*/ 15042 w 20000"/>
                <a:gd name="T69" fmla="*/ 12845 h 20000"/>
                <a:gd name="T70" fmla="*/ 15042 w 20000"/>
                <a:gd name="T71" fmla="*/ 11972 h 20000"/>
                <a:gd name="T72" fmla="*/ 15042 w 20000"/>
                <a:gd name="T73" fmla="*/ 10930 h 20000"/>
                <a:gd name="T74" fmla="*/ 14429 w 20000"/>
                <a:gd name="T75" fmla="*/ 10085 h 20000"/>
                <a:gd name="T76" fmla="*/ 11532 w 20000"/>
                <a:gd name="T77" fmla="*/ 8592 h 20000"/>
                <a:gd name="T78" fmla="*/ 9248 w 20000"/>
                <a:gd name="T79" fmla="*/ 7296 h 20000"/>
                <a:gd name="T80" fmla="*/ 7744 w 20000"/>
                <a:gd name="T81" fmla="*/ 6563 h 20000"/>
                <a:gd name="T82" fmla="*/ 5237 w 20000"/>
                <a:gd name="T83" fmla="*/ 5127 h 20000"/>
                <a:gd name="T84" fmla="*/ 6908 w 20000"/>
                <a:gd name="T85" fmla="*/ 5127 h 20000"/>
                <a:gd name="T86" fmla="*/ 6630 w 20000"/>
                <a:gd name="T87" fmla="*/ 3944 h 20000"/>
                <a:gd name="T88" fmla="*/ 5460 w 20000"/>
                <a:gd name="T89" fmla="*/ 3521 h 20000"/>
                <a:gd name="T90" fmla="*/ 1727 w 20000"/>
                <a:gd name="T91" fmla="*/ 3070 h 20000"/>
                <a:gd name="T92" fmla="*/ 1727 w 20000"/>
                <a:gd name="T93" fmla="*/ 2028 h 20000"/>
                <a:gd name="T94" fmla="*/ 0 w 20000"/>
                <a:gd name="T95" fmla="*/ 13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00" h="20000">
                  <a:moveTo>
                    <a:pt x="0" y="1324"/>
                  </a:moveTo>
                  <a:lnTo>
                    <a:pt x="557" y="1155"/>
                  </a:lnTo>
                  <a:lnTo>
                    <a:pt x="891" y="1155"/>
                  </a:lnTo>
                  <a:lnTo>
                    <a:pt x="1727" y="1155"/>
                  </a:lnTo>
                  <a:lnTo>
                    <a:pt x="2284" y="873"/>
                  </a:lnTo>
                  <a:lnTo>
                    <a:pt x="3175" y="873"/>
                  </a:lnTo>
                  <a:lnTo>
                    <a:pt x="4011" y="1324"/>
                  </a:lnTo>
                  <a:lnTo>
                    <a:pt x="4624" y="873"/>
                  </a:lnTo>
                  <a:lnTo>
                    <a:pt x="6072" y="592"/>
                  </a:lnTo>
                  <a:lnTo>
                    <a:pt x="6072" y="169"/>
                  </a:lnTo>
                  <a:lnTo>
                    <a:pt x="7521" y="0"/>
                  </a:lnTo>
                  <a:lnTo>
                    <a:pt x="8412" y="451"/>
                  </a:lnTo>
                  <a:lnTo>
                    <a:pt x="10696" y="592"/>
                  </a:lnTo>
                  <a:lnTo>
                    <a:pt x="11253" y="592"/>
                  </a:lnTo>
                  <a:lnTo>
                    <a:pt x="10696" y="1324"/>
                  </a:lnTo>
                  <a:lnTo>
                    <a:pt x="12646" y="2479"/>
                  </a:lnTo>
                  <a:lnTo>
                    <a:pt x="13872" y="2366"/>
                  </a:lnTo>
                  <a:lnTo>
                    <a:pt x="14429" y="2479"/>
                  </a:lnTo>
                  <a:lnTo>
                    <a:pt x="13872" y="2789"/>
                  </a:lnTo>
                  <a:lnTo>
                    <a:pt x="12981" y="2789"/>
                  </a:lnTo>
                  <a:lnTo>
                    <a:pt x="12981" y="3211"/>
                  </a:lnTo>
                  <a:lnTo>
                    <a:pt x="12089" y="3211"/>
                  </a:lnTo>
                  <a:lnTo>
                    <a:pt x="11253" y="3634"/>
                  </a:lnTo>
                  <a:lnTo>
                    <a:pt x="11253" y="4394"/>
                  </a:lnTo>
                  <a:lnTo>
                    <a:pt x="10696" y="4676"/>
                  </a:lnTo>
                  <a:lnTo>
                    <a:pt x="9805" y="4817"/>
                  </a:lnTo>
                  <a:lnTo>
                    <a:pt x="9248" y="6113"/>
                  </a:lnTo>
                  <a:lnTo>
                    <a:pt x="11253" y="7296"/>
                  </a:lnTo>
                  <a:lnTo>
                    <a:pt x="12089" y="8169"/>
                  </a:lnTo>
                  <a:lnTo>
                    <a:pt x="14429" y="9324"/>
                  </a:lnTo>
                  <a:lnTo>
                    <a:pt x="15265" y="9634"/>
                  </a:lnTo>
                  <a:lnTo>
                    <a:pt x="15877" y="9775"/>
                  </a:lnTo>
                  <a:lnTo>
                    <a:pt x="16713" y="10366"/>
                  </a:lnTo>
                  <a:lnTo>
                    <a:pt x="17604" y="10930"/>
                  </a:lnTo>
                  <a:lnTo>
                    <a:pt x="18217" y="10930"/>
                  </a:lnTo>
                  <a:lnTo>
                    <a:pt x="18217" y="11690"/>
                  </a:lnTo>
                  <a:lnTo>
                    <a:pt x="19610" y="13577"/>
                  </a:lnTo>
                  <a:lnTo>
                    <a:pt x="19610" y="14000"/>
                  </a:lnTo>
                  <a:lnTo>
                    <a:pt x="19944" y="14282"/>
                  </a:lnTo>
                  <a:lnTo>
                    <a:pt x="19610" y="14592"/>
                  </a:lnTo>
                  <a:lnTo>
                    <a:pt x="19610" y="14732"/>
                  </a:lnTo>
                  <a:lnTo>
                    <a:pt x="19944" y="15014"/>
                  </a:lnTo>
                  <a:lnTo>
                    <a:pt x="19610" y="15437"/>
                  </a:lnTo>
                  <a:lnTo>
                    <a:pt x="19944" y="15775"/>
                  </a:lnTo>
                  <a:lnTo>
                    <a:pt x="19053" y="16479"/>
                  </a:lnTo>
                  <a:lnTo>
                    <a:pt x="17604" y="16930"/>
                  </a:lnTo>
                  <a:lnTo>
                    <a:pt x="16713" y="16930"/>
                  </a:lnTo>
                  <a:lnTo>
                    <a:pt x="16156" y="17352"/>
                  </a:lnTo>
                  <a:lnTo>
                    <a:pt x="13872" y="17803"/>
                  </a:lnTo>
                  <a:lnTo>
                    <a:pt x="13538" y="18085"/>
                  </a:lnTo>
                  <a:lnTo>
                    <a:pt x="12981" y="18817"/>
                  </a:lnTo>
                  <a:lnTo>
                    <a:pt x="12089" y="18366"/>
                  </a:lnTo>
                  <a:lnTo>
                    <a:pt x="12089" y="19239"/>
                  </a:lnTo>
                  <a:lnTo>
                    <a:pt x="10696" y="19239"/>
                  </a:lnTo>
                  <a:lnTo>
                    <a:pt x="8969" y="19972"/>
                  </a:lnTo>
                  <a:lnTo>
                    <a:pt x="8969" y="18535"/>
                  </a:lnTo>
                  <a:lnTo>
                    <a:pt x="9248" y="18366"/>
                  </a:lnTo>
                  <a:lnTo>
                    <a:pt x="8969" y="17803"/>
                  </a:lnTo>
                  <a:lnTo>
                    <a:pt x="8412" y="17803"/>
                  </a:lnTo>
                  <a:lnTo>
                    <a:pt x="7744" y="17634"/>
                  </a:lnTo>
                  <a:lnTo>
                    <a:pt x="10139" y="17042"/>
                  </a:lnTo>
                  <a:lnTo>
                    <a:pt x="11532" y="16930"/>
                  </a:lnTo>
                  <a:lnTo>
                    <a:pt x="11532" y="16479"/>
                  </a:lnTo>
                  <a:lnTo>
                    <a:pt x="11253" y="15887"/>
                  </a:lnTo>
                  <a:lnTo>
                    <a:pt x="12089" y="15775"/>
                  </a:lnTo>
                  <a:lnTo>
                    <a:pt x="13538" y="15437"/>
                  </a:lnTo>
                  <a:lnTo>
                    <a:pt x="14429" y="15324"/>
                  </a:lnTo>
                  <a:lnTo>
                    <a:pt x="15265" y="15014"/>
                  </a:lnTo>
                  <a:lnTo>
                    <a:pt x="15265" y="14000"/>
                  </a:lnTo>
                  <a:lnTo>
                    <a:pt x="15042" y="12845"/>
                  </a:lnTo>
                  <a:lnTo>
                    <a:pt x="15042" y="12394"/>
                  </a:lnTo>
                  <a:lnTo>
                    <a:pt x="15042" y="11972"/>
                  </a:lnTo>
                  <a:lnTo>
                    <a:pt x="15042" y="11521"/>
                  </a:lnTo>
                  <a:lnTo>
                    <a:pt x="15042" y="10930"/>
                  </a:lnTo>
                  <a:lnTo>
                    <a:pt x="14429" y="10930"/>
                  </a:lnTo>
                  <a:lnTo>
                    <a:pt x="14429" y="10085"/>
                  </a:lnTo>
                  <a:lnTo>
                    <a:pt x="12646" y="9324"/>
                  </a:lnTo>
                  <a:lnTo>
                    <a:pt x="11532" y="8592"/>
                  </a:lnTo>
                  <a:lnTo>
                    <a:pt x="10139" y="7887"/>
                  </a:lnTo>
                  <a:lnTo>
                    <a:pt x="9248" y="7296"/>
                  </a:lnTo>
                  <a:lnTo>
                    <a:pt x="8412" y="6732"/>
                  </a:lnTo>
                  <a:lnTo>
                    <a:pt x="7744" y="6563"/>
                  </a:lnTo>
                  <a:lnTo>
                    <a:pt x="5237" y="5549"/>
                  </a:lnTo>
                  <a:lnTo>
                    <a:pt x="5237" y="5127"/>
                  </a:lnTo>
                  <a:lnTo>
                    <a:pt x="6072" y="5127"/>
                  </a:lnTo>
                  <a:lnTo>
                    <a:pt x="6908" y="5127"/>
                  </a:lnTo>
                  <a:lnTo>
                    <a:pt x="6908" y="4394"/>
                  </a:lnTo>
                  <a:lnTo>
                    <a:pt x="6630" y="3944"/>
                  </a:lnTo>
                  <a:lnTo>
                    <a:pt x="6072" y="3944"/>
                  </a:lnTo>
                  <a:lnTo>
                    <a:pt x="5460" y="3521"/>
                  </a:lnTo>
                  <a:lnTo>
                    <a:pt x="3733" y="3521"/>
                  </a:lnTo>
                  <a:lnTo>
                    <a:pt x="1727" y="3070"/>
                  </a:lnTo>
                  <a:lnTo>
                    <a:pt x="1727" y="2366"/>
                  </a:lnTo>
                  <a:lnTo>
                    <a:pt x="1727" y="2028"/>
                  </a:lnTo>
                  <a:lnTo>
                    <a:pt x="557" y="1746"/>
                  </a:lnTo>
                  <a:lnTo>
                    <a:pt x="0" y="13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5" name="Freeform 154">
              <a:extLst>
                <a:ext uri="{FF2B5EF4-FFF2-40B4-BE49-F238E27FC236}">
                  <a16:creationId xmlns:a16="http://schemas.microsoft.com/office/drawing/2014/main" id="{0156BA66-0768-7040-BEC6-7BC948D45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481" y="4003755"/>
              <a:ext cx="58564" cy="36254"/>
            </a:xfrm>
            <a:custGeom>
              <a:avLst/>
              <a:gdLst>
                <a:gd name="T0" fmla="*/ 0 w 20000"/>
                <a:gd name="T1" fmla="*/ 11563 h 20000"/>
                <a:gd name="T2" fmla="*/ 3048 w 20000"/>
                <a:gd name="T3" fmla="*/ 6563 h 20000"/>
                <a:gd name="T4" fmla="*/ 4952 w 20000"/>
                <a:gd name="T5" fmla="*/ 0 h 20000"/>
                <a:gd name="T6" fmla="*/ 11619 w 20000"/>
                <a:gd name="T7" fmla="*/ 3438 h 20000"/>
                <a:gd name="T8" fmla="*/ 17714 w 20000"/>
                <a:gd name="T9" fmla="*/ 8438 h 20000"/>
                <a:gd name="T10" fmla="*/ 19810 w 20000"/>
                <a:gd name="T11" fmla="*/ 16563 h 20000"/>
                <a:gd name="T12" fmla="*/ 15810 w 20000"/>
                <a:gd name="T13" fmla="*/ 19688 h 20000"/>
                <a:gd name="T14" fmla="*/ 6857 w 20000"/>
                <a:gd name="T15" fmla="*/ 16563 h 20000"/>
                <a:gd name="T16" fmla="*/ 0 w 20000"/>
                <a:gd name="T17" fmla="*/ 1156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0" y="11563"/>
                  </a:moveTo>
                  <a:lnTo>
                    <a:pt x="3048" y="6563"/>
                  </a:lnTo>
                  <a:lnTo>
                    <a:pt x="4952" y="0"/>
                  </a:lnTo>
                  <a:lnTo>
                    <a:pt x="11619" y="3438"/>
                  </a:lnTo>
                  <a:lnTo>
                    <a:pt x="17714" y="8438"/>
                  </a:lnTo>
                  <a:lnTo>
                    <a:pt x="19810" y="16563"/>
                  </a:lnTo>
                  <a:lnTo>
                    <a:pt x="15810" y="19688"/>
                  </a:lnTo>
                  <a:lnTo>
                    <a:pt x="6857" y="16563"/>
                  </a:lnTo>
                  <a:lnTo>
                    <a:pt x="0" y="1156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6" name="Freeform 153">
              <a:extLst>
                <a:ext uri="{FF2B5EF4-FFF2-40B4-BE49-F238E27FC236}">
                  <a16:creationId xmlns:a16="http://schemas.microsoft.com/office/drawing/2014/main" id="{F46BDB9B-EEAB-174A-9793-37D17B930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2327" y="4224067"/>
              <a:ext cx="234256" cy="164535"/>
            </a:xfrm>
            <a:custGeom>
              <a:avLst/>
              <a:gdLst>
                <a:gd name="T0" fmla="*/ 9619 w 20000"/>
                <a:gd name="T1" fmla="*/ 7365 h 20000"/>
                <a:gd name="T2" fmla="*/ 9857 w 20000"/>
                <a:gd name="T3" fmla="*/ 9797 h 20000"/>
                <a:gd name="T4" fmla="*/ 10810 w 20000"/>
                <a:gd name="T5" fmla="*/ 8716 h 20000"/>
                <a:gd name="T6" fmla="*/ 11571 w 20000"/>
                <a:gd name="T7" fmla="*/ 8716 h 20000"/>
                <a:gd name="T8" fmla="*/ 10810 w 20000"/>
                <a:gd name="T9" fmla="*/ 7365 h 20000"/>
                <a:gd name="T10" fmla="*/ 11095 w 20000"/>
                <a:gd name="T11" fmla="*/ 6959 h 20000"/>
                <a:gd name="T12" fmla="*/ 11571 w 20000"/>
                <a:gd name="T13" fmla="*/ 5270 h 20000"/>
                <a:gd name="T14" fmla="*/ 12286 w 20000"/>
                <a:gd name="T15" fmla="*/ 4595 h 20000"/>
                <a:gd name="T16" fmla="*/ 12857 w 20000"/>
                <a:gd name="T17" fmla="*/ 5270 h 20000"/>
                <a:gd name="T18" fmla="*/ 13571 w 20000"/>
                <a:gd name="T19" fmla="*/ 2500 h 20000"/>
                <a:gd name="T20" fmla="*/ 14333 w 20000"/>
                <a:gd name="T21" fmla="*/ 0 h 20000"/>
                <a:gd name="T22" fmla="*/ 14810 w 20000"/>
                <a:gd name="T23" fmla="*/ 743 h 20000"/>
                <a:gd name="T24" fmla="*/ 14810 w 20000"/>
                <a:gd name="T25" fmla="*/ 1757 h 20000"/>
                <a:gd name="T26" fmla="*/ 15000 w 20000"/>
                <a:gd name="T27" fmla="*/ 743 h 20000"/>
                <a:gd name="T28" fmla="*/ 15524 w 20000"/>
                <a:gd name="T29" fmla="*/ 743 h 20000"/>
                <a:gd name="T30" fmla="*/ 15524 w 20000"/>
                <a:gd name="T31" fmla="*/ 1757 h 20000"/>
                <a:gd name="T32" fmla="*/ 16286 w 20000"/>
                <a:gd name="T33" fmla="*/ 1757 h 20000"/>
                <a:gd name="T34" fmla="*/ 16286 w 20000"/>
                <a:gd name="T35" fmla="*/ 2770 h 20000"/>
                <a:gd name="T36" fmla="*/ 16762 w 20000"/>
                <a:gd name="T37" fmla="*/ 3514 h 20000"/>
                <a:gd name="T38" fmla="*/ 17048 w 20000"/>
                <a:gd name="T39" fmla="*/ 3514 h 20000"/>
                <a:gd name="T40" fmla="*/ 17048 w 20000"/>
                <a:gd name="T41" fmla="*/ 4189 h 20000"/>
                <a:gd name="T42" fmla="*/ 16762 w 20000"/>
                <a:gd name="T43" fmla="*/ 4595 h 20000"/>
                <a:gd name="T44" fmla="*/ 17524 w 20000"/>
                <a:gd name="T45" fmla="*/ 4595 h 20000"/>
                <a:gd name="T46" fmla="*/ 18000 w 20000"/>
                <a:gd name="T47" fmla="*/ 4189 h 20000"/>
                <a:gd name="T48" fmla="*/ 19000 w 20000"/>
                <a:gd name="T49" fmla="*/ 5270 h 20000"/>
                <a:gd name="T50" fmla="*/ 19952 w 20000"/>
                <a:gd name="T51" fmla="*/ 5270 h 20000"/>
                <a:gd name="T52" fmla="*/ 19952 w 20000"/>
                <a:gd name="T53" fmla="*/ 6284 h 20000"/>
                <a:gd name="T54" fmla="*/ 19000 w 20000"/>
                <a:gd name="T55" fmla="*/ 6284 h 20000"/>
                <a:gd name="T56" fmla="*/ 18238 w 20000"/>
                <a:gd name="T57" fmla="*/ 6959 h 20000"/>
                <a:gd name="T58" fmla="*/ 18000 w 20000"/>
                <a:gd name="T59" fmla="*/ 6959 h 20000"/>
                <a:gd name="T60" fmla="*/ 17524 w 20000"/>
                <a:gd name="T61" fmla="*/ 6959 h 20000"/>
                <a:gd name="T62" fmla="*/ 18714 w 20000"/>
                <a:gd name="T63" fmla="*/ 8716 h 20000"/>
                <a:gd name="T64" fmla="*/ 17048 w 20000"/>
                <a:gd name="T65" fmla="*/ 9122 h 20000"/>
                <a:gd name="T66" fmla="*/ 16762 w 20000"/>
                <a:gd name="T67" fmla="*/ 8716 h 20000"/>
                <a:gd name="T68" fmla="*/ 16286 w 20000"/>
                <a:gd name="T69" fmla="*/ 9122 h 20000"/>
                <a:gd name="T70" fmla="*/ 16762 w 20000"/>
                <a:gd name="T71" fmla="*/ 10135 h 20000"/>
                <a:gd name="T72" fmla="*/ 13048 w 20000"/>
                <a:gd name="T73" fmla="*/ 9797 h 20000"/>
                <a:gd name="T74" fmla="*/ 12286 w 20000"/>
                <a:gd name="T75" fmla="*/ 13311 h 20000"/>
                <a:gd name="T76" fmla="*/ 11095 w 20000"/>
                <a:gd name="T77" fmla="*/ 13581 h 20000"/>
                <a:gd name="T78" fmla="*/ 10810 w 20000"/>
                <a:gd name="T79" fmla="*/ 17162 h 20000"/>
                <a:gd name="T80" fmla="*/ 8667 w 20000"/>
                <a:gd name="T81" fmla="*/ 18851 h 20000"/>
                <a:gd name="T82" fmla="*/ 6619 w 20000"/>
                <a:gd name="T83" fmla="*/ 19932 h 20000"/>
                <a:gd name="T84" fmla="*/ 3905 w 20000"/>
                <a:gd name="T85" fmla="*/ 19257 h 20000"/>
                <a:gd name="T86" fmla="*/ 2714 w 20000"/>
                <a:gd name="T87" fmla="*/ 19257 h 20000"/>
                <a:gd name="T88" fmla="*/ 476 w 20000"/>
                <a:gd name="T89" fmla="*/ 18176 h 20000"/>
                <a:gd name="T90" fmla="*/ 0 w 20000"/>
                <a:gd name="T91" fmla="*/ 16419 h 20000"/>
                <a:gd name="T92" fmla="*/ 1238 w 20000"/>
                <a:gd name="T93" fmla="*/ 16419 h 20000"/>
                <a:gd name="T94" fmla="*/ 1952 w 20000"/>
                <a:gd name="T95" fmla="*/ 17162 h 20000"/>
                <a:gd name="T96" fmla="*/ 2476 w 20000"/>
                <a:gd name="T97" fmla="*/ 17162 h 20000"/>
                <a:gd name="T98" fmla="*/ 2714 w 20000"/>
                <a:gd name="T99" fmla="*/ 15405 h 20000"/>
                <a:gd name="T100" fmla="*/ 3190 w 20000"/>
                <a:gd name="T101" fmla="*/ 13581 h 20000"/>
                <a:gd name="T102" fmla="*/ 4476 w 20000"/>
                <a:gd name="T103" fmla="*/ 13311 h 20000"/>
                <a:gd name="T104" fmla="*/ 6619 w 20000"/>
                <a:gd name="T105" fmla="*/ 11892 h 20000"/>
                <a:gd name="T106" fmla="*/ 9143 w 20000"/>
                <a:gd name="T107" fmla="*/ 8041 h 20000"/>
                <a:gd name="T108" fmla="*/ 9619 w 20000"/>
                <a:gd name="T109" fmla="*/ 736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000" h="20000">
                  <a:moveTo>
                    <a:pt x="9619" y="7365"/>
                  </a:moveTo>
                  <a:lnTo>
                    <a:pt x="9857" y="9797"/>
                  </a:lnTo>
                  <a:lnTo>
                    <a:pt x="10810" y="8716"/>
                  </a:lnTo>
                  <a:lnTo>
                    <a:pt x="11571" y="8716"/>
                  </a:lnTo>
                  <a:lnTo>
                    <a:pt x="10810" y="7365"/>
                  </a:lnTo>
                  <a:lnTo>
                    <a:pt x="11095" y="6959"/>
                  </a:lnTo>
                  <a:lnTo>
                    <a:pt x="11571" y="5270"/>
                  </a:lnTo>
                  <a:lnTo>
                    <a:pt x="12286" y="4595"/>
                  </a:lnTo>
                  <a:lnTo>
                    <a:pt x="12857" y="5270"/>
                  </a:lnTo>
                  <a:lnTo>
                    <a:pt x="13571" y="2500"/>
                  </a:lnTo>
                  <a:lnTo>
                    <a:pt x="14333" y="0"/>
                  </a:lnTo>
                  <a:lnTo>
                    <a:pt x="14810" y="743"/>
                  </a:lnTo>
                  <a:lnTo>
                    <a:pt x="14810" y="1757"/>
                  </a:lnTo>
                  <a:lnTo>
                    <a:pt x="15000" y="743"/>
                  </a:lnTo>
                  <a:lnTo>
                    <a:pt x="15524" y="743"/>
                  </a:lnTo>
                  <a:lnTo>
                    <a:pt x="15524" y="1757"/>
                  </a:lnTo>
                  <a:lnTo>
                    <a:pt x="16286" y="1757"/>
                  </a:lnTo>
                  <a:lnTo>
                    <a:pt x="16286" y="2770"/>
                  </a:lnTo>
                  <a:lnTo>
                    <a:pt x="16762" y="3514"/>
                  </a:lnTo>
                  <a:lnTo>
                    <a:pt x="17048" y="3514"/>
                  </a:lnTo>
                  <a:lnTo>
                    <a:pt x="17048" y="4189"/>
                  </a:lnTo>
                  <a:lnTo>
                    <a:pt x="16762" y="4595"/>
                  </a:lnTo>
                  <a:lnTo>
                    <a:pt x="17524" y="4595"/>
                  </a:lnTo>
                  <a:lnTo>
                    <a:pt x="18000" y="4189"/>
                  </a:lnTo>
                  <a:lnTo>
                    <a:pt x="19000" y="5270"/>
                  </a:lnTo>
                  <a:lnTo>
                    <a:pt x="19952" y="5270"/>
                  </a:lnTo>
                  <a:lnTo>
                    <a:pt x="19952" y="6284"/>
                  </a:lnTo>
                  <a:lnTo>
                    <a:pt x="19000" y="6284"/>
                  </a:lnTo>
                  <a:lnTo>
                    <a:pt x="18238" y="6959"/>
                  </a:lnTo>
                  <a:lnTo>
                    <a:pt x="18000" y="6959"/>
                  </a:lnTo>
                  <a:lnTo>
                    <a:pt x="17524" y="6959"/>
                  </a:lnTo>
                  <a:lnTo>
                    <a:pt x="18714" y="8716"/>
                  </a:lnTo>
                  <a:lnTo>
                    <a:pt x="17048" y="9122"/>
                  </a:lnTo>
                  <a:lnTo>
                    <a:pt x="16762" y="8716"/>
                  </a:lnTo>
                  <a:lnTo>
                    <a:pt x="16286" y="9122"/>
                  </a:lnTo>
                  <a:lnTo>
                    <a:pt x="16762" y="10135"/>
                  </a:lnTo>
                  <a:lnTo>
                    <a:pt x="13048" y="9797"/>
                  </a:lnTo>
                  <a:lnTo>
                    <a:pt x="12286" y="13311"/>
                  </a:lnTo>
                  <a:lnTo>
                    <a:pt x="11095" y="13581"/>
                  </a:lnTo>
                  <a:lnTo>
                    <a:pt x="10810" y="17162"/>
                  </a:lnTo>
                  <a:lnTo>
                    <a:pt x="8667" y="18851"/>
                  </a:lnTo>
                  <a:lnTo>
                    <a:pt x="6619" y="19932"/>
                  </a:lnTo>
                  <a:lnTo>
                    <a:pt x="3905" y="19257"/>
                  </a:lnTo>
                  <a:lnTo>
                    <a:pt x="2714" y="19257"/>
                  </a:lnTo>
                  <a:lnTo>
                    <a:pt x="476" y="18176"/>
                  </a:lnTo>
                  <a:lnTo>
                    <a:pt x="0" y="16419"/>
                  </a:lnTo>
                  <a:lnTo>
                    <a:pt x="1238" y="16419"/>
                  </a:lnTo>
                  <a:lnTo>
                    <a:pt x="1952" y="17162"/>
                  </a:lnTo>
                  <a:lnTo>
                    <a:pt x="2476" y="17162"/>
                  </a:lnTo>
                  <a:lnTo>
                    <a:pt x="2714" y="15405"/>
                  </a:lnTo>
                  <a:lnTo>
                    <a:pt x="3190" y="13581"/>
                  </a:lnTo>
                  <a:lnTo>
                    <a:pt x="4476" y="13311"/>
                  </a:lnTo>
                  <a:lnTo>
                    <a:pt x="6619" y="11892"/>
                  </a:lnTo>
                  <a:lnTo>
                    <a:pt x="9143" y="8041"/>
                  </a:lnTo>
                  <a:lnTo>
                    <a:pt x="9619" y="73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7" name="Freeform 152">
              <a:extLst>
                <a:ext uri="{FF2B5EF4-FFF2-40B4-BE49-F238E27FC236}">
                  <a16:creationId xmlns:a16="http://schemas.microsoft.com/office/drawing/2014/main" id="{6D440666-0048-B743-9C86-8EC5E716E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761" y="4359320"/>
              <a:ext cx="15337" cy="15337"/>
            </a:xfrm>
            <a:custGeom>
              <a:avLst/>
              <a:gdLst>
                <a:gd name="T0" fmla="*/ 19259 w 20000"/>
                <a:gd name="T1" fmla="*/ 0 h 20000"/>
                <a:gd name="T2" fmla="*/ 11111 w 20000"/>
                <a:gd name="T3" fmla="*/ 11429 h 20000"/>
                <a:gd name="T4" fmla="*/ 7407 w 20000"/>
                <a:gd name="T5" fmla="*/ 19286 h 20000"/>
                <a:gd name="T6" fmla="*/ 0 w 20000"/>
                <a:gd name="T7" fmla="*/ 11429 h 20000"/>
                <a:gd name="T8" fmla="*/ 0 w 20000"/>
                <a:gd name="T9" fmla="*/ 7857 h 20000"/>
                <a:gd name="T10" fmla="*/ 19259 w 20000"/>
                <a:gd name="T1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9259" y="0"/>
                  </a:moveTo>
                  <a:lnTo>
                    <a:pt x="11111" y="11429"/>
                  </a:lnTo>
                  <a:lnTo>
                    <a:pt x="7407" y="19286"/>
                  </a:lnTo>
                  <a:lnTo>
                    <a:pt x="0" y="11429"/>
                  </a:lnTo>
                  <a:lnTo>
                    <a:pt x="0" y="7857"/>
                  </a:lnTo>
                  <a:lnTo>
                    <a:pt x="1925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3FC2C19E-6EF8-964D-936A-BC515DB8F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7673" y="3949376"/>
              <a:ext cx="107367" cy="121309"/>
            </a:xfrm>
            <a:custGeom>
              <a:avLst/>
              <a:gdLst>
                <a:gd name="T0" fmla="*/ 3125 w 20000"/>
                <a:gd name="T1" fmla="*/ 19908 h 20000"/>
                <a:gd name="T2" fmla="*/ 2708 w 20000"/>
                <a:gd name="T3" fmla="*/ 17523 h 20000"/>
                <a:gd name="T4" fmla="*/ 1563 w 20000"/>
                <a:gd name="T5" fmla="*/ 13303 h 20000"/>
                <a:gd name="T6" fmla="*/ 0 w 20000"/>
                <a:gd name="T7" fmla="*/ 8991 h 20000"/>
                <a:gd name="T8" fmla="*/ 0 w 20000"/>
                <a:gd name="T9" fmla="*/ 7156 h 20000"/>
                <a:gd name="T10" fmla="*/ 0 w 20000"/>
                <a:gd name="T11" fmla="*/ 5229 h 20000"/>
                <a:gd name="T12" fmla="*/ 2708 w 20000"/>
                <a:gd name="T13" fmla="*/ 3761 h 20000"/>
                <a:gd name="T14" fmla="*/ 2708 w 20000"/>
                <a:gd name="T15" fmla="*/ 1009 h 20000"/>
                <a:gd name="T16" fmla="*/ 3125 w 20000"/>
                <a:gd name="T17" fmla="*/ 1009 h 20000"/>
                <a:gd name="T18" fmla="*/ 4792 w 20000"/>
                <a:gd name="T19" fmla="*/ 1009 h 20000"/>
                <a:gd name="T20" fmla="*/ 8646 w 20000"/>
                <a:gd name="T21" fmla="*/ 0 h 20000"/>
                <a:gd name="T22" fmla="*/ 17188 w 20000"/>
                <a:gd name="T23" fmla="*/ 3761 h 20000"/>
                <a:gd name="T24" fmla="*/ 17188 w 20000"/>
                <a:gd name="T25" fmla="*/ 7156 h 20000"/>
                <a:gd name="T26" fmla="*/ 19896 w 20000"/>
                <a:gd name="T27" fmla="*/ 6239 h 20000"/>
                <a:gd name="T28" fmla="*/ 18229 w 20000"/>
                <a:gd name="T29" fmla="*/ 10000 h 20000"/>
                <a:gd name="T30" fmla="*/ 15625 w 20000"/>
                <a:gd name="T31" fmla="*/ 12385 h 20000"/>
                <a:gd name="T32" fmla="*/ 15625 w 20000"/>
                <a:gd name="T33" fmla="*/ 14679 h 20000"/>
                <a:gd name="T34" fmla="*/ 18854 w 20000"/>
                <a:gd name="T35" fmla="*/ 13303 h 20000"/>
                <a:gd name="T36" fmla="*/ 18854 w 20000"/>
                <a:gd name="T37" fmla="*/ 13761 h 20000"/>
                <a:gd name="T38" fmla="*/ 16146 w 20000"/>
                <a:gd name="T39" fmla="*/ 15229 h 20000"/>
                <a:gd name="T40" fmla="*/ 12917 w 20000"/>
                <a:gd name="T41" fmla="*/ 16147 h 20000"/>
                <a:gd name="T42" fmla="*/ 3125 w 20000"/>
                <a:gd name="T43" fmla="*/ 1990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00" h="20000">
                  <a:moveTo>
                    <a:pt x="3125" y="19908"/>
                  </a:moveTo>
                  <a:lnTo>
                    <a:pt x="2708" y="17523"/>
                  </a:lnTo>
                  <a:lnTo>
                    <a:pt x="1563" y="13303"/>
                  </a:lnTo>
                  <a:lnTo>
                    <a:pt x="0" y="8991"/>
                  </a:lnTo>
                  <a:lnTo>
                    <a:pt x="0" y="7156"/>
                  </a:lnTo>
                  <a:lnTo>
                    <a:pt x="0" y="5229"/>
                  </a:lnTo>
                  <a:lnTo>
                    <a:pt x="2708" y="3761"/>
                  </a:lnTo>
                  <a:lnTo>
                    <a:pt x="2708" y="1009"/>
                  </a:lnTo>
                  <a:lnTo>
                    <a:pt x="3125" y="1009"/>
                  </a:lnTo>
                  <a:lnTo>
                    <a:pt x="4792" y="1009"/>
                  </a:lnTo>
                  <a:lnTo>
                    <a:pt x="8646" y="0"/>
                  </a:lnTo>
                  <a:lnTo>
                    <a:pt x="17188" y="3761"/>
                  </a:lnTo>
                  <a:lnTo>
                    <a:pt x="17188" y="7156"/>
                  </a:lnTo>
                  <a:lnTo>
                    <a:pt x="19896" y="6239"/>
                  </a:lnTo>
                  <a:lnTo>
                    <a:pt x="18229" y="10000"/>
                  </a:lnTo>
                  <a:lnTo>
                    <a:pt x="15625" y="12385"/>
                  </a:lnTo>
                  <a:lnTo>
                    <a:pt x="15625" y="14679"/>
                  </a:lnTo>
                  <a:lnTo>
                    <a:pt x="18854" y="13303"/>
                  </a:lnTo>
                  <a:lnTo>
                    <a:pt x="18854" y="13761"/>
                  </a:lnTo>
                  <a:lnTo>
                    <a:pt x="16146" y="15229"/>
                  </a:lnTo>
                  <a:lnTo>
                    <a:pt x="12917" y="16147"/>
                  </a:lnTo>
                  <a:lnTo>
                    <a:pt x="3125" y="199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9" name="Freeform 150">
              <a:extLst>
                <a:ext uri="{FF2B5EF4-FFF2-40B4-BE49-F238E27FC236}">
                  <a16:creationId xmlns:a16="http://schemas.microsoft.com/office/drawing/2014/main" id="{980105E7-5854-4C40-990D-97E3A428B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4406" y="3911727"/>
              <a:ext cx="239834" cy="164535"/>
            </a:xfrm>
            <a:custGeom>
              <a:avLst/>
              <a:gdLst>
                <a:gd name="T0" fmla="*/ 17587 w 20000"/>
                <a:gd name="T1" fmla="*/ 0 h 20000"/>
                <a:gd name="T2" fmla="*/ 19954 w 20000"/>
                <a:gd name="T3" fmla="*/ 7297 h 20000"/>
                <a:gd name="T4" fmla="*/ 18237 w 20000"/>
                <a:gd name="T5" fmla="*/ 8378 h 20000"/>
                <a:gd name="T6" fmla="*/ 18051 w 20000"/>
                <a:gd name="T7" fmla="*/ 10135 h 20000"/>
                <a:gd name="T8" fmla="*/ 18051 w 20000"/>
                <a:gd name="T9" fmla="*/ 10811 h 20000"/>
                <a:gd name="T10" fmla="*/ 12993 w 20000"/>
                <a:gd name="T11" fmla="*/ 13581 h 20000"/>
                <a:gd name="T12" fmla="*/ 11787 w 20000"/>
                <a:gd name="T13" fmla="*/ 14257 h 20000"/>
                <a:gd name="T14" fmla="*/ 10812 w 20000"/>
                <a:gd name="T15" fmla="*/ 15743 h 20000"/>
                <a:gd name="T16" fmla="*/ 9884 w 20000"/>
                <a:gd name="T17" fmla="*/ 15743 h 20000"/>
                <a:gd name="T18" fmla="*/ 9420 w 20000"/>
                <a:gd name="T19" fmla="*/ 15743 h 20000"/>
                <a:gd name="T20" fmla="*/ 7425 w 20000"/>
                <a:gd name="T21" fmla="*/ 17432 h 20000"/>
                <a:gd name="T22" fmla="*/ 4826 w 20000"/>
                <a:gd name="T23" fmla="*/ 18108 h 20000"/>
                <a:gd name="T24" fmla="*/ 3619 w 20000"/>
                <a:gd name="T25" fmla="*/ 18514 h 20000"/>
                <a:gd name="T26" fmla="*/ 3619 w 20000"/>
                <a:gd name="T27" fmla="*/ 19932 h 20000"/>
                <a:gd name="T28" fmla="*/ 2413 w 20000"/>
                <a:gd name="T29" fmla="*/ 19932 h 20000"/>
                <a:gd name="T30" fmla="*/ 742 w 20000"/>
                <a:gd name="T31" fmla="*/ 19932 h 20000"/>
                <a:gd name="T32" fmla="*/ 0 w 20000"/>
                <a:gd name="T33" fmla="*/ 19189 h 20000"/>
                <a:gd name="T34" fmla="*/ 4362 w 20000"/>
                <a:gd name="T35" fmla="*/ 16419 h 20000"/>
                <a:gd name="T36" fmla="*/ 5800 w 20000"/>
                <a:gd name="T37" fmla="*/ 15743 h 20000"/>
                <a:gd name="T38" fmla="*/ 6961 w 20000"/>
                <a:gd name="T39" fmla="*/ 14662 h 20000"/>
                <a:gd name="T40" fmla="*/ 6961 w 20000"/>
                <a:gd name="T41" fmla="*/ 14257 h 20000"/>
                <a:gd name="T42" fmla="*/ 5522 w 20000"/>
                <a:gd name="T43" fmla="*/ 15338 h 20000"/>
                <a:gd name="T44" fmla="*/ 5522 w 20000"/>
                <a:gd name="T45" fmla="*/ 13581 h 20000"/>
                <a:gd name="T46" fmla="*/ 6729 w 20000"/>
                <a:gd name="T47" fmla="*/ 11892 h 20000"/>
                <a:gd name="T48" fmla="*/ 7425 w 20000"/>
                <a:gd name="T49" fmla="*/ 9122 h 20000"/>
                <a:gd name="T50" fmla="*/ 10812 w 20000"/>
                <a:gd name="T51" fmla="*/ 2432 h 20000"/>
                <a:gd name="T52" fmla="*/ 17587 w 20000"/>
                <a:gd name="T5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00" h="20000">
                  <a:moveTo>
                    <a:pt x="17587" y="0"/>
                  </a:moveTo>
                  <a:lnTo>
                    <a:pt x="19954" y="7297"/>
                  </a:lnTo>
                  <a:lnTo>
                    <a:pt x="18237" y="8378"/>
                  </a:lnTo>
                  <a:lnTo>
                    <a:pt x="18051" y="10135"/>
                  </a:lnTo>
                  <a:lnTo>
                    <a:pt x="18051" y="10811"/>
                  </a:lnTo>
                  <a:lnTo>
                    <a:pt x="12993" y="13581"/>
                  </a:lnTo>
                  <a:lnTo>
                    <a:pt x="11787" y="14257"/>
                  </a:lnTo>
                  <a:lnTo>
                    <a:pt x="10812" y="15743"/>
                  </a:lnTo>
                  <a:lnTo>
                    <a:pt x="9884" y="15743"/>
                  </a:lnTo>
                  <a:lnTo>
                    <a:pt x="9420" y="15743"/>
                  </a:lnTo>
                  <a:lnTo>
                    <a:pt x="7425" y="17432"/>
                  </a:lnTo>
                  <a:lnTo>
                    <a:pt x="4826" y="18108"/>
                  </a:lnTo>
                  <a:lnTo>
                    <a:pt x="3619" y="18514"/>
                  </a:lnTo>
                  <a:lnTo>
                    <a:pt x="3619" y="19932"/>
                  </a:lnTo>
                  <a:lnTo>
                    <a:pt x="2413" y="19932"/>
                  </a:lnTo>
                  <a:lnTo>
                    <a:pt x="742" y="19932"/>
                  </a:lnTo>
                  <a:lnTo>
                    <a:pt x="0" y="19189"/>
                  </a:lnTo>
                  <a:lnTo>
                    <a:pt x="4362" y="16419"/>
                  </a:lnTo>
                  <a:lnTo>
                    <a:pt x="5800" y="15743"/>
                  </a:lnTo>
                  <a:lnTo>
                    <a:pt x="6961" y="14662"/>
                  </a:lnTo>
                  <a:lnTo>
                    <a:pt x="6961" y="14257"/>
                  </a:lnTo>
                  <a:lnTo>
                    <a:pt x="5522" y="15338"/>
                  </a:lnTo>
                  <a:lnTo>
                    <a:pt x="5522" y="13581"/>
                  </a:lnTo>
                  <a:lnTo>
                    <a:pt x="6729" y="11892"/>
                  </a:lnTo>
                  <a:lnTo>
                    <a:pt x="7425" y="9122"/>
                  </a:lnTo>
                  <a:lnTo>
                    <a:pt x="10812" y="2432"/>
                  </a:lnTo>
                  <a:lnTo>
                    <a:pt x="1758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0" name="Freeform 149">
              <a:extLst>
                <a:ext uri="{FF2B5EF4-FFF2-40B4-BE49-F238E27FC236}">
                  <a16:creationId xmlns:a16="http://schemas.microsoft.com/office/drawing/2014/main" id="{A5607AFF-B384-FF43-BFFA-F6AAC290B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735" y="3881052"/>
              <a:ext cx="58564" cy="52987"/>
            </a:xfrm>
            <a:custGeom>
              <a:avLst/>
              <a:gdLst>
                <a:gd name="T0" fmla="*/ 7048 w 20000"/>
                <a:gd name="T1" fmla="*/ 851 h 20000"/>
                <a:gd name="T2" fmla="*/ 5143 w 20000"/>
                <a:gd name="T3" fmla="*/ 851 h 20000"/>
                <a:gd name="T4" fmla="*/ 5143 w 20000"/>
                <a:gd name="T5" fmla="*/ 5532 h 20000"/>
                <a:gd name="T6" fmla="*/ 0 w 20000"/>
                <a:gd name="T7" fmla="*/ 8723 h 20000"/>
                <a:gd name="T8" fmla="*/ 0 w 20000"/>
                <a:gd name="T9" fmla="*/ 15532 h 20000"/>
                <a:gd name="T10" fmla="*/ 8000 w 20000"/>
                <a:gd name="T11" fmla="*/ 19787 h 20000"/>
                <a:gd name="T12" fmla="*/ 11048 w 20000"/>
                <a:gd name="T13" fmla="*/ 15532 h 20000"/>
                <a:gd name="T14" fmla="*/ 16000 w 20000"/>
                <a:gd name="T15" fmla="*/ 14255 h 20000"/>
                <a:gd name="T16" fmla="*/ 16000 w 20000"/>
                <a:gd name="T17" fmla="*/ 8723 h 20000"/>
                <a:gd name="T18" fmla="*/ 19810 w 20000"/>
                <a:gd name="T19" fmla="*/ 5532 h 20000"/>
                <a:gd name="T20" fmla="*/ 19810 w 20000"/>
                <a:gd name="T21" fmla="*/ 851 h 20000"/>
                <a:gd name="T22" fmla="*/ 17905 w 20000"/>
                <a:gd name="T23" fmla="*/ 0 h 20000"/>
                <a:gd name="T24" fmla="*/ 16000 w 20000"/>
                <a:gd name="T25" fmla="*/ 851 h 20000"/>
                <a:gd name="T26" fmla="*/ 8000 w 20000"/>
                <a:gd name="T27" fmla="*/ 851 h 20000"/>
                <a:gd name="T28" fmla="*/ 7048 w 20000"/>
                <a:gd name="T29" fmla="*/ 85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00" h="20000">
                  <a:moveTo>
                    <a:pt x="7048" y="851"/>
                  </a:moveTo>
                  <a:lnTo>
                    <a:pt x="5143" y="851"/>
                  </a:lnTo>
                  <a:lnTo>
                    <a:pt x="5143" y="5532"/>
                  </a:lnTo>
                  <a:lnTo>
                    <a:pt x="0" y="8723"/>
                  </a:lnTo>
                  <a:lnTo>
                    <a:pt x="0" y="15532"/>
                  </a:lnTo>
                  <a:lnTo>
                    <a:pt x="8000" y="19787"/>
                  </a:lnTo>
                  <a:lnTo>
                    <a:pt x="11048" y="15532"/>
                  </a:lnTo>
                  <a:lnTo>
                    <a:pt x="16000" y="14255"/>
                  </a:lnTo>
                  <a:lnTo>
                    <a:pt x="16000" y="8723"/>
                  </a:lnTo>
                  <a:lnTo>
                    <a:pt x="19810" y="5532"/>
                  </a:lnTo>
                  <a:lnTo>
                    <a:pt x="19810" y="851"/>
                  </a:lnTo>
                  <a:lnTo>
                    <a:pt x="17905" y="0"/>
                  </a:lnTo>
                  <a:lnTo>
                    <a:pt x="16000" y="851"/>
                  </a:lnTo>
                  <a:lnTo>
                    <a:pt x="8000" y="851"/>
                  </a:lnTo>
                  <a:lnTo>
                    <a:pt x="7048" y="85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1" name="Freeform 148">
              <a:extLst>
                <a:ext uri="{FF2B5EF4-FFF2-40B4-BE49-F238E27FC236}">
                  <a16:creationId xmlns:a16="http://schemas.microsoft.com/office/drawing/2014/main" id="{2B9A1C81-E8A6-6E48-8F8C-F9C1929AE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5261" y="4281236"/>
              <a:ext cx="9762" cy="9761"/>
            </a:xfrm>
            <a:custGeom>
              <a:avLst/>
              <a:gdLst>
                <a:gd name="T0" fmla="*/ 11765 w 20000"/>
                <a:gd name="T1" fmla="*/ 7059 h 20000"/>
                <a:gd name="T2" fmla="*/ 18824 w 20000"/>
                <a:gd name="T3" fmla="*/ 18824 h 20000"/>
                <a:gd name="T4" fmla="*/ 11765 w 20000"/>
                <a:gd name="T5" fmla="*/ 18824 h 20000"/>
                <a:gd name="T6" fmla="*/ 0 w 20000"/>
                <a:gd name="T7" fmla="*/ 18824 h 20000"/>
                <a:gd name="T8" fmla="*/ 0 w 20000"/>
                <a:gd name="T9" fmla="*/ 0 h 20000"/>
                <a:gd name="T10" fmla="*/ 11765 w 20000"/>
                <a:gd name="T11" fmla="*/ 0 h 20000"/>
                <a:gd name="T12" fmla="*/ 11765 w 20000"/>
                <a:gd name="T13" fmla="*/ 70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11765" y="7059"/>
                  </a:moveTo>
                  <a:lnTo>
                    <a:pt x="18824" y="18824"/>
                  </a:lnTo>
                  <a:lnTo>
                    <a:pt x="11765" y="18824"/>
                  </a:lnTo>
                  <a:lnTo>
                    <a:pt x="0" y="18824"/>
                  </a:lnTo>
                  <a:lnTo>
                    <a:pt x="0" y="0"/>
                  </a:lnTo>
                  <a:lnTo>
                    <a:pt x="11765" y="0"/>
                  </a:lnTo>
                  <a:lnTo>
                    <a:pt x="11765" y="70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2" name="Freeform 147">
              <a:extLst>
                <a:ext uri="{FF2B5EF4-FFF2-40B4-BE49-F238E27FC236}">
                  <a16:creationId xmlns:a16="http://schemas.microsoft.com/office/drawing/2014/main" id="{68ACC268-D9A5-FC47-B771-9194DC8C0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6041" y="2821329"/>
              <a:ext cx="934237" cy="476873"/>
            </a:xfrm>
            <a:custGeom>
              <a:avLst/>
              <a:gdLst>
                <a:gd name="T0" fmla="*/ 19916 w 20000"/>
                <a:gd name="T1" fmla="*/ 8000 h 20000"/>
                <a:gd name="T2" fmla="*/ 19379 w 20000"/>
                <a:gd name="T3" fmla="*/ 8468 h 20000"/>
                <a:gd name="T4" fmla="*/ 19379 w 20000"/>
                <a:gd name="T5" fmla="*/ 10409 h 20000"/>
                <a:gd name="T6" fmla="*/ 18184 w 20000"/>
                <a:gd name="T7" fmla="*/ 12468 h 20000"/>
                <a:gd name="T8" fmla="*/ 18184 w 20000"/>
                <a:gd name="T9" fmla="*/ 13099 h 20000"/>
                <a:gd name="T10" fmla="*/ 17085 w 20000"/>
                <a:gd name="T11" fmla="*/ 13684 h 20000"/>
                <a:gd name="T12" fmla="*/ 17814 w 20000"/>
                <a:gd name="T13" fmla="*/ 15860 h 20000"/>
                <a:gd name="T14" fmla="*/ 17324 w 20000"/>
                <a:gd name="T15" fmla="*/ 17450 h 20000"/>
                <a:gd name="T16" fmla="*/ 15102 w 20000"/>
                <a:gd name="T17" fmla="*/ 16585 h 20000"/>
                <a:gd name="T18" fmla="*/ 14421 w 20000"/>
                <a:gd name="T19" fmla="*/ 16117 h 20000"/>
                <a:gd name="T20" fmla="*/ 12318 w 20000"/>
                <a:gd name="T21" fmla="*/ 18643 h 20000"/>
                <a:gd name="T22" fmla="*/ 11828 w 20000"/>
                <a:gd name="T23" fmla="*/ 19135 h 20000"/>
                <a:gd name="T24" fmla="*/ 11195 w 20000"/>
                <a:gd name="T25" fmla="*/ 19368 h 20000"/>
                <a:gd name="T26" fmla="*/ 10394 w 20000"/>
                <a:gd name="T27" fmla="*/ 18784 h 20000"/>
                <a:gd name="T28" fmla="*/ 10096 w 20000"/>
                <a:gd name="T29" fmla="*/ 17544 h 20000"/>
                <a:gd name="T30" fmla="*/ 9606 w 20000"/>
                <a:gd name="T31" fmla="*/ 16819 h 20000"/>
                <a:gd name="T32" fmla="*/ 8172 w 20000"/>
                <a:gd name="T33" fmla="*/ 16491 h 20000"/>
                <a:gd name="T34" fmla="*/ 7121 w 20000"/>
                <a:gd name="T35" fmla="*/ 15626 h 20000"/>
                <a:gd name="T36" fmla="*/ 7312 w 20000"/>
                <a:gd name="T37" fmla="*/ 14292 h 20000"/>
                <a:gd name="T38" fmla="*/ 7431 w 20000"/>
                <a:gd name="T39" fmla="*/ 12351 h 20000"/>
                <a:gd name="T40" fmla="*/ 7180 w 20000"/>
                <a:gd name="T41" fmla="*/ 12351 h 20000"/>
                <a:gd name="T42" fmla="*/ 5508 w 20000"/>
                <a:gd name="T43" fmla="*/ 13333 h 20000"/>
                <a:gd name="T44" fmla="*/ 5209 w 20000"/>
                <a:gd name="T45" fmla="*/ 16117 h 20000"/>
                <a:gd name="T46" fmla="*/ 5209 w 20000"/>
                <a:gd name="T47" fmla="*/ 19135 h 20000"/>
                <a:gd name="T48" fmla="*/ 4277 w 20000"/>
                <a:gd name="T49" fmla="*/ 18409 h 20000"/>
                <a:gd name="T50" fmla="*/ 3524 w 20000"/>
                <a:gd name="T51" fmla="*/ 19018 h 20000"/>
                <a:gd name="T52" fmla="*/ 3524 w 20000"/>
                <a:gd name="T53" fmla="*/ 19018 h 20000"/>
                <a:gd name="T54" fmla="*/ 3524 w 20000"/>
                <a:gd name="T55" fmla="*/ 17544 h 20000"/>
                <a:gd name="T56" fmla="*/ 2915 w 20000"/>
                <a:gd name="T57" fmla="*/ 17450 h 20000"/>
                <a:gd name="T58" fmla="*/ 2234 w 20000"/>
                <a:gd name="T59" fmla="*/ 15485 h 20000"/>
                <a:gd name="T60" fmla="*/ 2796 w 20000"/>
                <a:gd name="T61" fmla="*/ 15485 h 20000"/>
                <a:gd name="T62" fmla="*/ 2724 w 20000"/>
                <a:gd name="T63" fmla="*/ 14526 h 20000"/>
                <a:gd name="T64" fmla="*/ 3405 w 20000"/>
                <a:gd name="T65" fmla="*/ 13918 h 20000"/>
                <a:gd name="T66" fmla="*/ 2915 w 20000"/>
                <a:gd name="T67" fmla="*/ 12351 h 20000"/>
                <a:gd name="T68" fmla="*/ 2234 w 20000"/>
                <a:gd name="T69" fmla="*/ 12094 h 20000"/>
                <a:gd name="T70" fmla="*/ 1613 w 20000"/>
                <a:gd name="T71" fmla="*/ 12959 h 20000"/>
                <a:gd name="T72" fmla="*/ 502 w 20000"/>
                <a:gd name="T73" fmla="*/ 9567 h 20000"/>
                <a:gd name="T74" fmla="*/ 621 w 20000"/>
                <a:gd name="T75" fmla="*/ 6058 h 20000"/>
                <a:gd name="T76" fmla="*/ 2915 w 20000"/>
                <a:gd name="T77" fmla="*/ 6316 h 20000"/>
                <a:gd name="T78" fmla="*/ 5818 w 20000"/>
                <a:gd name="T79" fmla="*/ 5310 h 20000"/>
                <a:gd name="T80" fmla="*/ 8411 w 20000"/>
                <a:gd name="T81" fmla="*/ 608 h 20000"/>
                <a:gd name="T82" fmla="*/ 11326 w 20000"/>
                <a:gd name="T83" fmla="*/ 0 h 20000"/>
                <a:gd name="T84" fmla="*/ 13978 w 20000"/>
                <a:gd name="T85" fmla="*/ 1333 h 20000"/>
                <a:gd name="T86" fmla="*/ 16762 w 20000"/>
                <a:gd name="T87" fmla="*/ 5684 h 20000"/>
                <a:gd name="T88" fmla="*/ 19116 w 20000"/>
                <a:gd name="T89" fmla="*/ 690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00" h="20000">
                  <a:moveTo>
                    <a:pt x="19988" y="7275"/>
                  </a:moveTo>
                  <a:lnTo>
                    <a:pt x="19916" y="8000"/>
                  </a:lnTo>
                  <a:lnTo>
                    <a:pt x="19677" y="8234"/>
                  </a:lnTo>
                  <a:lnTo>
                    <a:pt x="19379" y="8468"/>
                  </a:lnTo>
                  <a:lnTo>
                    <a:pt x="19618" y="9942"/>
                  </a:lnTo>
                  <a:lnTo>
                    <a:pt x="19379" y="10409"/>
                  </a:lnTo>
                  <a:lnTo>
                    <a:pt x="18327" y="10409"/>
                  </a:lnTo>
                  <a:lnTo>
                    <a:pt x="18184" y="12468"/>
                  </a:lnTo>
                  <a:lnTo>
                    <a:pt x="18375" y="12725"/>
                  </a:lnTo>
                  <a:lnTo>
                    <a:pt x="18184" y="13099"/>
                  </a:lnTo>
                  <a:lnTo>
                    <a:pt x="17885" y="12959"/>
                  </a:lnTo>
                  <a:lnTo>
                    <a:pt x="17085" y="13684"/>
                  </a:lnTo>
                  <a:lnTo>
                    <a:pt x="17324" y="13684"/>
                  </a:lnTo>
                  <a:lnTo>
                    <a:pt x="17814" y="15860"/>
                  </a:lnTo>
                  <a:lnTo>
                    <a:pt x="17694" y="17544"/>
                  </a:lnTo>
                  <a:lnTo>
                    <a:pt x="17324" y="17450"/>
                  </a:lnTo>
                  <a:lnTo>
                    <a:pt x="17324" y="17076"/>
                  </a:lnTo>
                  <a:lnTo>
                    <a:pt x="15102" y="16585"/>
                  </a:lnTo>
                  <a:lnTo>
                    <a:pt x="15102" y="16211"/>
                  </a:lnTo>
                  <a:lnTo>
                    <a:pt x="14421" y="16117"/>
                  </a:lnTo>
                  <a:lnTo>
                    <a:pt x="12999" y="17544"/>
                  </a:lnTo>
                  <a:lnTo>
                    <a:pt x="12318" y="18643"/>
                  </a:lnTo>
                  <a:lnTo>
                    <a:pt x="11876" y="18643"/>
                  </a:lnTo>
                  <a:lnTo>
                    <a:pt x="11828" y="19135"/>
                  </a:lnTo>
                  <a:lnTo>
                    <a:pt x="11577" y="19977"/>
                  </a:lnTo>
                  <a:lnTo>
                    <a:pt x="11195" y="19368"/>
                  </a:lnTo>
                  <a:lnTo>
                    <a:pt x="11517" y="19135"/>
                  </a:lnTo>
                  <a:lnTo>
                    <a:pt x="10394" y="18784"/>
                  </a:lnTo>
                  <a:lnTo>
                    <a:pt x="9904" y="18409"/>
                  </a:lnTo>
                  <a:lnTo>
                    <a:pt x="10096" y="17544"/>
                  </a:lnTo>
                  <a:lnTo>
                    <a:pt x="9606" y="17544"/>
                  </a:lnTo>
                  <a:lnTo>
                    <a:pt x="9606" y="16819"/>
                  </a:lnTo>
                  <a:lnTo>
                    <a:pt x="9283" y="16585"/>
                  </a:lnTo>
                  <a:lnTo>
                    <a:pt x="8172" y="16491"/>
                  </a:lnTo>
                  <a:lnTo>
                    <a:pt x="7491" y="15860"/>
                  </a:lnTo>
                  <a:lnTo>
                    <a:pt x="7121" y="15626"/>
                  </a:lnTo>
                  <a:lnTo>
                    <a:pt x="7121" y="15018"/>
                  </a:lnTo>
                  <a:lnTo>
                    <a:pt x="7312" y="14292"/>
                  </a:lnTo>
                  <a:lnTo>
                    <a:pt x="7312" y="13567"/>
                  </a:lnTo>
                  <a:lnTo>
                    <a:pt x="7431" y="12351"/>
                  </a:lnTo>
                  <a:lnTo>
                    <a:pt x="7312" y="12094"/>
                  </a:lnTo>
                  <a:lnTo>
                    <a:pt x="7180" y="12351"/>
                  </a:lnTo>
                  <a:lnTo>
                    <a:pt x="6189" y="13099"/>
                  </a:lnTo>
                  <a:lnTo>
                    <a:pt x="5508" y="13333"/>
                  </a:lnTo>
                  <a:lnTo>
                    <a:pt x="5209" y="14292"/>
                  </a:lnTo>
                  <a:lnTo>
                    <a:pt x="5209" y="16117"/>
                  </a:lnTo>
                  <a:lnTo>
                    <a:pt x="5209" y="17544"/>
                  </a:lnTo>
                  <a:lnTo>
                    <a:pt x="5209" y="19135"/>
                  </a:lnTo>
                  <a:lnTo>
                    <a:pt x="4576" y="18784"/>
                  </a:lnTo>
                  <a:lnTo>
                    <a:pt x="4277" y="18409"/>
                  </a:lnTo>
                  <a:lnTo>
                    <a:pt x="3787" y="18175"/>
                  </a:lnTo>
                  <a:lnTo>
                    <a:pt x="3524" y="19018"/>
                  </a:lnTo>
                  <a:lnTo>
                    <a:pt x="3787" y="19743"/>
                  </a:lnTo>
                  <a:lnTo>
                    <a:pt x="3524" y="19018"/>
                  </a:lnTo>
                  <a:lnTo>
                    <a:pt x="3524" y="18035"/>
                  </a:lnTo>
                  <a:lnTo>
                    <a:pt x="3524" y="17544"/>
                  </a:lnTo>
                  <a:lnTo>
                    <a:pt x="3226" y="17450"/>
                  </a:lnTo>
                  <a:lnTo>
                    <a:pt x="2915" y="17450"/>
                  </a:lnTo>
                  <a:lnTo>
                    <a:pt x="2473" y="15860"/>
                  </a:lnTo>
                  <a:lnTo>
                    <a:pt x="2234" y="15485"/>
                  </a:lnTo>
                  <a:lnTo>
                    <a:pt x="2473" y="15485"/>
                  </a:lnTo>
                  <a:lnTo>
                    <a:pt x="2796" y="15485"/>
                  </a:lnTo>
                  <a:lnTo>
                    <a:pt x="2473" y="14901"/>
                  </a:lnTo>
                  <a:lnTo>
                    <a:pt x="2724" y="14526"/>
                  </a:lnTo>
                  <a:lnTo>
                    <a:pt x="3716" y="14292"/>
                  </a:lnTo>
                  <a:lnTo>
                    <a:pt x="3405" y="13918"/>
                  </a:lnTo>
                  <a:lnTo>
                    <a:pt x="3405" y="12094"/>
                  </a:lnTo>
                  <a:lnTo>
                    <a:pt x="2915" y="12351"/>
                  </a:lnTo>
                  <a:lnTo>
                    <a:pt x="2724" y="12000"/>
                  </a:lnTo>
                  <a:lnTo>
                    <a:pt x="2234" y="12094"/>
                  </a:lnTo>
                  <a:lnTo>
                    <a:pt x="1983" y="12468"/>
                  </a:lnTo>
                  <a:lnTo>
                    <a:pt x="1613" y="12959"/>
                  </a:lnTo>
                  <a:lnTo>
                    <a:pt x="1123" y="12959"/>
                  </a:lnTo>
                  <a:lnTo>
                    <a:pt x="502" y="9567"/>
                  </a:lnTo>
                  <a:lnTo>
                    <a:pt x="0" y="9567"/>
                  </a:lnTo>
                  <a:lnTo>
                    <a:pt x="621" y="6058"/>
                  </a:lnTo>
                  <a:lnTo>
                    <a:pt x="1673" y="5684"/>
                  </a:lnTo>
                  <a:lnTo>
                    <a:pt x="2915" y="6316"/>
                  </a:lnTo>
                  <a:lnTo>
                    <a:pt x="6189" y="7018"/>
                  </a:lnTo>
                  <a:lnTo>
                    <a:pt x="5818" y="5310"/>
                  </a:lnTo>
                  <a:lnTo>
                    <a:pt x="6189" y="1333"/>
                  </a:lnTo>
                  <a:lnTo>
                    <a:pt x="8411" y="608"/>
                  </a:lnTo>
                  <a:lnTo>
                    <a:pt x="9904" y="725"/>
                  </a:lnTo>
                  <a:lnTo>
                    <a:pt x="11326" y="0"/>
                  </a:lnTo>
                  <a:lnTo>
                    <a:pt x="12378" y="1825"/>
                  </a:lnTo>
                  <a:lnTo>
                    <a:pt x="13978" y="1333"/>
                  </a:lnTo>
                  <a:lnTo>
                    <a:pt x="15711" y="3509"/>
                  </a:lnTo>
                  <a:lnTo>
                    <a:pt x="16762" y="5684"/>
                  </a:lnTo>
                  <a:lnTo>
                    <a:pt x="18184" y="6058"/>
                  </a:lnTo>
                  <a:lnTo>
                    <a:pt x="19116" y="6901"/>
                  </a:lnTo>
                  <a:lnTo>
                    <a:pt x="19988" y="72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3" name="Freeform 146">
              <a:extLst>
                <a:ext uri="{FF2B5EF4-FFF2-40B4-BE49-F238E27FC236}">
                  <a16:creationId xmlns:a16="http://schemas.microsoft.com/office/drawing/2014/main" id="{68694C83-EBD4-754C-9513-EF0F97FB8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653" y="3204781"/>
              <a:ext cx="234256" cy="124098"/>
            </a:xfrm>
            <a:custGeom>
              <a:avLst/>
              <a:gdLst>
                <a:gd name="T0" fmla="*/ 19952 w 20000"/>
                <a:gd name="T1" fmla="*/ 5471 h 20000"/>
                <a:gd name="T2" fmla="*/ 16762 w 20000"/>
                <a:gd name="T3" fmla="*/ 8789 h 20000"/>
                <a:gd name="T4" fmla="*/ 16000 w 20000"/>
                <a:gd name="T5" fmla="*/ 11121 h 20000"/>
                <a:gd name="T6" fmla="*/ 13524 w 20000"/>
                <a:gd name="T7" fmla="*/ 11570 h 20000"/>
                <a:gd name="T8" fmla="*/ 13333 w 20000"/>
                <a:gd name="T9" fmla="*/ 13901 h 20000"/>
                <a:gd name="T10" fmla="*/ 11571 w 20000"/>
                <a:gd name="T11" fmla="*/ 14798 h 20000"/>
                <a:gd name="T12" fmla="*/ 11095 w 20000"/>
                <a:gd name="T13" fmla="*/ 13901 h 20000"/>
                <a:gd name="T14" fmla="*/ 10095 w 20000"/>
                <a:gd name="T15" fmla="*/ 14798 h 20000"/>
                <a:gd name="T16" fmla="*/ 8095 w 20000"/>
                <a:gd name="T17" fmla="*/ 17130 h 20000"/>
                <a:gd name="T18" fmla="*/ 8381 w 20000"/>
                <a:gd name="T19" fmla="*/ 19910 h 20000"/>
                <a:gd name="T20" fmla="*/ 7619 w 20000"/>
                <a:gd name="T21" fmla="*/ 19910 h 20000"/>
                <a:gd name="T22" fmla="*/ 1238 w 20000"/>
                <a:gd name="T23" fmla="*/ 16233 h 20000"/>
                <a:gd name="T24" fmla="*/ 2952 w 20000"/>
                <a:gd name="T25" fmla="*/ 16233 h 20000"/>
                <a:gd name="T26" fmla="*/ 3714 w 20000"/>
                <a:gd name="T27" fmla="*/ 14798 h 20000"/>
                <a:gd name="T28" fmla="*/ 5667 w 20000"/>
                <a:gd name="T29" fmla="*/ 11570 h 20000"/>
                <a:gd name="T30" fmla="*/ 4381 w 20000"/>
                <a:gd name="T31" fmla="*/ 11570 h 20000"/>
                <a:gd name="T32" fmla="*/ 1952 w 20000"/>
                <a:gd name="T33" fmla="*/ 9686 h 20000"/>
                <a:gd name="T34" fmla="*/ 0 w 20000"/>
                <a:gd name="T35" fmla="*/ 9686 h 20000"/>
                <a:gd name="T36" fmla="*/ 1238 w 20000"/>
                <a:gd name="T37" fmla="*/ 5471 h 20000"/>
                <a:gd name="T38" fmla="*/ 6905 w 20000"/>
                <a:gd name="T39" fmla="*/ 0 h 20000"/>
                <a:gd name="T40" fmla="*/ 9619 w 20000"/>
                <a:gd name="T41" fmla="*/ 359 h 20000"/>
                <a:gd name="T42" fmla="*/ 9619 w 20000"/>
                <a:gd name="T43" fmla="*/ 1794 h 20000"/>
                <a:gd name="T44" fmla="*/ 18476 w 20000"/>
                <a:gd name="T45" fmla="*/ 3677 h 20000"/>
                <a:gd name="T46" fmla="*/ 18476 w 20000"/>
                <a:gd name="T47" fmla="*/ 5112 h 20000"/>
                <a:gd name="T48" fmla="*/ 19952 w 20000"/>
                <a:gd name="T49" fmla="*/ 547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00" h="20000">
                  <a:moveTo>
                    <a:pt x="19952" y="5471"/>
                  </a:moveTo>
                  <a:lnTo>
                    <a:pt x="16762" y="8789"/>
                  </a:lnTo>
                  <a:lnTo>
                    <a:pt x="16000" y="11121"/>
                  </a:lnTo>
                  <a:lnTo>
                    <a:pt x="13524" y="11570"/>
                  </a:lnTo>
                  <a:lnTo>
                    <a:pt x="13333" y="13901"/>
                  </a:lnTo>
                  <a:lnTo>
                    <a:pt x="11571" y="14798"/>
                  </a:lnTo>
                  <a:lnTo>
                    <a:pt x="11095" y="13901"/>
                  </a:lnTo>
                  <a:lnTo>
                    <a:pt x="10095" y="14798"/>
                  </a:lnTo>
                  <a:lnTo>
                    <a:pt x="8095" y="17130"/>
                  </a:lnTo>
                  <a:lnTo>
                    <a:pt x="8381" y="19910"/>
                  </a:lnTo>
                  <a:lnTo>
                    <a:pt x="7619" y="19910"/>
                  </a:lnTo>
                  <a:lnTo>
                    <a:pt x="1238" y="16233"/>
                  </a:lnTo>
                  <a:lnTo>
                    <a:pt x="2952" y="16233"/>
                  </a:lnTo>
                  <a:lnTo>
                    <a:pt x="3714" y="14798"/>
                  </a:lnTo>
                  <a:lnTo>
                    <a:pt x="5667" y="11570"/>
                  </a:lnTo>
                  <a:lnTo>
                    <a:pt x="4381" y="11570"/>
                  </a:lnTo>
                  <a:lnTo>
                    <a:pt x="1952" y="9686"/>
                  </a:lnTo>
                  <a:lnTo>
                    <a:pt x="0" y="9686"/>
                  </a:lnTo>
                  <a:lnTo>
                    <a:pt x="1238" y="5471"/>
                  </a:lnTo>
                  <a:lnTo>
                    <a:pt x="6905" y="0"/>
                  </a:lnTo>
                  <a:lnTo>
                    <a:pt x="9619" y="359"/>
                  </a:lnTo>
                  <a:lnTo>
                    <a:pt x="9619" y="1794"/>
                  </a:lnTo>
                  <a:lnTo>
                    <a:pt x="18476" y="3677"/>
                  </a:lnTo>
                  <a:lnTo>
                    <a:pt x="18476" y="5112"/>
                  </a:lnTo>
                  <a:lnTo>
                    <a:pt x="19952" y="547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4" name="Freeform 145">
              <a:extLst>
                <a:ext uri="{FF2B5EF4-FFF2-40B4-BE49-F238E27FC236}">
                  <a16:creationId xmlns:a16="http://schemas.microsoft.com/office/drawing/2014/main" id="{F3E84062-B124-0B44-8B23-07E0815A3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057" y="3133668"/>
              <a:ext cx="416921" cy="271903"/>
            </a:xfrm>
            <a:custGeom>
              <a:avLst/>
              <a:gdLst>
                <a:gd name="T0" fmla="*/ 12477 w 20000"/>
                <a:gd name="T1" fmla="*/ 19548 h 20000"/>
                <a:gd name="T2" fmla="*/ 12477 w 20000"/>
                <a:gd name="T3" fmla="*/ 17823 h 20000"/>
                <a:gd name="T4" fmla="*/ 8461 w 20000"/>
                <a:gd name="T5" fmla="*/ 14251 h 20000"/>
                <a:gd name="T6" fmla="*/ 7604 w 20000"/>
                <a:gd name="T7" fmla="*/ 13347 h 20000"/>
                <a:gd name="T8" fmla="*/ 6078 w 20000"/>
                <a:gd name="T9" fmla="*/ 11663 h 20000"/>
                <a:gd name="T10" fmla="*/ 5408 w 20000"/>
                <a:gd name="T11" fmla="*/ 9733 h 20000"/>
                <a:gd name="T12" fmla="*/ 3722 w 20000"/>
                <a:gd name="T13" fmla="*/ 8706 h 20000"/>
                <a:gd name="T14" fmla="*/ 2624 w 20000"/>
                <a:gd name="T15" fmla="*/ 7023 h 20000"/>
                <a:gd name="T16" fmla="*/ 2490 w 20000"/>
                <a:gd name="T17" fmla="*/ 4846 h 20000"/>
                <a:gd name="T18" fmla="*/ 1526 w 20000"/>
                <a:gd name="T19" fmla="*/ 7023 h 20000"/>
                <a:gd name="T20" fmla="*/ 696 w 20000"/>
                <a:gd name="T21" fmla="*/ 10390 h 20000"/>
                <a:gd name="T22" fmla="*/ 0 w 20000"/>
                <a:gd name="T23" fmla="*/ 7844 h 20000"/>
                <a:gd name="T24" fmla="*/ 0 w 20000"/>
                <a:gd name="T25" fmla="*/ 2094 h 20000"/>
                <a:gd name="T26" fmla="*/ 2222 w 20000"/>
                <a:gd name="T27" fmla="*/ 0 h 20000"/>
                <a:gd name="T28" fmla="*/ 2490 w 20000"/>
                <a:gd name="T29" fmla="*/ 4230 h 20000"/>
                <a:gd name="T30" fmla="*/ 3588 w 20000"/>
                <a:gd name="T31" fmla="*/ 4846 h 20000"/>
                <a:gd name="T32" fmla="*/ 5141 w 20000"/>
                <a:gd name="T33" fmla="*/ 4846 h 20000"/>
                <a:gd name="T34" fmla="*/ 9130 w 20000"/>
                <a:gd name="T35" fmla="*/ 6119 h 20000"/>
                <a:gd name="T36" fmla="*/ 9853 w 20000"/>
                <a:gd name="T37" fmla="*/ 7844 h 20000"/>
                <a:gd name="T38" fmla="*/ 10549 w 20000"/>
                <a:gd name="T39" fmla="*/ 9322 h 20000"/>
                <a:gd name="T40" fmla="*/ 14137 w 20000"/>
                <a:gd name="T41" fmla="*/ 10637 h 20000"/>
                <a:gd name="T42" fmla="*/ 14270 w 20000"/>
                <a:gd name="T43" fmla="*/ 12074 h 20000"/>
                <a:gd name="T44" fmla="*/ 14967 w 20000"/>
                <a:gd name="T45" fmla="*/ 9733 h 20000"/>
                <a:gd name="T46" fmla="*/ 17456 w 20000"/>
                <a:gd name="T47" fmla="*/ 7844 h 20000"/>
                <a:gd name="T48" fmla="*/ 17885 w 20000"/>
                <a:gd name="T49" fmla="*/ 9733 h 20000"/>
                <a:gd name="T50" fmla="*/ 19973 w 20000"/>
                <a:gd name="T51" fmla="*/ 10637 h 20000"/>
                <a:gd name="T52" fmla="*/ 18447 w 20000"/>
                <a:gd name="T53" fmla="*/ 12731 h 20000"/>
                <a:gd name="T54" fmla="*/ 17456 w 20000"/>
                <a:gd name="T55" fmla="*/ 11663 h 20000"/>
                <a:gd name="T56" fmla="*/ 17189 w 20000"/>
                <a:gd name="T57" fmla="*/ 10390 h 20000"/>
                <a:gd name="T58" fmla="*/ 15930 w 20000"/>
                <a:gd name="T59" fmla="*/ 13758 h 20000"/>
                <a:gd name="T60" fmla="*/ 13842 w 20000"/>
                <a:gd name="T61" fmla="*/ 14415 h 20000"/>
                <a:gd name="T62" fmla="*/ 14270 w 20000"/>
                <a:gd name="T63" fmla="*/ 15483 h 20000"/>
                <a:gd name="T64" fmla="*/ 14137 w 20000"/>
                <a:gd name="T65" fmla="*/ 1782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00" h="20000">
                  <a:moveTo>
                    <a:pt x="13440" y="19959"/>
                  </a:moveTo>
                  <a:lnTo>
                    <a:pt x="12477" y="19548"/>
                  </a:lnTo>
                  <a:lnTo>
                    <a:pt x="12744" y="18686"/>
                  </a:lnTo>
                  <a:lnTo>
                    <a:pt x="12477" y="17823"/>
                  </a:lnTo>
                  <a:lnTo>
                    <a:pt x="11647" y="17823"/>
                  </a:lnTo>
                  <a:lnTo>
                    <a:pt x="8461" y="14251"/>
                  </a:lnTo>
                  <a:lnTo>
                    <a:pt x="8032" y="14415"/>
                  </a:lnTo>
                  <a:lnTo>
                    <a:pt x="7604" y="13347"/>
                  </a:lnTo>
                  <a:lnTo>
                    <a:pt x="6667" y="11458"/>
                  </a:lnTo>
                  <a:lnTo>
                    <a:pt x="6078" y="11663"/>
                  </a:lnTo>
                  <a:lnTo>
                    <a:pt x="5542" y="11663"/>
                  </a:lnTo>
                  <a:lnTo>
                    <a:pt x="5408" y="9733"/>
                  </a:lnTo>
                  <a:lnTo>
                    <a:pt x="4980" y="9322"/>
                  </a:lnTo>
                  <a:lnTo>
                    <a:pt x="3722" y="8706"/>
                  </a:lnTo>
                  <a:lnTo>
                    <a:pt x="3588" y="7023"/>
                  </a:lnTo>
                  <a:lnTo>
                    <a:pt x="2624" y="7023"/>
                  </a:lnTo>
                  <a:lnTo>
                    <a:pt x="2490" y="5955"/>
                  </a:lnTo>
                  <a:lnTo>
                    <a:pt x="2490" y="4846"/>
                  </a:lnTo>
                  <a:lnTo>
                    <a:pt x="1794" y="5955"/>
                  </a:lnTo>
                  <a:lnTo>
                    <a:pt x="1526" y="7023"/>
                  </a:lnTo>
                  <a:lnTo>
                    <a:pt x="2062" y="9979"/>
                  </a:lnTo>
                  <a:lnTo>
                    <a:pt x="696" y="10390"/>
                  </a:lnTo>
                  <a:lnTo>
                    <a:pt x="0" y="10637"/>
                  </a:lnTo>
                  <a:lnTo>
                    <a:pt x="0" y="7844"/>
                  </a:lnTo>
                  <a:lnTo>
                    <a:pt x="0" y="5298"/>
                  </a:lnTo>
                  <a:lnTo>
                    <a:pt x="0" y="2094"/>
                  </a:lnTo>
                  <a:lnTo>
                    <a:pt x="696" y="411"/>
                  </a:lnTo>
                  <a:lnTo>
                    <a:pt x="2222" y="0"/>
                  </a:lnTo>
                  <a:lnTo>
                    <a:pt x="1794" y="4435"/>
                  </a:lnTo>
                  <a:lnTo>
                    <a:pt x="2490" y="4230"/>
                  </a:lnTo>
                  <a:lnTo>
                    <a:pt x="2892" y="4846"/>
                  </a:lnTo>
                  <a:lnTo>
                    <a:pt x="3588" y="4846"/>
                  </a:lnTo>
                  <a:lnTo>
                    <a:pt x="4311" y="4435"/>
                  </a:lnTo>
                  <a:lnTo>
                    <a:pt x="5141" y="4846"/>
                  </a:lnTo>
                  <a:lnTo>
                    <a:pt x="6667" y="5955"/>
                  </a:lnTo>
                  <a:lnTo>
                    <a:pt x="9130" y="6119"/>
                  </a:lnTo>
                  <a:lnTo>
                    <a:pt x="9853" y="6530"/>
                  </a:lnTo>
                  <a:lnTo>
                    <a:pt x="9853" y="7844"/>
                  </a:lnTo>
                  <a:lnTo>
                    <a:pt x="10950" y="7844"/>
                  </a:lnTo>
                  <a:lnTo>
                    <a:pt x="10549" y="9322"/>
                  </a:lnTo>
                  <a:lnTo>
                    <a:pt x="11647" y="9979"/>
                  </a:lnTo>
                  <a:lnTo>
                    <a:pt x="14137" y="10637"/>
                  </a:lnTo>
                  <a:lnTo>
                    <a:pt x="13440" y="11047"/>
                  </a:lnTo>
                  <a:lnTo>
                    <a:pt x="14270" y="12074"/>
                  </a:lnTo>
                  <a:lnTo>
                    <a:pt x="14833" y="10637"/>
                  </a:lnTo>
                  <a:lnTo>
                    <a:pt x="14967" y="9733"/>
                  </a:lnTo>
                  <a:lnTo>
                    <a:pt x="15930" y="9733"/>
                  </a:lnTo>
                  <a:lnTo>
                    <a:pt x="17456" y="7844"/>
                  </a:lnTo>
                  <a:lnTo>
                    <a:pt x="16787" y="9733"/>
                  </a:lnTo>
                  <a:lnTo>
                    <a:pt x="17885" y="9733"/>
                  </a:lnTo>
                  <a:lnTo>
                    <a:pt x="19250" y="10637"/>
                  </a:lnTo>
                  <a:lnTo>
                    <a:pt x="19973" y="10637"/>
                  </a:lnTo>
                  <a:lnTo>
                    <a:pt x="18876" y="12074"/>
                  </a:lnTo>
                  <a:lnTo>
                    <a:pt x="18447" y="12731"/>
                  </a:lnTo>
                  <a:lnTo>
                    <a:pt x="17456" y="12731"/>
                  </a:lnTo>
                  <a:lnTo>
                    <a:pt x="17456" y="11663"/>
                  </a:lnTo>
                  <a:lnTo>
                    <a:pt x="17885" y="11047"/>
                  </a:lnTo>
                  <a:lnTo>
                    <a:pt x="17189" y="10390"/>
                  </a:lnTo>
                  <a:lnTo>
                    <a:pt x="16359" y="10637"/>
                  </a:lnTo>
                  <a:lnTo>
                    <a:pt x="15930" y="13758"/>
                  </a:lnTo>
                  <a:lnTo>
                    <a:pt x="14967" y="13758"/>
                  </a:lnTo>
                  <a:lnTo>
                    <a:pt x="13842" y="14415"/>
                  </a:lnTo>
                  <a:lnTo>
                    <a:pt x="13842" y="15072"/>
                  </a:lnTo>
                  <a:lnTo>
                    <a:pt x="14270" y="15483"/>
                  </a:lnTo>
                  <a:lnTo>
                    <a:pt x="14967" y="15483"/>
                  </a:lnTo>
                  <a:lnTo>
                    <a:pt x="14137" y="17823"/>
                  </a:lnTo>
                  <a:lnTo>
                    <a:pt x="13440" y="199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5" name="Freeform 144">
              <a:extLst>
                <a:ext uri="{FF2B5EF4-FFF2-40B4-BE49-F238E27FC236}">
                  <a16:creationId xmlns:a16="http://schemas.microsoft.com/office/drawing/2014/main" id="{9215A917-08ED-194A-AAF4-FD0BB231D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8933" y="3274499"/>
              <a:ext cx="206368" cy="145014"/>
            </a:xfrm>
            <a:custGeom>
              <a:avLst/>
              <a:gdLst>
                <a:gd name="T0" fmla="*/ 15447 w 20000"/>
                <a:gd name="T1" fmla="*/ 7538 h 20000"/>
                <a:gd name="T2" fmla="*/ 16314 w 20000"/>
                <a:gd name="T3" fmla="*/ 10692 h 20000"/>
                <a:gd name="T4" fmla="*/ 17182 w 20000"/>
                <a:gd name="T5" fmla="*/ 10692 h 20000"/>
                <a:gd name="T6" fmla="*/ 18537 w 20000"/>
                <a:gd name="T7" fmla="*/ 11615 h 20000"/>
                <a:gd name="T8" fmla="*/ 19946 w 20000"/>
                <a:gd name="T9" fmla="*/ 16000 h 20000"/>
                <a:gd name="T10" fmla="*/ 19079 w 20000"/>
                <a:gd name="T11" fmla="*/ 17154 h 20000"/>
                <a:gd name="T12" fmla="*/ 18266 w 20000"/>
                <a:gd name="T13" fmla="*/ 16769 h 20000"/>
                <a:gd name="T14" fmla="*/ 17724 w 20000"/>
                <a:gd name="T15" fmla="*/ 16769 h 20000"/>
                <a:gd name="T16" fmla="*/ 16314 w 20000"/>
                <a:gd name="T17" fmla="*/ 16000 h 20000"/>
                <a:gd name="T18" fmla="*/ 14634 w 20000"/>
                <a:gd name="T19" fmla="*/ 17154 h 20000"/>
                <a:gd name="T20" fmla="*/ 13225 w 20000"/>
                <a:gd name="T21" fmla="*/ 18692 h 20000"/>
                <a:gd name="T22" fmla="*/ 11762 w 20000"/>
                <a:gd name="T23" fmla="*/ 19923 h 20000"/>
                <a:gd name="T24" fmla="*/ 11003 w 20000"/>
                <a:gd name="T25" fmla="*/ 13923 h 20000"/>
                <a:gd name="T26" fmla="*/ 10407 w 20000"/>
                <a:gd name="T27" fmla="*/ 13538 h 20000"/>
                <a:gd name="T28" fmla="*/ 8997 w 20000"/>
                <a:gd name="T29" fmla="*/ 11923 h 20000"/>
                <a:gd name="T30" fmla="*/ 8130 w 20000"/>
                <a:gd name="T31" fmla="*/ 14769 h 20000"/>
                <a:gd name="T32" fmla="*/ 8726 w 20000"/>
                <a:gd name="T33" fmla="*/ 15538 h 20000"/>
                <a:gd name="T34" fmla="*/ 6450 w 20000"/>
                <a:gd name="T35" fmla="*/ 16769 h 20000"/>
                <a:gd name="T36" fmla="*/ 5908 w 20000"/>
                <a:gd name="T37" fmla="*/ 17923 h 20000"/>
                <a:gd name="T38" fmla="*/ 5366 w 20000"/>
                <a:gd name="T39" fmla="*/ 17154 h 20000"/>
                <a:gd name="T40" fmla="*/ 3089 w 20000"/>
                <a:gd name="T41" fmla="*/ 19154 h 20000"/>
                <a:gd name="T42" fmla="*/ 0 w 20000"/>
                <a:gd name="T43" fmla="*/ 17923 h 20000"/>
                <a:gd name="T44" fmla="*/ 1463 w 20000"/>
                <a:gd name="T45" fmla="*/ 13923 h 20000"/>
                <a:gd name="T46" fmla="*/ 3089 w 20000"/>
                <a:gd name="T47" fmla="*/ 9538 h 20000"/>
                <a:gd name="T48" fmla="*/ 1680 w 20000"/>
                <a:gd name="T49" fmla="*/ 9538 h 20000"/>
                <a:gd name="T50" fmla="*/ 867 w 20000"/>
                <a:gd name="T51" fmla="*/ 8769 h 20000"/>
                <a:gd name="T52" fmla="*/ 867 w 20000"/>
                <a:gd name="T53" fmla="*/ 7538 h 20000"/>
                <a:gd name="T54" fmla="*/ 3089 w 20000"/>
                <a:gd name="T55" fmla="*/ 6385 h 20000"/>
                <a:gd name="T56" fmla="*/ 5095 w 20000"/>
                <a:gd name="T57" fmla="*/ 6385 h 20000"/>
                <a:gd name="T58" fmla="*/ 5908 w 20000"/>
                <a:gd name="T59" fmla="*/ 462 h 20000"/>
                <a:gd name="T60" fmla="*/ 7588 w 20000"/>
                <a:gd name="T61" fmla="*/ 0 h 20000"/>
                <a:gd name="T62" fmla="*/ 8997 w 20000"/>
                <a:gd name="T63" fmla="*/ 1231 h 20000"/>
                <a:gd name="T64" fmla="*/ 8130 w 20000"/>
                <a:gd name="T65" fmla="*/ 2385 h 20000"/>
                <a:gd name="T66" fmla="*/ 8130 w 20000"/>
                <a:gd name="T67" fmla="*/ 4385 h 20000"/>
                <a:gd name="T68" fmla="*/ 15447 w 20000"/>
                <a:gd name="T69" fmla="*/ 753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00" h="20000">
                  <a:moveTo>
                    <a:pt x="15447" y="7538"/>
                  </a:moveTo>
                  <a:lnTo>
                    <a:pt x="16314" y="10692"/>
                  </a:lnTo>
                  <a:lnTo>
                    <a:pt x="17182" y="10692"/>
                  </a:lnTo>
                  <a:lnTo>
                    <a:pt x="18537" y="11615"/>
                  </a:lnTo>
                  <a:lnTo>
                    <a:pt x="19946" y="16000"/>
                  </a:lnTo>
                  <a:lnTo>
                    <a:pt x="19079" y="17154"/>
                  </a:lnTo>
                  <a:lnTo>
                    <a:pt x="18266" y="16769"/>
                  </a:lnTo>
                  <a:lnTo>
                    <a:pt x="17724" y="16769"/>
                  </a:lnTo>
                  <a:lnTo>
                    <a:pt x="16314" y="16000"/>
                  </a:lnTo>
                  <a:lnTo>
                    <a:pt x="14634" y="17154"/>
                  </a:lnTo>
                  <a:lnTo>
                    <a:pt x="13225" y="18692"/>
                  </a:lnTo>
                  <a:lnTo>
                    <a:pt x="11762" y="19923"/>
                  </a:lnTo>
                  <a:lnTo>
                    <a:pt x="11003" y="13923"/>
                  </a:lnTo>
                  <a:lnTo>
                    <a:pt x="10407" y="13538"/>
                  </a:lnTo>
                  <a:lnTo>
                    <a:pt x="8997" y="11923"/>
                  </a:lnTo>
                  <a:lnTo>
                    <a:pt x="8130" y="14769"/>
                  </a:lnTo>
                  <a:lnTo>
                    <a:pt x="8726" y="15538"/>
                  </a:lnTo>
                  <a:lnTo>
                    <a:pt x="6450" y="16769"/>
                  </a:lnTo>
                  <a:lnTo>
                    <a:pt x="5908" y="17923"/>
                  </a:lnTo>
                  <a:lnTo>
                    <a:pt x="5366" y="17154"/>
                  </a:lnTo>
                  <a:lnTo>
                    <a:pt x="3089" y="19154"/>
                  </a:lnTo>
                  <a:lnTo>
                    <a:pt x="0" y="17923"/>
                  </a:lnTo>
                  <a:lnTo>
                    <a:pt x="1463" y="13923"/>
                  </a:lnTo>
                  <a:lnTo>
                    <a:pt x="3089" y="9538"/>
                  </a:lnTo>
                  <a:lnTo>
                    <a:pt x="1680" y="9538"/>
                  </a:lnTo>
                  <a:lnTo>
                    <a:pt x="867" y="8769"/>
                  </a:lnTo>
                  <a:lnTo>
                    <a:pt x="867" y="7538"/>
                  </a:lnTo>
                  <a:lnTo>
                    <a:pt x="3089" y="6385"/>
                  </a:lnTo>
                  <a:lnTo>
                    <a:pt x="5095" y="6385"/>
                  </a:lnTo>
                  <a:lnTo>
                    <a:pt x="5908" y="462"/>
                  </a:lnTo>
                  <a:lnTo>
                    <a:pt x="7588" y="0"/>
                  </a:lnTo>
                  <a:lnTo>
                    <a:pt x="8997" y="1231"/>
                  </a:lnTo>
                  <a:lnTo>
                    <a:pt x="8130" y="2385"/>
                  </a:lnTo>
                  <a:lnTo>
                    <a:pt x="8130" y="4385"/>
                  </a:lnTo>
                  <a:lnTo>
                    <a:pt x="15447" y="753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6" name="Freeform 143">
              <a:extLst>
                <a:ext uri="{FF2B5EF4-FFF2-40B4-BE49-F238E27FC236}">
                  <a16:creationId xmlns:a16="http://schemas.microsoft.com/office/drawing/2014/main" id="{D4CC7A6D-5004-AD45-AFDD-CBD6D3C8C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0576" y="3199205"/>
              <a:ext cx="344410" cy="271901"/>
            </a:xfrm>
            <a:custGeom>
              <a:avLst/>
              <a:gdLst>
                <a:gd name="T0" fmla="*/ 6375 w 20000"/>
                <a:gd name="T1" fmla="*/ 2131 h 20000"/>
                <a:gd name="T2" fmla="*/ 6699 w 20000"/>
                <a:gd name="T3" fmla="*/ 1107 h 20000"/>
                <a:gd name="T4" fmla="*/ 7540 w 20000"/>
                <a:gd name="T5" fmla="*/ 0 h 20000"/>
                <a:gd name="T6" fmla="*/ 7540 w 20000"/>
                <a:gd name="T7" fmla="*/ 1107 h 20000"/>
                <a:gd name="T8" fmla="*/ 7735 w 20000"/>
                <a:gd name="T9" fmla="*/ 2131 h 20000"/>
                <a:gd name="T10" fmla="*/ 8867 w 20000"/>
                <a:gd name="T11" fmla="*/ 2131 h 20000"/>
                <a:gd name="T12" fmla="*/ 9061 w 20000"/>
                <a:gd name="T13" fmla="*/ 3852 h 20000"/>
                <a:gd name="T14" fmla="*/ 11068 w 20000"/>
                <a:gd name="T15" fmla="*/ 4877 h 20000"/>
                <a:gd name="T16" fmla="*/ 11262 w 20000"/>
                <a:gd name="T17" fmla="*/ 6803 h 20000"/>
                <a:gd name="T18" fmla="*/ 11909 w 20000"/>
                <a:gd name="T19" fmla="*/ 6803 h 20000"/>
                <a:gd name="T20" fmla="*/ 12589 w 20000"/>
                <a:gd name="T21" fmla="*/ 6557 h 20000"/>
                <a:gd name="T22" fmla="*/ 13754 w 20000"/>
                <a:gd name="T23" fmla="*/ 8279 h 20000"/>
                <a:gd name="T24" fmla="*/ 14272 w 20000"/>
                <a:gd name="T25" fmla="*/ 9344 h 20000"/>
                <a:gd name="T26" fmla="*/ 14757 w 20000"/>
                <a:gd name="T27" fmla="*/ 9344 h 20000"/>
                <a:gd name="T28" fmla="*/ 17799 w 20000"/>
                <a:gd name="T29" fmla="*/ 11885 h 20000"/>
                <a:gd name="T30" fmla="*/ 18641 w 20000"/>
                <a:gd name="T31" fmla="*/ 12910 h 20000"/>
                <a:gd name="T32" fmla="*/ 19644 w 20000"/>
                <a:gd name="T33" fmla="*/ 12910 h 20000"/>
                <a:gd name="T34" fmla="*/ 19968 w 20000"/>
                <a:gd name="T35" fmla="*/ 13770 h 20000"/>
                <a:gd name="T36" fmla="*/ 19644 w 20000"/>
                <a:gd name="T37" fmla="*/ 14672 h 20000"/>
                <a:gd name="T38" fmla="*/ 18641 w 20000"/>
                <a:gd name="T39" fmla="*/ 15082 h 20000"/>
                <a:gd name="T40" fmla="*/ 18641 w 20000"/>
                <a:gd name="T41" fmla="*/ 16762 h 20000"/>
                <a:gd name="T42" fmla="*/ 16472 w 20000"/>
                <a:gd name="T43" fmla="*/ 18279 h 20000"/>
                <a:gd name="T44" fmla="*/ 16796 w 20000"/>
                <a:gd name="T45" fmla="*/ 18443 h 20000"/>
                <a:gd name="T46" fmla="*/ 15437 w 20000"/>
                <a:gd name="T47" fmla="*/ 19959 h 20000"/>
                <a:gd name="T48" fmla="*/ 15437 w 20000"/>
                <a:gd name="T49" fmla="*/ 19098 h 20000"/>
                <a:gd name="T50" fmla="*/ 13754 w 20000"/>
                <a:gd name="T51" fmla="*/ 18443 h 20000"/>
                <a:gd name="T52" fmla="*/ 13430 w 20000"/>
                <a:gd name="T53" fmla="*/ 16352 h 20000"/>
                <a:gd name="T54" fmla="*/ 9903 w 20000"/>
                <a:gd name="T55" fmla="*/ 14426 h 20000"/>
                <a:gd name="T56" fmla="*/ 8058 w 20000"/>
                <a:gd name="T57" fmla="*/ 13770 h 20000"/>
                <a:gd name="T58" fmla="*/ 7735 w 20000"/>
                <a:gd name="T59" fmla="*/ 12910 h 20000"/>
                <a:gd name="T60" fmla="*/ 6375 w 20000"/>
                <a:gd name="T61" fmla="*/ 13361 h 20000"/>
                <a:gd name="T62" fmla="*/ 5372 w 20000"/>
                <a:gd name="T63" fmla="*/ 13361 h 20000"/>
                <a:gd name="T64" fmla="*/ 4563 w 20000"/>
                <a:gd name="T65" fmla="*/ 15082 h 20000"/>
                <a:gd name="T66" fmla="*/ 3204 w 20000"/>
                <a:gd name="T67" fmla="*/ 15492 h 20000"/>
                <a:gd name="T68" fmla="*/ 2848 w 20000"/>
                <a:gd name="T69" fmla="*/ 11885 h 20000"/>
                <a:gd name="T70" fmla="*/ 1521 w 20000"/>
                <a:gd name="T71" fmla="*/ 11066 h 20000"/>
                <a:gd name="T72" fmla="*/ 1521 w 20000"/>
                <a:gd name="T73" fmla="*/ 10164 h 20000"/>
                <a:gd name="T74" fmla="*/ 2362 w 20000"/>
                <a:gd name="T75" fmla="*/ 10164 h 20000"/>
                <a:gd name="T76" fmla="*/ 1845 w 20000"/>
                <a:gd name="T77" fmla="*/ 9549 h 20000"/>
                <a:gd name="T78" fmla="*/ 1003 w 20000"/>
                <a:gd name="T79" fmla="*/ 9959 h 20000"/>
                <a:gd name="T80" fmla="*/ 680 w 20000"/>
                <a:gd name="T81" fmla="*/ 7459 h 20000"/>
                <a:gd name="T82" fmla="*/ 1003 w 20000"/>
                <a:gd name="T83" fmla="*/ 7459 h 20000"/>
                <a:gd name="T84" fmla="*/ 1845 w 20000"/>
                <a:gd name="T85" fmla="*/ 7459 h 20000"/>
                <a:gd name="T86" fmla="*/ 2848 w 20000"/>
                <a:gd name="T87" fmla="*/ 7869 h 20000"/>
                <a:gd name="T88" fmla="*/ 3204 w 20000"/>
                <a:gd name="T89" fmla="*/ 7459 h 20000"/>
                <a:gd name="T90" fmla="*/ 3204 w 20000"/>
                <a:gd name="T91" fmla="*/ 6803 h 20000"/>
                <a:gd name="T92" fmla="*/ 2362 w 20000"/>
                <a:gd name="T93" fmla="*/ 6148 h 20000"/>
                <a:gd name="T94" fmla="*/ 1845 w 20000"/>
                <a:gd name="T95" fmla="*/ 4877 h 20000"/>
                <a:gd name="T96" fmla="*/ 1003 w 20000"/>
                <a:gd name="T97" fmla="*/ 4467 h 20000"/>
                <a:gd name="T98" fmla="*/ 518 w 20000"/>
                <a:gd name="T99" fmla="*/ 5533 h 20000"/>
                <a:gd name="T100" fmla="*/ 680 w 20000"/>
                <a:gd name="T101" fmla="*/ 6803 h 20000"/>
                <a:gd name="T102" fmla="*/ 0 w 20000"/>
                <a:gd name="T103" fmla="*/ 5533 h 20000"/>
                <a:gd name="T104" fmla="*/ 680 w 20000"/>
                <a:gd name="T105" fmla="*/ 4057 h 20000"/>
                <a:gd name="T106" fmla="*/ 2006 w 20000"/>
                <a:gd name="T107" fmla="*/ 4467 h 20000"/>
                <a:gd name="T108" fmla="*/ 2848 w 20000"/>
                <a:gd name="T109" fmla="*/ 5123 h 20000"/>
                <a:gd name="T110" fmla="*/ 4563 w 20000"/>
                <a:gd name="T111" fmla="*/ 5738 h 20000"/>
                <a:gd name="T112" fmla="*/ 5372 w 20000"/>
                <a:gd name="T113" fmla="*/ 5533 h 20000"/>
                <a:gd name="T114" fmla="*/ 7055 w 20000"/>
                <a:gd name="T115" fmla="*/ 5123 h 20000"/>
                <a:gd name="T116" fmla="*/ 6375 w 20000"/>
                <a:gd name="T117" fmla="*/ 213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00" h="20000">
                  <a:moveTo>
                    <a:pt x="6375" y="2131"/>
                  </a:moveTo>
                  <a:lnTo>
                    <a:pt x="6699" y="1107"/>
                  </a:lnTo>
                  <a:lnTo>
                    <a:pt x="7540" y="0"/>
                  </a:lnTo>
                  <a:lnTo>
                    <a:pt x="7540" y="1107"/>
                  </a:lnTo>
                  <a:lnTo>
                    <a:pt x="7735" y="2131"/>
                  </a:lnTo>
                  <a:lnTo>
                    <a:pt x="8867" y="2131"/>
                  </a:lnTo>
                  <a:lnTo>
                    <a:pt x="9061" y="3852"/>
                  </a:lnTo>
                  <a:lnTo>
                    <a:pt x="11068" y="4877"/>
                  </a:lnTo>
                  <a:lnTo>
                    <a:pt x="11262" y="6803"/>
                  </a:lnTo>
                  <a:lnTo>
                    <a:pt x="11909" y="6803"/>
                  </a:lnTo>
                  <a:lnTo>
                    <a:pt x="12589" y="6557"/>
                  </a:lnTo>
                  <a:lnTo>
                    <a:pt x="13754" y="8279"/>
                  </a:lnTo>
                  <a:lnTo>
                    <a:pt x="14272" y="9344"/>
                  </a:lnTo>
                  <a:lnTo>
                    <a:pt x="14757" y="9344"/>
                  </a:lnTo>
                  <a:lnTo>
                    <a:pt x="17799" y="11885"/>
                  </a:lnTo>
                  <a:lnTo>
                    <a:pt x="18641" y="12910"/>
                  </a:lnTo>
                  <a:lnTo>
                    <a:pt x="19644" y="12910"/>
                  </a:lnTo>
                  <a:lnTo>
                    <a:pt x="19968" y="13770"/>
                  </a:lnTo>
                  <a:lnTo>
                    <a:pt x="19644" y="14672"/>
                  </a:lnTo>
                  <a:lnTo>
                    <a:pt x="18641" y="15082"/>
                  </a:lnTo>
                  <a:lnTo>
                    <a:pt x="18641" y="16762"/>
                  </a:lnTo>
                  <a:lnTo>
                    <a:pt x="16472" y="18279"/>
                  </a:lnTo>
                  <a:lnTo>
                    <a:pt x="16796" y="18443"/>
                  </a:lnTo>
                  <a:lnTo>
                    <a:pt x="15437" y="19959"/>
                  </a:lnTo>
                  <a:lnTo>
                    <a:pt x="15437" y="19098"/>
                  </a:lnTo>
                  <a:lnTo>
                    <a:pt x="13754" y="18443"/>
                  </a:lnTo>
                  <a:lnTo>
                    <a:pt x="13430" y="16352"/>
                  </a:lnTo>
                  <a:lnTo>
                    <a:pt x="9903" y="14426"/>
                  </a:lnTo>
                  <a:lnTo>
                    <a:pt x="8058" y="13770"/>
                  </a:lnTo>
                  <a:lnTo>
                    <a:pt x="7735" y="12910"/>
                  </a:lnTo>
                  <a:lnTo>
                    <a:pt x="6375" y="13361"/>
                  </a:lnTo>
                  <a:lnTo>
                    <a:pt x="5372" y="13361"/>
                  </a:lnTo>
                  <a:lnTo>
                    <a:pt x="4563" y="15082"/>
                  </a:lnTo>
                  <a:lnTo>
                    <a:pt x="3204" y="15492"/>
                  </a:lnTo>
                  <a:lnTo>
                    <a:pt x="2848" y="11885"/>
                  </a:lnTo>
                  <a:lnTo>
                    <a:pt x="1521" y="11066"/>
                  </a:lnTo>
                  <a:lnTo>
                    <a:pt x="1521" y="10164"/>
                  </a:lnTo>
                  <a:lnTo>
                    <a:pt x="2362" y="10164"/>
                  </a:lnTo>
                  <a:lnTo>
                    <a:pt x="1845" y="9549"/>
                  </a:lnTo>
                  <a:lnTo>
                    <a:pt x="1003" y="9959"/>
                  </a:lnTo>
                  <a:lnTo>
                    <a:pt x="680" y="7459"/>
                  </a:lnTo>
                  <a:lnTo>
                    <a:pt x="1003" y="7459"/>
                  </a:lnTo>
                  <a:lnTo>
                    <a:pt x="1845" y="7459"/>
                  </a:lnTo>
                  <a:lnTo>
                    <a:pt x="2848" y="7869"/>
                  </a:lnTo>
                  <a:lnTo>
                    <a:pt x="3204" y="7459"/>
                  </a:lnTo>
                  <a:lnTo>
                    <a:pt x="3204" y="6803"/>
                  </a:lnTo>
                  <a:lnTo>
                    <a:pt x="2362" y="6148"/>
                  </a:lnTo>
                  <a:lnTo>
                    <a:pt x="1845" y="4877"/>
                  </a:lnTo>
                  <a:lnTo>
                    <a:pt x="1003" y="4467"/>
                  </a:lnTo>
                  <a:lnTo>
                    <a:pt x="518" y="5533"/>
                  </a:lnTo>
                  <a:lnTo>
                    <a:pt x="680" y="6803"/>
                  </a:lnTo>
                  <a:lnTo>
                    <a:pt x="0" y="5533"/>
                  </a:lnTo>
                  <a:lnTo>
                    <a:pt x="680" y="4057"/>
                  </a:lnTo>
                  <a:lnTo>
                    <a:pt x="2006" y="4467"/>
                  </a:lnTo>
                  <a:lnTo>
                    <a:pt x="2848" y="5123"/>
                  </a:lnTo>
                  <a:lnTo>
                    <a:pt x="4563" y="5738"/>
                  </a:lnTo>
                  <a:lnTo>
                    <a:pt x="5372" y="5533"/>
                  </a:lnTo>
                  <a:lnTo>
                    <a:pt x="7055" y="5123"/>
                  </a:lnTo>
                  <a:lnTo>
                    <a:pt x="6375" y="213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7" name="Freeform 142">
              <a:extLst>
                <a:ext uri="{FF2B5EF4-FFF2-40B4-BE49-F238E27FC236}">
                  <a16:creationId xmlns:a16="http://schemas.microsoft.com/office/drawing/2014/main" id="{DA669655-6B9A-9649-8F65-B5377FC39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4498" y="3571500"/>
              <a:ext cx="298397" cy="266327"/>
            </a:xfrm>
            <a:custGeom>
              <a:avLst/>
              <a:gdLst>
                <a:gd name="T0" fmla="*/ 374 w 20000"/>
                <a:gd name="T1" fmla="*/ 671 h 20000"/>
                <a:gd name="T2" fmla="*/ 1159 w 20000"/>
                <a:gd name="T3" fmla="*/ 671 h 20000"/>
                <a:gd name="T4" fmla="*/ 2542 w 20000"/>
                <a:gd name="T5" fmla="*/ 671 h 20000"/>
                <a:gd name="T6" fmla="*/ 6579 w 20000"/>
                <a:gd name="T7" fmla="*/ 1719 h 20000"/>
                <a:gd name="T8" fmla="*/ 8710 w 20000"/>
                <a:gd name="T9" fmla="*/ 1551 h 20000"/>
                <a:gd name="T10" fmla="*/ 8710 w 20000"/>
                <a:gd name="T11" fmla="*/ 671 h 20000"/>
                <a:gd name="T12" fmla="*/ 9308 w 20000"/>
                <a:gd name="T13" fmla="*/ 1090 h 20000"/>
                <a:gd name="T14" fmla="*/ 9682 w 20000"/>
                <a:gd name="T15" fmla="*/ 671 h 20000"/>
                <a:gd name="T16" fmla="*/ 11028 w 20000"/>
                <a:gd name="T17" fmla="*/ 1090 h 20000"/>
                <a:gd name="T18" fmla="*/ 11626 w 20000"/>
                <a:gd name="T19" fmla="*/ 1719 h 20000"/>
                <a:gd name="T20" fmla="*/ 11626 w 20000"/>
                <a:gd name="T21" fmla="*/ 1090 h 20000"/>
                <a:gd name="T22" fmla="*/ 11850 w 20000"/>
                <a:gd name="T23" fmla="*/ 1090 h 20000"/>
                <a:gd name="T24" fmla="*/ 12224 w 20000"/>
                <a:gd name="T25" fmla="*/ 1551 h 20000"/>
                <a:gd name="T26" fmla="*/ 13383 w 20000"/>
                <a:gd name="T27" fmla="*/ 1551 h 20000"/>
                <a:gd name="T28" fmla="*/ 15140 w 20000"/>
                <a:gd name="T29" fmla="*/ 1090 h 20000"/>
                <a:gd name="T30" fmla="*/ 15290 w 20000"/>
                <a:gd name="T31" fmla="*/ 0 h 20000"/>
                <a:gd name="T32" fmla="*/ 15664 w 20000"/>
                <a:gd name="T33" fmla="*/ 671 h 20000"/>
                <a:gd name="T34" fmla="*/ 15290 w 20000"/>
                <a:gd name="T35" fmla="*/ 1551 h 20000"/>
                <a:gd name="T36" fmla="*/ 15888 w 20000"/>
                <a:gd name="T37" fmla="*/ 2390 h 20000"/>
                <a:gd name="T38" fmla="*/ 16262 w 20000"/>
                <a:gd name="T39" fmla="*/ 3438 h 20000"/>
                <a:gd name="T40" fmla="*/ 16262 w 20000"/>
                <a:gd name="T41" fmla="*/ 4990 h 20000"/>
                <a:gd name="T42" fmla="*/ 15888 w 20000"/>
                <a:gd name="T43" fmla="*/ 4990 h 20000"/>
                <a:gd name="T44" fmla="*/ 15888 w 20000"/>
                <a:gd name="T45" fmla="*/ 5660 h 20000"/>
                <a:gd name="T46" fmla="*/ 15664 w 20000"/>
                <a:gd name="T47" fmla="*/ 7379 h 20000"/>
                <a:gd name="T48" fmla="*/ 15290 w 20000"/>
                <a:gd name="T49" fmla="*/ 8050 h 20000"/>
                <a:gd name="T50" fmla="*/ 13757 w 20000"/>
                <a:gd name="T51" fmla="*/ 6709 h 20000"/>
                <a:gd name="T52" fmla="*/ 13383 w 20000"/>
                <a:gd name="T53" fmla="*/ 5660 h 20000"/>
                <a:gd name="T54" fmla="*/ 13159 w 20000"/>
                <a:gd name="T55" fmla="*/ 5241 h 20000"/>
                <a:gd name="T56" fmla="*/ 12598 w 20000"/>
                <a:gd name="T57" fmla="*/ 4361 h 20000"/>
                <a:gd name="T58" fmla="*/ 12224 w 20000"/>
                <a:gd name="T59" fmla="*/ 4361 h 20000"/>
                <a:gd name="T60" fmla="*/ 12224 w 20000"/>
                <a:gd name="T61" fmla="*/ 4570 h 20000"/>
                <a:gd name="T62" fmla="*/ 12598 w 20000"/>
                <a:gd name="T63" fmla="*/ 5241 h 20000"/>
                <a:gd name="T64" fmla="*/ 14131 w 20000"/>
                <a:gd name="T65" fmla="*/ 7799 h 20000"/>
                <a:gd name="T66" fmla="*/ 14131 w 20000"/>
                <a:gd name="T67" fmla="*/ 8470 h 20000"/>
                <a:gd name="T68" fmla="*/ 15140 w 20000"/>
                <a:gd name="T69" fmla="*/ 10189 h 20000"/>
                <a:gd name="T70" fmla="*/ 15888 w 20000"/>
                <a:gd name="T71" fmla="*/ 11908 h 20000"/>
                <a:gd name="T72" fmla="*/ 17832 w 20000"/>
                <a:gd name="T73" fmla="*/ 15849 h 20000"/>
                <a:gd name="T74" fmla="*/ 18206 w 20000"/>
                <a:gd name="T75" fmla="*/ 16268 h 20000"/>
                <a:gd name="T76" fmla="*/ 17832 w 20000"/>
                <a:gd name="T77" fmla="*/ 16268 h 20000"/>
                <a:gd name="T78" fmla="*/ 18393 w 20000"/>
                <a:gd name="T79" fmla="*/ 18239 h 20000"/>
                <a:gd name="T80" fmla="*/ 19178 w 20000"/>
                <a:gd name="T81" fmla="*/ 18658 h 20000"/>
                <a:gd name="T82" fmla="*/ 19364 w 20000"/>
                <a:gd name="T83" fmla="*/ 19287 h 20000"/>
                <a:gd name="T84" fmla="*/ 19963 w 20000"/>
                <a:gd name="T85" fmla="*/ 19958 h 20000"/>
                <a:gd name="T86" fmla="*/ 972 w 20000"/>
                <a:gd name="T87" fmla="*/ 19748 h 20000"/>
                <a:gd name="T88" fmla="*/ 374 w 20000"/>
                <a:gd name="T89" fmla="*/ 5241 h 20000"/>
                <a:gd name="T90" fmla="*/ 0 w 20000"/>
                <a:gd name="T91" fmla="*/ 3438 h 20000"/>
                <a:gd name="T92" fmla="*/ 374 w 20000"/>
                <a:gd name="T93" fmla="*/ 2390 h 20000"/>
                <a:gd name="T94" fmla="*/ 0 w 20000"/>
                <a:gd name="T95" fmla="*/ 1090 h 20000"/>
                <a:gd name="T96" fmla="*/ 374 w 20000"/>
                <a:gd name="T97" fmla="*/ 67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000" h="20000">
                  <a:moveTo>
                    <a:pt x="374" y="671"/>
                  </a:moveTo>
                  <a:lnTo>
                    <a:pt x="1159" y="671"/>
                  </a:lnTo>
                  <a:lnTo>
                    <a:pt x="2542" y="671"/>
                  </a:lnTo>
                  <a:lnTo>
                    <a:pt x="6579" y="1719"/>
                  </a:lnTo>
                  <a:lnTo>
                    <a:pt x="8710" y="1551"/>
                  </a:lnTo>
                  <a:lnTo>
                    <a:pt x="8710" y="671"/>
                  </a:lnTo>
                  <a:lnTo>
                    <a:pt x="9308" y="1090"/>
                  </a:lnTo>
                  <a:lnTo>
                    <a:pt x="9682" y="671"/>
                  </a:lnTo>
                  <a:lnTo>
                    <a:pt x="11028" y="1090"/>
                  </a:lnTo>
                  <a:lnTo>
                    <a:pt x="11626" y="1719"/>
                  </a:lnTo>
                  <a:lnTo>
                    <a:pt x="11626" y="1090"/>
                  </a:lnTo>
                  <a:lnTo>
                    <a:pt x="11850" y="1090"/>
                  </a:lnTo>
                  <a:lnTo>
                    <a:pt x="12224" y="1551"/>
                  </a:lnTo>
                  <a:lnTo>
                    <a:pt x="13383" y="1551"/>
                  </a:lnTo>
                  <a:lnTo>
                    <a:pt x="15140" y="1090"/>
                  </a:lnTo>
                  <a:lnTo>
                    <a:pt x="15290" y="0"/>
                  </a:lnTo>
                  <a:lnTo>
                    <a:pt x="15664" y="671"/>
                  </a:lnTo>
                  <a:lnTo>
                    <a:pt x="15290" y="1551"/>
                  </a:lnTo>
                  <a:lnTo>
                    <a:pt x="15888" y="2390"/>
                  </a:lnTo>
                  <a:lnTo>
                    <a:pt x="16262" y="3438"/>
                  </a:lnTo>
                  <a:lnTo>
                    <a:pt x="16262" y="4990"/>
                  </a:lnTo>
                  <a:lnTo>
                    <a:pt x="15888" y="4990"/>
                  </a:lnTo>
                  <a:lnTo>
                    <a:pt x="15888" y="5660"/>
                  </a:lnTo>
                  <a:lnTo>
                    <a:pt x="15664" y="7379"/>
                  </a:lnTo>
                  <a:lnTo>
                    <a:pt x="15290" y="8050"/>
                  </a:lnTo>
                  <a:lnTo>
                    <a:pt x="13757" y="6709"/>
                  </a:lnTo>
                  <a:lnTo>
                    <a:pt x="13383" y="5660"/>
                  </a:lnTo>
                  <a:lnTo>
                    <a:pt x="13159" y="5241"/>
                  </a:lnTo>
                  <a:lnTo>
                    <a:pt x="12598" y="4361"/>
                  </a:lnTo>
                  <a:lnTo>
                    <a:pt x="12224" y="4361"/>
                  </a:lnTo>
                  <a:lnTo>
                    <a:pt x="12224" y="4570"/>
                  </a:lnTo>
                  <a:lnTo>
                    <a:pt x="12598" y="5241"/>
                  </a:lnTo>
                  <a:lnTo>
                    <a:pt x="14131" y="7799"/>
                  </a:lnTo>
                  <a:lnTo>
                    <a:pt x="14131" y="8470"/>
                  </a:lnTo>
                  <a:lnTo>
                    <a:pt x="15140" y="10189"/>
                  </a:lnTo>
                  <a:lnTo>
                    <a:pt x="15888" y="11908"/>
                  </a:lnTo>
                  <a:lnTo>
                    <a:pt x="17832" y="15849"/>
                  </a:lnTo>
                  <a:lnTo>
                    <a:pt x="18206" y="16268"/>
                  </a:lnTo>
                  <a:lnTo>
                    <a:pt x="17832" y="16268"/>
                  </a:lnTo>
                  <a:lnTo>
                    <a:pt x="18393" y="18239"/>
                  </a:lnTo>
                  <a:lnTo>
                    <a:pt x="19178" y="18658"/>
                  </a:lnTo>
                  <a:lnTo>
                    <a:pt x="19364" y="19287"/>
                  </a:lnTo>
                  <a:lnTo>
                    <a:pt x="19963" y="19958"/>
                  </a:lnTo>
                  <a:lnTo>
                    <a:pt x="972" y="19748"/>
                  </a:lnTo>
                  <a:lnTo>
                    <a:pt x="374" y="5241"/>
                  </a:lnTo>
                  <a:lnTo>
                    <a:pt x="0" y="3438"/>
                  </a:lnTo>
                  <a:lnTo>
                    <a:pt x="374" y="2390"/>
                  </a:lnTo>
                  <a:lnTo>
                    <a:pt x="0" y="1090"/>
                  </a:lnTo>
                  <a:lnTo>
                    <a:pt x="374" y="67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8" name="Freeform 141">
              <a:extLst>
                <a:ext uri="{FF2B5EF4-FFF2-40B4-BE49-F238E27FC236}">
                  <a16:creationId xmlns:a16="http://schemas.microsoft.com/office/drawing/2014/main" id="{D19FA43E-E457-CD45-9ECF-899587D96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2968" y="3426485"/>
              <a:ext cx="508950" cy="485241"/>
            </a:xfrm>
            <a:custGeom>
              <a:avLst/>
              <a:gdLst>
                <a:gd name="T0" fmla="*/ 6579 w 20000"/>
                <a:gd name="T1" fmla="*/ 2250 h 20000"/>
                <a:gd name="T2" fmla="*/ 7478 w 20000"/>
                <a:gd name="T3" fmla="*/ 1791 h 20000"/>
                <a:gd name="T4" fmla="*/ 8158 w 20000"/>
                <a:gd name="T5" fmla="*/ 1309 h 20000"/>
                <a:gd name="T6" fmla="*/ 9868 w 20000"/>
                <a:gd name="T7" fmla="*/ 597 h 20000"/>
                <a:gd name="T8" fmla="*/ 11338 w 20000"/>
                <a:gd name="T9" fmla="*/ 367 h 20000"/>
                <a:gd name="T10" fmla="*/ 12500 w 20000"/>
                <a:gd name="T11" fmla="*/ 230 h 20000"/>
                <a:gd name="T12" fmla="*/ 13399 w 20000"/>
                <a:gd name="T13" fmla="*/ 597 h 20000"/>
                <a:gd name="T14" fmla="*/ 14298 w 20000"/>
                <a:gd name="T15" fmla="*/ 0 h 20000"/>
                <a:gd name="T16" fmla="*/ 14868 w 20000"/>
                <a:gd name="T17" fmla="*/ 230 h 20000"/>
                <a:gd name="T18" fmla="*/ 15768 w 20000"/>
                <a:gd name="T19" fmla="*/ 367 h 20000"/>
                <a:gd name="T20" fmla="*/ 16447 w 20000"/>
                <a:gd name="T21" fmla="*/ 367 h 20000"/>
                <a:gd name="T22" fmla="*/ 16118 w 20000"/>
                <a:gd name="T23" fmla="*/ 850 h 20000"/>
                <a:gd name="T24" fmla="*/ 16118 w 20000"/>
                <a:gd name="T25" fmla="*/ 2503 h 20000"/>
                <a:gd name="T26" fmla="*/ 15768 w 20000"/>
                <a:gd name="T27" fmla="*/ 4271 h 20000"/>
                <a:gd name="T28" fmla="*/ 16360 w 20000"/>
                <a:gd name="T29" fmla="*/ 5235 h 20000"/>
                <a:gd name="T30" fmla="*/ 17368 w 20000"/>
                <a:gd name="T31" fmla="*/ 7738 h 20000"/>
                <a:gd name="T32" fmla="*/ 17829 w 20000"/>
                <a:gd name="T33" fmla="*/ 10356 h 20000"/>
                <a:gd name="T34" fmla="*/ 17829 w 20000"/>
                <a:gd name="T35" fmla="*/ 11871 h 20000"/>
                <a:gd name="T36" fmla="*/ 17939 w 20000"/>
                <a:gd name="T37" fmla="*/ 13318 h 20000"/>
                <a:gd name="T38" fmla="*/ 18289 w 20000"/>
                <a:gd name="T39" fmla="*/ 14259 h 20000"/>
                <a:gd name="T40" fmla="*/ 19408 w 20000"/>
                <a:gd name="T41" fmla="*/ 14397 h 20000"/>
                <a:gd name="T42" fmla="*/ 19079 w 20000"/>
                <a:gd name="T43" fmla="*/ 15798 h 20000"/>
                <a:gd name="T44" fmla="*/ 14079 w 20000"/>
                <a:gd name="T45" fmla="*/ 19265 h 20000"/>
                <a:gd name="T46" fmla="*/ 11579 w 20000"/>
                <a:gd name="T47" fmla="*/ 19977 h 20000"/>
                <a:gd name="T48" fmla="*/ 11579 w 20000"/>
                <a:gd name="T49" fmla="*/ 19380 h 20000"/>
                <a:gd name="T50" fmla="*/ 11009 w 20000"/>
                <a:gd name="T51" fmla="*/ 18760 h 20000"/>
                <a:gd name="T52" fmla="*/ 10088 w 20000"/>
                <a:gd name="T53" fmla="*/ 18439 h 20000"/>
                <a:gd name="T54" fmla="*/ 9539 w 20000"/>
                <a:gd name="T55" fmla="*/ 17819 h 20000"/>
                <a:gd name="T56" fmla="*/ 0 w 20000"/>
                <a:gd name="T57" fmla="*/ 10815 h 20000"/>
                <a:gd name="T58" fmla="*/ 351 w 20000"/>
                <a:gd name="T59" fmla="*/ 9047 h 20000"/>
                <a:gd name="T60" fmla="*/ 1820 w 20000"/>
                <a:gd name="T61" fmla="*/ 8450 h 20000"/>
                <a:gd name="T62" fmla="*/ 2500 w 20000"/>
                <a:gd name="T63" fmla="*/ 8450 h 20000"/>
                <a:gd name="T64" fmla="*/ 4430 w 20000"/>
                <a:gd name="T65" fmla="*/ 7256 h 20000"/>
                <a:gd name="T66" fmla="*/ 4759 w 20000"/>
                <a:gd name="T67" fmla="*/ 6521 h 20000"/>
                <a:gd name="T68" fmla="*/ 5461 w 20000"/>
                <a:gd name="T69" fmla="*/ 6177 h 20000"/>
                <a:gd name="T70" fmla="*/ 7149 w 20000"/>
                <a:gd name="T71" fmla="*/ 5580 h 20000"/>
                <a:gd name="T72" fmla="*/ 7149 w 20000"/>
                <a:gd name="T73" fmla="*/ 4983 h 20000"/>
                <a:gd name="T74" fmla="*/ 6798 w 20000"/>
                <a:gd name="T75" fmla="*/ 3812 h 20000"/>
                <a:gd name="T76" fmla="*/ 6579 w 20000"/>
                <a:gd name="T77" fmla="*/ 273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000" h="20000">
                  <a:moveTo>
                    <a:pt x="6228" y="2250"/>
                  </a:moveTo>
                  <a:lnTo>
                    <a:pt x="6579" y="2250"/>
                  </a:lnTo>
                  <a:lnTo>
                    <a:pt x="6930" y="1906"/>
                  </a:lnTo>
                  <a:lnTo>
                    <a:pt x="7478" y="1791"/>
                  </a:lnTo>
                  <a:lnTo>
                    <a:pt x="7829" y="1538"/>
                  </a:lnTo>
                  <a:lnTo>
                    <a:pt x="8158" y="1309"/>
                  </a:lnTo>
                  <a:lnTo>
                    <a:pt x="8728" y="941"/>
                  </a:lnTo>
                  <a:lnTo>
                    <a:pt x="9868" y="597"/>
                  </a:lnTo>
                  <a:lnTo>
                    <a:pt x="10789" y="597"/>
                  </a:lnTo>
                  <a:lnTo>
                    <a:pt x="11338" y="367"/>
                  </a:lnTo>
                  <a:lnTo>
                    <a:pt x="11689" y="230"/>
                  </a:lnTo>
                  <a:lnTo>
                    <a:pt x="12500" y="230"/>
                  </a:lnTo>
                  <a:lnTo>
                    <a:pt x="13048" y="597"/>
                  </a:lnTo>
                  <a:lnTo>
                    <a:pt x="13399" y="597"/>
                  </a:lnTo>
                  <a:lnTo>
                    <a:pt x="13750" y="367"/>
                  </a:lnTo>
                  <a:lnTo>
                    <a:pt x="14298" y="0"/>
                  </a:lnTo>
                  <a:lnTo>
                    <a:pt x="14430" y="0"/>
                  </a:lnTo>
                  <a:lnTo>
                    <a:pt x="14868" y="230"/>
                  </a:lnTo>
                  <a:lnTo>
                    <a:pt x="14978" y="0"/>
                  </a:lnTo>
                  <a:lnTo>
                    <a:pt x="15768" y="367"/>
                  </a:lnTo>
                  <a:lnTo>
                    <a:pt x="16447" y="230"/>
                  </a:lnTo>
                  <a:lnTo>
                    <a:pt x="16447" y="367"/>
                  </a:lnTo>
                  <a:lnTo>
                    <a:pt x="16118" y="597"/>
                  </a:lnTo>
                  <a:lnTo>
                    <a:pt x="16118" y="850"/>
                  </a:lnTo>
                  <a:lnTo>
                    <a:pt x="16118" y="1538"/>
                  </a:lnTo>
                  <a:lnTo>
                    <a:pt x="16118" y="2503"/>
                  </a:lnTo>
                  <a:lnTo>
                    <a:pt x="15461" y="3467"/>
                  </a:lnTo>
                  <a:lnTo>
                    <a:pt x="15768" y="4271"/>
                  </a:lnTo>
                  <a:lnTo>
                    <a:pt x="16118" y="4409"/>
                  </a:lnTo>
                  <a:lnTo>
                    <a:pt x="16360" y="5235"/>
                  </a:lnTo>
                  <a:lnTo>
                    <a:pt x="17039" y="5580"/>
                  </a:lnTo>
                  <a:lnTo>
                    <a:pt x="17368" y="7738"/>
                  </a:lnTo>
                  <a:lnTo>
                    <a:pt x="17610" y="9047"/>
                  </a:lnTo>
                  <a:lnTo>
                    <a:pt x="17829" y="10356"/>
                  </a:lnTo>
                  <a:lnTo>
                    <a:pt x="17610" y="10930"/>
                  </a:lnTo>
                  <a:lnTo>
                    <a:pt x="17829" y="11871"/>
                  </a:lnTo>
                  <a:lnTo>
                    <a:pt x="17368" y="12377"/>
                  </a:lnTo>
                  <a:lnTo>
                    <a:pt x="17939" y="13318"/>
                  </a:lnTo>
                  <a:lnTo>
                    <a:pt x="17939" y="13685"/>
                  </a:lnTo>
                  <a:lnTo>
                    <a:pt x="18289" y="14259"/>
                  </a:lnTo>
                  <a:lnTo>
                    <a:pt x="18728" y="14030"/>
                  </a:lnTo>
                  <a:lnTo>
                    <a:pt x="19408" y="14397"/>
                  </a:lnTo>
                  <a:lnTo>
                    <a:pt x="19978" y="15201"/>
                  </a:lnTo>
                  <a:lnTo>
                    <a:pt x="19079" y="15798"/>
                  </a:lnTo>
                  <a:lnTo>
                    <a:pt x="15548" y="17819"/>
                  </a:lnTo>
                  <a:lnTo>
                    <a:pt x="14079" y="19265"/>
                  </a:lnTo>
                  <a:lnTo>
                    <a:pt x="12500" y="19839"/>
                  </a:lnTo>
                  <a:lnTo>
                    <a:pt x="11579" y="19977"/>
                  </a:lnTo>
                  <a:lnTo>
                    <a:pt x="11338" y="19839"/>
                  </a:lnTo>
                  <a:lnTo>
                    <a:pt x="11579" y="19380"/>
                  </a:lnTo>
                  <a:lnTo>
                    <a:pt x="11338" y="19036"/>
                  </a:lnTo>
                  <a:lnTo>
                    <a:pt x="11009" y="18760"/>
                  </a:lnTo>
                  <a:lnTo>
                    <a:pt x="10570" y="18668"/>
                  </a:lnTo>
                  <a:lnTo>
                    <a:pt x="10088" y="18439"/>
                  </a:lnTo>
                  <a:lnTo>
                    <a:pt x="9539" y="18071"/>
                  </a:lnTo>
                  <a:lnTo>
                    <a:pt x="9539" y="17819"/>
                  </a:lnTo>
                  <a:lnTo>
                    <a:pt x="3618" y="13433"/>
                  </a:lnTo>
                  <a:lnTo>
                    <a:pt x="0" y="10815"/>
                  </a:lnTo>
                  <a:lnTo>
                    <a:pt x="0" y="9277"/>
                  </a:lnTo>
                  <a:lnTo>
                    <a:pt x="351" y="9047"/>
                  </a:lnTo>
                  <a:lnTo>
                    <a:pt x="1250" y="8450"/>
                  </a:lnTo>
                  <a:lnTo>
                    <a:pt x="1820" y="8450"/>
                  </a:lnTo>
                  <a:lnTo>
                    <a:pt x="2149" y="8312"/>
                  </a:lnTo>
                  <a:lnTo>
                    <a:pt x="2500" y="8450"/>
                  </a:lnTo>
                  <a:lnTo>
                    <a:pt x="3268" y="8312"/>
                  </a:lnTo>
                  <a:lnTo>
                    <a:pt x="4430" y="7256"/>
                  </a:lnTo>
                  <a:lnTo>
                    <a:pt x="4759" y="6889"/>
                  </a:lnTo>
                  <a:lnTo>
                    <a:pt x="4759" y="6521"/>
                  </a:lnTo>
                  <a:lnTo>
                    <a:pt x="4759" y="6292"/>
                  </a:lnTo>
                  <a:lnTo>
                    <a:pt x="5461" y="6177"/>
                  </a:lnTo>
                  <a:lnTo>
                    <a:pt x="5461" y="5832"/>
                  </a:lnTo>
                  <a:lnTo>
                    <a:pt x="7149" y="5580"/>
                  </a:lnTo>
                  <a:lnTo>
                    <a:pt x="7149" y="5350"/>
                  </a:lnTo>
                  <a:lnTo>
                    <a:pt x="7149" y="4983"/>
                  </a:lnTo>
                  <a:lnTo>
                    <a:pt x="6930" y="4638"/>
                  </a:lnTo>
                  <a:lnTo>
                    <a:pt x="6798" y="3812"/>
                  </a:lnTo>
                  <a:lnTo>
                    <a:pt x="6798" y="3330"/>
                  </a:lnTo>
                  <a:lnTo>
                    <a:pt x="6579" y="2732"/>
                  </a:lnTo>
                  <a:lnTo>
                    <a:pt x="6228" y="22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9" name="Freeform 140">
              <a:extLst>
                <a:ext uri="{FF2B5EF4-FFF2-40B4-BE49-F238E27FC236}">
                  <a16:creationId xmlns:a16="http://schemas.microsoft.com/office/drawing/2014/main" id="{A48EEE27-5A0B-3D4A-8C22-D9F24E4EB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6580" y="4537800"/>
              <a:ext cx="309552" cy="306763"/>
            </a:xfrm>
            <a:custGeom>
              <a:avLst/>
              <a:gdLst>
                <a:gd name="T0" fmla="*/ 2955 w 20000"/>
                <a:gd name="T1" fmla="*/ 0 h 20000"/>
                <a:gd name="T2" fmla="*/ 4288 w 20000"/>
                <a:gd name="T3" fmla="*/ 0 h 20000"/>
                <a:gd name="T4" fmla="*/ 8216 w 20000"/>
                <a:gd name="T5" fmla="*/ 0 h 20000"/>
                <a:gd name="T6" fmla="*/ 8396 w 20000"/>
                <a:gd name="T7" fmla="*/ 1127 h 20000"/>
                <a:gd name="T8" fmla="*/ 8757 w 20000"/>
                <a:gd name="T9" fmla="*/ 2073 h 20000"/>
                <a:gd name="T10" fmla="*/ 11207 w 20000"/>
                <a:gd name="T11" fmla="*/ 3564 h 20000"/>
                <a:gd name="T12" fmla="*/ 12685 w 20000"/>
                <a:gd name="T13" fmla="*/ 3200 h 20000"/>
                <a:gd name="T14" fmla="*/ 13045 w 20000"/>
                <a:gd name="T15" fmla="*/ 2655 h 20000"/>
                <a:gd name="T16" fmla="*/ 13802 w 20000"/>
                <a:gd name="T17" fmla="*/ 1709 h 20000"/>
                <a:gd name="T18" fmla="*/ 14739 w 20000"/>
                <a:gd name="T19" fmla="*/ 2473 h 20000"/>
                <a:gd name="T20" fmla="*/ 16613 w 20000"/>
                <a:gd name="T21" fmla="*/ 3564 h 20000"/>
                <a:gd name="T22" fmla="*/ 16216 w 20000"/>
                <a:gd name="T23" fmla="*/ 5673 h 20000"/>
                <a:gd name="T24" fmla="*/ 17189 w 20000"/>
                <a:gd name="T25" fmla="*/ 6618 h 20000"/>
                <a:gd name="T26" fmla="*/ 17189 w 20000"/>
                <a:gd name="T27" fmla="*/ 8473 h 20000"/>
                <a:gd name="T28" fmla="*/ 17694 w 20000"/>
                <a:gd name="T29" fmla="*/ 8473 h 20000"/>
                <a:gd name="T30" fmla="*/ 19387 w 20000"/>
                <a:gd name="T31" fmla="*/ 8109 h 20000"/>
                <a:gd name="T32" fmla="*/ 19964 w 20000"/>
                <a:gd name="T33" fmla="*/ 8109 h 20000"/>
                <a:gd name="T34" fmla="*/ 19964 w 20000"/>
                <a:gd name="T35" fmla="*/ 11127 h 20000"/>
                <a:gd name="T36" fmla="*/ 19964 w 20000"/>
                <a:gd name="T37" fmla="*/ 11891 h 20000"/>
                <a:gd name="T38" fmla="*/ 16613 w 20000"/>
                <a:gd name="T39" fmla="*/ 16945 h 20000"/>
                <a:gd name="T40" fmla="*/ 18667 w 20000"/>
                <a:gd name="T41" fmla="*/ 19382 h 20000"/>
                <a:gd name="T42" fmla="*/ 15099 w 20000"/>
                <a:gd name="T43" fmla="*/ 19964 h 20000"/>
                <a:gd name="T44" fmla="*/ 13622 w 20000"/>
                <a:gd name="T45" fmla="*/ 19964 h 20000"/>
                <a:gd name="T46" fmla="*/ 10847 w 20000"/>
                <a:gd name="T47" fmla="*/ 19382 h 20000"/>
                <a:gd name="T48" fmla="*/ 4288 w 20000"/>
                <a:gd name="T49" fmla="*/ 19018 h 20000"/>
                <a:gd name="T50" fmla="*/ 2955 w 20000"/>
                <a:gd name="T51" fmla="*/ 18473 h 20000"/>
                <a:gd name="T52" fmla="*/ 1477 w 20000"/>
                <a:gd name="T53" fmla="*/ 18836 h 20000"/>
                <a:gd name="T54" fmla="*/ 577 w 20000"/>
                <a:gd name="T55" fmla="*/ 18836 h 20000"/>
                <a:gd name="T56" fmla="*/ 360 w 20000"/>
                <a:gd name="T57" fmla="*/ 17527 h 20000"/>
                <a:gd name="T58" fmla="*/ 577 w 20000"/>
                <a:gd name="T59" fmla="*/ 16400 h 20000"/>
                <a:gd name="T60" fmla="*/ 1333 w 20000"/>
                <a:gd name="T61" fmla="*/ 13382 h 20000"/>
                <a:gd name="T62" fmla="*/ 2054 w 20000"/>
                <a:gd name="T63" fmla="*/ 11491 h 20000"/>
                <a:gd name="T64" fmla="*/ 3387 w 20000"/>
                <a:gd name="T65" fmla="*/ 10545 h 20000"/>
                <a:gd name="T66" fmla="*/ 3387 w 20000"/>
                <a:gd name="T67" fmla="*/ 7927 h 20000"/>
                <a:gd name="T68" fmla="*/ 2450 w 20000"/>
                <a:gd name="T69" fmla="*/ 5127 h 20000"/>
                <a:gd name="T70" fmla="*/ 2054 w 20000"/>
                <a:gd name="T71" fmla="*/ 1709 h 20000"/>
                <a:gd name="T72" fmla="*/ 2054 w 20000"/>
                <a:gd name="T73" fmla="*/ 21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00" h="20000">
                  <a:moveTo>
                    <a:pt x="2450" y="0"/>
                  </a:moveTo>
                  <a:lnTo>
                    <a:pt x="2955" y="0"/>
                  </a:lnTo>
                  <a:lnTo>
                    <a:pt x="3532" y="218"/>
                  </a:lnTo>
                  <a:lnTo>
                    <a:pt x="4288" y="0"/>
                  </a:lnTo>
                  <a:lnTo>
                    <a:pt x="7279" y="0"/>
                  </a:lnTo>
                  <a:lnTo>
                    <a:pt x="8216" y="0"/>
                  </a:lnTo>
                  <a:lnTo>
                    <a:pt x="8396" y="764"/>
                  </a:lnTo>
                  <a:lnTo>
                    <a:pt x="8396" y="1127"/>
                  </a:lnTo>
                  <a:lnTo>
                    <a:pt x="8757" y="1709"/>
                  </a:lnTo>
                  <a:lnTo>
                    <a:pt x="8757" y="2073"/>
                  </a:lnTo>
                  <a:lnTo>
                    <a:pt x="9730" y="3564"/>
                  </a:lnTo>
                  <a:lnTo>
                    <a:pt x="11207" y="3564"/>
                  </a:lnTo>
                  <a:lnTo>
                    <a:pt x="11351" y="3200"/>
                  </a:lnTo>
                  <a:lnTo>
                    <a:pt x="12685" y="3200"/>
                  </a:lnTo>
                  <a:lnTo>
                    <a:pt x="12685" y="2655"/>
                  </a:lnTo>
                  <a:lnTo>
                    <a:pt x="13045" y="2655"/>
                  </a:lnTo>
                  <a:lnTo>
                    <a:pt x="13045" y="2073"/>
                  </a:lnTo>
                  <a:lnTo>
                    <a:pt x="13802" y="1709"/>
                  </a:lnTo>
                  <a:lnTo>
                    <a:pt x="14739" y="1491"/>
                  </a:lnTo>
                  <a:lnTo>
                    <a:pt x="14739" y="2473"/>
                  </a:lnTo>
                  <a:lnTo>
                    <a:pt x="16216" y="2473"/>
                  </a:lnTo>
                  <a:lnTo>
                    <a:pt x="16613" y="3564"/>
                  </a:lnTo>
                  <a:lnTo>
                    <a:pt x="16973" y="4545"/>
                  </a:lnTo>
                  <a:lnTo>
                    <a:pt x="16216" y="5673"/>
                  </a:lnTo>
                  <a:lnTo>
                    <a:pt x="16973" y="6400"/>
                  </a:lnTo>
                  <a:lnTo>
                    <a:pt x="17189" y="6618"/>
                  </a:lnTo>
                  <a:lnTo>
                    <a:pt x="17189" y="7927"/>
                  </a:lnTo>
                  <a:lnTo>
                    <a:pt x="17189" y="8473"/>
                  </a:lnTo>
                  <a:lnTo>
                    <a:pt x="17550" y="8836"/>
                  </a:lnTo>
                  <a:lnTo>
                    <a:pt x="17694" y="8473"/>
                  </a:lnTo>
                  <a:lnTo>
                    <a:pt x="18486" y="8473"/>
                  </a:lnTo>
                  <a:lnTo>
                    <a:pt x="19387" y="8109"/>
                  </a:lnTo>
                  <a:lnTo>
                    <a:pt x="19964" y="8473"/>
                  </a:lnTo>
                  <a:lnTo>
                    <a:pt x="19964" y="8109"/>
                  </a:lnTo>
                  <a:lnTo>
                    <a:pt x="19964" y="9964"/>
                  </a:lnTo>
                  <a:lnTo>
                    <a:pt x="19964" y="11127"/>
                  </a:lnTo>
                  <a:lnTo>
                    <a:pt x="19964" y="11491"/>
                  </a:lnTo>
                  <a:lnTo>
                    <a:pt x="19964" y="11891"/>
                  </a:lnTo>
                  <a:lnTo>
                    <a:pt x="16973" y="11891"/>
                  </a:lnTo>
                  <a:lnTo>
                    <a:pt x="16613" y="16945"/>
                  </a:lnTo>
                  <a:lnTo>
                    <a:pt x="18126" y="18291"/>
                  </a:lnTo>
                  <a:lnTo>
                    <a:pt x="18667" y="19382"/>
                  </a:lnTo>
                  <a:lnTo>
                    <a:pt x="15676" y="19964"/>
                  </a:lnTo>
                  <a:lnTo>
                    <a:pt x="15099" y="19964"/>
                  </a:lnTo>
                  <a:lnTo>
                    <a:pt x="14523" y="19964"/>
                  </a:lnTo>
                  <a:lnTo>
                    <a:pt x="13622" y="19964"/>
                  </a:lnTo>
                  <a:lnTo>
                    <a:pt x="11351" y="19782"/>
                  </a:lnTo>
                  <a:lnTo>
                    <a:pt x="10847" y="19382"/>
                  </a:lnTo>
                  <a:lnTo>
                    <a:pt x="10631" y="18836"/>
                  </a:lnTo>
                  <a:lnTo>
                    <a:pt x="4288" y="19018"/>
                  </a:lnTo>
                  <a:lnTo>
                    <a:pt x="3928" y="19018"/>
                  </a:lnTo>
                  <a:lnTo>
                    <a:pt x="2955" y="18473"/>
                  </a:lnTo>
                  <a:lnTo>
                    <a:pt x="2450" y="18291"/>
                  </a:lnTo>
                  <a:lnTo>
                    <a:pt x="1477" y="18836"/>
                  </a:lnTo>
                  <a:lnTo>
                    <a:pt x="1333" y="18836"/>
                  </a:lnTo>
                  <a:lnTo>
                    <a:pt x="577" y="18836"/>
                  </a:lnTo>
                  <a:lnTo>
                    <a:pt x="360" y="18836"/>
                  </a:lnTo>
                  <a:lnTo>
                    <a:pt x="360" y="17527"/>
                  </a:lnTo>
                  <a:lnTo>
                    <a:pt x="0" y="16764"/>
                  </a:lnTo>
                  <a:lnTo>
                    <a:pt x="577" y="16400"/>
                  </a:lnTo>
                  <a:lnTo>
                    <a:pt x="1333" y="14873"/>
                  </a:lnTo>
                  <a:lnTo>
                    <a:pt x="1333" y="13382"/>
                  </a:lnTo>
                  <a:lnTo>
                    <a:pt x="1874" y="12036"/>
                  </a:lnTo>
                  <a:lnTo>
                    <a:pt x="2054" y="11491"/>
                  </a:lnTo>
                  <a:lnTo>
                    <a:pt x="2811" y="10945"/>
                  </a:lnTo>
                  <a:lnTo>
                    <a:pt x="3387" y="10545"/>
                  </a:lnTo>
                  <a:lnTo>
                    <a:pt x="3532" y="9055"/>
                  </a:lnTo>
                  <a:lnTo>
                    <a:pt x="3387" y="7927"/>
                  </a:lnTo>
                  <a:lnTo>
                    <a:pt x="2811" y="6618"/>
                  </a:lnTo>
                  <a:lnTo>
                    <a:pt x="2450" y="5127"/>
                  </a:lnTo>
                  <a:lnTo>
                    <a:pt x="2955" y="4545"/>
                  </a:lnTo>
                  <a:lnTo>
                    <a:pt x="2054" y="1709"/>
                  </a:lnTo>
                  <a:lnTo>
                    <a:pt x="1333" y="218"/>
                  </a:lnTo>
                  <a:lnTo>
                    <a:pt x="2054" y="218"/>
                  </a:lnTo>
                  <a:lnTo>
                    <a:pt x="245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0" name="Freeform 139">
              <a:extLst>
                <a:ext uri="{FF2B5EF4-FFF2-40B4-BE49-F238E27FC236}">
                  <a16:creationId xmlns:a16="http://schemas.microsoft.com/office/drawing/2014/main" id="{18BF3DA2-9EA4-6F49-BFB1-2A27F8FFA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0524" y="4500152"/>
              <a:ext cx="23704" cy="32071"/>
            </a:xfrm>
            <a:custGeom>
              <a:avLst/>
              <a:gdLst>
                <a:gd name="T0" fmla="*/ 0 w 20000"/>
                <a:gd name="T1" fmla="*/ 10690 h 20000"/>
                <a:gd name="T2" fmla="*/ 6977 w 20000"/>
                <a:gd name="T3" fmla="*/ 5517 h 20000"/>
                <a:gd name="T4" fmla="*/ 6977 w 20000"/>
                <a:gd name="T5" fmla="*/ 2069 h 20000"/>
                <a:gd name="T6" fmla="*/ 14419 w 20000"/>
                <a:gd name="T7" fmla="*/ 0 h 20000"/>
                <a:gd name="T8" fmla="*/ 19535 w 20000"/>
                <a:gd name="T9" fmla="*/ 2069 h 20000"/>
                <a:gd name="T10" fmla="*/ 19535 w 20000"/>
                <a:gd name="T11" fmla="*/ 5517 h 20000"/>
                <a:gd name="T12" fmla="*/ 12093 w 20000"/>
                <a:gd name="T13" fmla="*/ 10690 h 20000"/>
                <a:gd name="T14" fmla="*/ 12093 w 20000"/>
                <a:gd name="T15" fmla="*/ 19655 h 20000"/>
                <a:gd name="T16" fmla="*/ 5116 w 20000"/>
                <a:gd name="T17" fmla="*/ 19655 h 20000"/>
                <a:gd name="T18" fmla="*/ 5116 w 20000"/>
                <a:gd name="T19" fmla="*/ 16207 h 20000"/>
                <a:gd name="T20" fmla="*/ 0 w 20000"/>
                <a:gd name="T21" fmla="*/ 1069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0" y="10690"/>
                  </a:moveTo>
                  <a:lnTo>
                    <a:pt x="6977" y="5517"/>
                  </a:lnTo>
                  <a:lnTo>
                    <a:pt x="6977" y="2069"/>
                  </a:lnTo>
                  <a:lnTo>
                    <a:pt x="14419" y="0"/>
                  </a:lnTo>
                  <a:lnTo>
                    <a:pt x="19535" y="2069"/>
                  </a:lnTo>
                  <a:lnTo>
                    <a:pt x="19535" y="5517"/>
                  </a:lnTo>
                  <a:lnTo>
                    <a:pt x="12093" y="10690"/>
                  </a:lnTo>
                  <a:lnTo>
                    <a:pt x="12093" y="19655"/>
                  </a:lnTo>
                  <a:lnTo>
                    <a:pt x="5116" y="19655"/>
                  </a:lnTo>
                  <a:lnTo>
                    <a:pt x="5116" y="16207"/>
                  </a:lnTo>
                  <a:lnTo>
                    <a:pt x="0" y="1069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1" name="Freeform 138">
              <a:extLst>
                <a:ext uri="{FF2B5EF4-FFF2-40B4-BE49-F238E27FC236}">
                  <a16:creationId xmlns:a16="http://schemas.microsoft.com/office/drawing/2014/main" id="{F14043DF-4A57-DF42-B228-C7C33F370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3418" y="3941010"/>
              <a:ext cx="370908" cy="368115"/>
            </a:xfrm>
            <a:custGeom>
              <a:avLst/>
              <a:gdLst>
                <a:gd name="T0" fmla="*/ 7470 w 20000"/>
                <a:gd name="T1" fmla="*/ 1578 h 20000"/>
                <a:gd name="T2" fmla="*/ 8584 w 20000"/>
                <a:gd name="T3" fmla="*/ 4097 h 20000"/>
                <a:gd name="T4" fmla="*/ 8735 w 20000"/>
                <a:gd name="T5" fmla="*/ 3460 h 20000"/>
                <a:gd name="T6" fmla="*/ 9518 w 20000"/>
                <a:gd name="T7" fmla="*/ 4249 h 20000"/>
                <a:gd name="T8" fmla="*/ 11386 w 20000"/>
                <a:gd name="T9" fmla="*/ 5524 h 20000"/>
                <a:gd name="T10" fmla="*/ 12771 w 20000"/>
                <a:gd name="T11" fmla="*/ 7071 h 20000"/>
                <a:gd name="T12" fmla="*/ 13434 w 20000"/>
                <a:gd name="T13" fmla="*/ 7405 h 20000"/>
                <a:gd name="T14" fmla="*/ 12319 w 20000"/>
                <a:gd name="T15" fmla="*/ 7860 h 20000"/>
                <a:gd name="T16" fmla="*/ 11536 w 20000"/>
                <a:gd name="T17" fmla="*/ 8801 h 20000"/>
                <a:gd name="T18" fmla="*/ 12771 w 20000"/>
                <a:gd name="T19" fmla="*/ 9621 h 20000"/>
                <a:gd name="T20" fmla="*/ 12771 w 20000"/>
                <a:gd name="T21" fmla="*/ 10379 h 20000"/>
                <a:gd name="T22" fmla="*/ 14669 w 20000"/>
                <a:gd name="T23" fmla="*/ 12109 h 20000"/>
                <a:gd name="T24" fmla="*/ 19970 w 20000"/>
                <a:gd name="T25" fmla="*/ 13657 h 20000"/>
                <a:gd name="T26" fmla="*/ 15602 w 20000"/>
                <a:gd name="T27" fmla="*/ 17754 h 20000"/>
                <a:gd name="T28" fmla="*/ 13434 w 20000"/>
                <a:gd name="T29" fmla="*/ 19029 h 20000"/>
                <a:gd name="T30" fmla="*/ 12018 w 20000"/>
                <a:gd name="T31" fmla="*/ 19332 h 20000"/>
                <a:gd name="T32" fmla="*/ 10602 w 20000"/>
                <a:gd name="T33" fmla="*/ 19029 h 20000"/>
                <a:gd name="T34" fmla="*/ 9367 w 20000"/>
                <a:gd name="T35" fmla="*/ 19029 h 20000"/>
                <a:gd name="T36" fmla="*/ 7349 w 20000"/>
                <a:gd name="T37" fmla="*/ 19788 h 20000"/>
                <a:gd name="T38" fmla="*/ 4518 w 20000"/>
                <a:gd name="T39" fmla="*/ 18543 h 20000"/>
                <a:gd name="T40" fmla="*/ 3765 w 20000"/>
                <a:gd name="T41" fmla="*/ 17299 h 20000"/>
                <a:gd name="T42" fmla="*/ 2952 w 20000"/>
                <a:gd name="T43" fmla="*/ 16662 h 20000"/>
                <a:gd name="T44" fmla="*/ 1717 w 20000"/>
                <a:gd name="T45" fmla="*/ 15266 h 20000"/>
                <a:gd name="T46" fmla="*/ 0 w 20000"/>
                <a:gd name="T47" fmla="*/ 13991 h 20000"/>
                <a:gd name="T48" fmla="*/ 934 w 20000"/>
                <a:gd name="T49" fmla="*/ 13202 h 20000"/>
                <a:gd name="T50" fmla="*/ 1566 w 20000"/>
                <a:gd name="T51" fmla="*/ 11472 h 20000"/>
                <a:gd name="T52" fmla="*/ 1717 w 20000"/>
                <a:gd name="T53" fmla="*/ 10379 h 20000"/>
                <a:gd name="T54" fmla="*/ 2530 w 20000"/>
                <a:gd name="T55" fmla="*/ 9924 h 20000"/>
                <a:gd name="T56" fmla="*/ 2952 w 20000"/>
                <a:gd name="T57" fmla="*/ 8316 h 20000"/>
                <a:gd name="T58" fmla="*/ 4066 w 20000"/>
                <a:gd name="T59" fmla="*/ 7071 h 20000"/>
                <a:gd name="T60" fmla="*/ 4518 w 20000"/>
                <a:gd name="T61" fmla="*/ 4583 h 20000"/>
                <a:gd name="T62" fmla="*/ 5000 w 20000"/>
                <a:gd name="T63" fmla="*/ 2064 h 20000"/>
                <a:gd name="T64" fmla="*/ 5783 w 20000"/>
                <a:gd name="T65" fmla="*/ 1244 h 20000"/>
                <a:gd name="T66" fmla="*/ 6235 w 20000"/>
                <a:gd name="T67" fmla="*/ 486 h 20000"/>
                <a:gd name="T68" fmla="*/ 7018 w 20000"/>
                <a:gd name="T6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00" h="20000">
                  <a:moveTo>
                    <a:pt x="7018" y="0"/>
                  </a:moveTo>
                  <a:lnTo>
                    <a:pt x="7470" y="1578"/>
                  </a:lnTo>
                  <a:lnTo>
                    <a:pt x="8133" y="3005"/>
                  </a:lnTo>
                  <a:lnTo>
                    <a:pt x="8584" y="4097"/>
                  </a:lnTo>
                  <a:lnTo>
                    <a:pt x="8735" y="4097"/>
                  </a:lnTo>
                  <a:lnTo>
                    <a:pt x="8735" y="3460"/>
                  </a:lnTo>
                  <a:lnTo>
                    <a:pt x="9367" y="4249"/>
                  </a:lnTo>
                  <a:lnTo>
                    <a:pt x="9518" y="4249"/>
                  </a:lnTo>
                  <a:lnTo>
                    <a:pt x="10301" y="4583"/>
                  </a:lnTo>
                  <a:lnTo>
                    <a:pt x="11386" y="5524"/>
                  </a:lnTo>
                  <a:lnTo>
                    <a:pt x="12018" y="6586"/>
                  </a:lnTo>
                  <a:lnTo>
                    <a:pt x="12771" y="7071"/>
                  </a:lnTo>
                  <a:lnTo>
                    <a:pt x="13072" y="7071"/>
                  </a:lnTo>
                  <a:lnTo>
                    <a:pt x="13434" y="7405"/>
                  </a:lnTo>
                  <a:lnTo>
                    <a:pt x="12771" y="7557"/>
                  </a:lnTo>
                  <a:lnTo>
                    <a:pt x="12319" y="7860"/>
                  </a:lnTo>
                  <a:lnTo>
                    <a:pt x="12018" y="8316"/>
                  </a:lnTo>
                  <a:lnTo>
                    <a:pt x="11536" y="8801"/>
                  </a:lnTo>
                  <a:lnTo>
                    <a:pt x="11837" y="9621"/>
                  </a:lnTo>
                  <a:lnTo>
                    <a:pt x="12771" y="9621"/>
                  </a:lnTo>
                  <a:lnTo>
                    <a:pt x="13072" y="9924"/>
                  </a:lnTo>
                  <a:lnTo>
                    <a:pt x="12771" y="10379"/>
                  </a:lnTo>
                  <a:lnTo>
                    <a:pt x="13886" y="11654"/>
                  </a:lnTo>
                  <a:lnTo>
                    <a:pt x="14669" y="12109"/>
                  </a:lnTo>
                  <a:lnTo>
                    <a:pt x="18735" y="13657"/>
                  </a:lnTo>
                  <a:lnTo>
                    <a:pt x="19970" y="13657"/>
                  </a:lnTo>
                  <a:lnTo>
                    <a:pt x="16084" y="17754"/>
                  </a:lnTo>
                  <a:lnTo>
                    <a:pt x="15602" y="17754"/>
                  </a:lnTo>
                  <a:lnTo>
                    <a:pt x="13886" y="18240"/>
                  </a:lnTo>
                  <a:lnTo>
                    <a:pt x="13434" y="19029"/>
                  </a:lnTo>
                  <a:lnTo>
                    <a:pt x="12651" y="19029"/>
                  </a:lnTo>
                  <a:lnTo>
                    <a:pt x="12018" y="19332"/>
                  </a:lnTo>
                  <a:lnTo>
                    <a:pt x="11084" y="19332"/>
                  </a:lnTo>
                  <a:lnTo>
                    <a:pt x="10602" y="19029"/>
                  </a:lnTo>
                  <a:lnTo>
                    <a:pt x="9819" y="19029"/>
                  </a:lnTo>
                  <a:lnTo>
                    <a:pt x="9367" y="19029"/>
                  </a:lnTo>
                  <a:lnTo>
                    <a:pt x="8735" y="19970"/>
                  </a:lnTo>
                  <a:lnTo>
                    <a:pt x="7349" y="19788"/>
                  </a:lnTo>
                  <a:lnTo>
                    <a:pt x="6084" y="19029"/>
                  </a:lnTo>
                  <a:lnTo>
                    <a:pt x="4518" y="18543"/>
                  </a:lnTo>
                  <a:lnTo>
                    <a:pt x="3765" y="18240"/>
                  </a:lnTo>
                  <a:lnTo>
                    <a:pt x="3765" y="17299"/>
                  </a:lnTo>
                  <a:lnTo>
                    <a:pt x="3283" y="17299"/>
                  </a:lnTo>
                  <a:lnTo>
                    <a:pt x="2952" y="16662"/>
                  </a:lnTo>
                  <a:lnTo>
                    <a:pt x="2831" y="16055"/>
                  </a:lnTo>
                  <a:lnTo>
                    <a:pt x="1717" y="15266"/>
                  </a:lnTo>
                  <a:lnTo>
                    <a:pt x="934" y="14446"/>
                  </a:lnTo>
                  <a:lnTo>
                    <a:pt x="0" y="13991"/>
                  </a:lnTo>
                  <a:lnTo>
                    <a:pt x="0" y="13202"/>
                  </a:lnTo>
                  <a:lnTo>
                    <a:pt x="934" y="13202"/>
                  </a:lnTo>
                  <a:lnTo>
                    <a:pt x="1566" y="12898"/>
                  </a:lnTo>
                  <a:lnTo>
                    <a:pt x="1566" y="11472"/>
                  </a:lnTo>
                  <a:lnTo>
                    <a:pt x="1717" y="10865"/>
                  </a:lnTo>
                  <a:lnTo>
                    <a:pt x="1717" y="10379"/>
                  </a:lnTo>
                  <a:lnTo>
                    <a:pt x="2048" y="9924"/>
                  </a:lnTo>
                  <a:lnTo>
                    <a:pt x="2530" y="9924"/>
                  </a:lnTo>
                  <a:lnTo>
                    <a:pt x="2831" y="9621"/>
                  </a:lnTo>
                  <a:lnTo>
                    <a:pt x="2952" y="8316"/>
                  </a:lnTo>
                  <a:lnTo>
                    <a:pt x="3584" y="7405"/>
                  </a:lnTo>
                  <a:lnTo>
                    <a:pt x="4066" y="7071"/>
                  </a:lnTo>
                  <a:lnTo>
                    <a:pt x="4217" y="6282"/>
                  </a:lnTo>
                  <a:lnTo>
                    <a:pt x="4518" y="4583"/>
                  </a:lnTo>
                  <a:lnTo>
                    <a:pt x="5000" y="2853"/>
                  </a:lnTo>
                  <a:lnTo>
                    <a:pt x="5000" y="2064"/>
                  </a:lnTo>
                  <a:lnTo>
                    <a:pt x="5301" y="1244"/>
                  </a:lnTo>
                  <a:lnTo>
                    <a:pt x="5783" y="1244"/>
                  </a:lnTo>
                  <a:lnTo>
                    <a:pt x="5783" y="941"/>
                  </a:lnTo>
                  <a:lnTo>
                    <a:pt x="6235" y="486"/>
                  </a:lnTo>
                  <a:lnTo>
                    <a:pt x="6867" y="819"/>
                  </a:lnTo>
                  <a:lnTo>
                    <a:pt x="701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2" name="Freeform 137">
              <a:extLst>
                <a:ext uri="{FF2B5EF4-FFF2-40B4-BE49-F238E27FC236}">
                  <a16:creationId xmlns:a16="http://schemas.microsoft.com/office/drawing/2014/main" id="{2F3941FE-B903-FC4F-98D1-1DBAB8143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1648" y="4079051"/>
              <a:ext cx="75298" cy="156168"/>
            </a:xfrm>
            <a:custGeom>
              <a:avLst/>
              <a:gdLst>
                <a:gd name="T0" fmla="*/ 10815 w 20000"/>
                <a:gd name="T1" fmla="*/ 1495 h 20000"/>
                <a:gd name="T2" fmla="*/ 12296 w 20000"/>
                <a:gd name="T3" fmla="*/ 0 h 20000"/>
                <a:gd name="T4" fmla="*/ 13778 w 20000"/>
                <a:gd name="T5" fmla="*/ 0 h 20000"/>
                <a:gd name="T6" fmla="*/ 16000 w 20000"/>
                <a:gd name="T7" fmla="*/ 1495 h 20000"/>
                <a:gd name="T8" fmla="*/ 18370 w 20000"/>
                <a:gd name="T9" fmla="*/ 2633 h 20000"/>
                <a:gd name="T10" fmla="*/ 18370 w 20000"/>
                <a:gd name="T11" fmla="*/ 2918 h 20000"/>
                <a:gd name="T12" fmla="*/ 19852 w 20000"/>
                <a:gd name="T13" fmla="*/ 5552 h 20000"/>
                <a:gd name="T14" fmla="*/ 18370 w 20000"/>
                <a:gd name="T15" fmla="*/ 6690 h 20000"/>
                <a:gd name="T16" fmla="*/ 18370 w 20000"/>
                <a:gd name="T17" fmla="*/ 7758 h 20000"/>
                <a:gd name="T18" fmla="*/ 17630 w 20000"/>
                <a:gd name="T19" fmla="*/ 8470 h 20000"/>
                <a:gd name="T20" fmla="*/ 16000 w 20000"/>
                <a:gd name="T21" fmla="*/ 10320 h 20000"/>
                <a:gd name="T22" fmla="*/ 13778 w 20000"/>
                <a:gd name="T23" fmla="*/ 10747 h 20000"/>
                <a:gd name="T24" fmla="*/ 13778 w 20000"/>
                <a:gd name="T25" fmla="*/ 12527 h 20000"/>
                <a:gd name="T26" fmla="*/ 13778 w 20000"/>
                <a:gd name="T27" fmla="*/ 16157 h 20000"/>
                <a:gd name="T28" fmla="*/ 14519 w 20000"/>
                <a:gd name="T29" fmla="*/ 19217 h 20000"/>
                <a:gd name="T30" fmla="*/ 10815 w 20000"/>
                <a:gd name="T31" fmla="*/ 19217 h 20000"/>
                <a:gd name="T32" fmla="*/ 6074 w 20000"/>
                <a:gd name="T33" fmla="*/ 19929 h 20000"/>
                <a:gd name="T34" fmla="*/ 6074 w 20000"/>
                <a:gd name="T35" fmla="*/ 18434 h 20000"/>
                <a:gd name="T36" fmla="*/ 6074 w 20000"/>
                <a:gd name="T37" fmla="*/ 18078 h 20000"/>
                <a:gd name="T38" fmla="*/ 6074 w 20000"/>
                <a:gd name="T39" fmla="*/ 10320 h 20000"/>
                <a:gd name="T40" fmla="*/ 4593 w 20000"/>
                <a:gd name="T41" fmla="*/ 9181 h 20000"/>
                <a:gd name="T42" fmla="*/ 3852 w 20000"/>
                <a:gd name="T43" fmla="*/ 7758 h 20000"/>
                <a:gd name="T44" fmla="*/ 1481 w 20000"/>
                <a:gd name="T45" fmla="*/ 6690 h 20000"/>
                <a:gd name="T46" fmla="*/ 0 w 20000"/>
                <a:gd name="T47" fmla="*/ 4840 h 20000"/>
                <a:gd name="T48" fmla="*/ 2370 w 20000"/>
                <a:gd name="T49" fmla="*/ 4413 h 20000"/>
                <a:gd name="T50" fmla="*/ 4593 w 20000"/>
                <a:gd name="T51" fmla="*/ 3701 h 20000"/>
                <a:gd name="T52" fmla="*/ 8444 w 20000"/>
                <a:gd name="T53" fmla="*/ 2918 h 20000"/>
                <a:gd name="T54" fmla="*/ 10815 w 20000"/>
                <a:gd name="T55" fmla="*/ 149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00" h="20000">
                  <a:moveTo>
                    <a:pt x="10815" y="1495"/>
                  </a:moveTo>
                  <a:lnTo>
                    <a:pt x="12296" y="0"/>
                  </a:lnTo>
                  <a:lnTo>
                    <a:pt x="13778" y="0"/>
                  </a:lnTo>
                  <a:lnTo>
                    <a:pt x="16000" y="1495"/>
                  </a:lnTo>
                  <a:lnTo>
                    <a:pt x="18370" y="2633"/>
                  </a:lnTo>
                  <a:lnTo>
                    <a:pt x="18370" y="2918"/>
                  </a:lnTo>
                  <a:lnTo>
                    <a:pt x="19852" y="5552"/>
                  </a:lnTo>
                  <a:lnTo>
                    <a:pt x="18370" y="6690"/>
                  </a:lnTo>
                  <a:lnTo>
                    <a:pt x="18370" y="7758"/>
                  </a:lnTo>
                  <a:lnTo>
                    <a:pt x="17630" y="8470"/>
                  </a:lnTo>
                  <a:lnTo>
                    <a:pt x="16000" y="10320"/>
                  </a:lnTo>
                  <a:lnTo>
                    <a:pt x="13778" y="10747"/>
                  </a:lnTo>
                  <a:lnTo>
                    <a:pt x="13778" y="12527"/>
                  </a:lnTo>
                  <a:lnTo>
                    <a:pt x="13778" y="16157"/>
                  </a:lnTo>
                  <a:lnTo>
                    <a:pt x="14519" y="19217"/>
                  </a:lnTo>
                  <a:lnTo>
                    <a:pt x="10815" y="19217"/>
                  </a:lnTo>
                  <a:lnTo>
                    <a:pt x="6074" y="19929"/>
                  </a:lnTo>
                  <a:lnTo>
                    <a:pt x="6074" y="18434"/>
                  </a:lnTo>
                  <a:lnTo>
                    <a:pt x="6074" y="18078"/>
                  </a:lnTo>
                  <a:lnTo>
                    <a:pt x="6074" y="10320"/>
                  </a:lnTo>
                  <a:lnTo>
                    <a:pt x="4593" y="9181"/>
                  </a:lnTo>
                  <a:lnTo>
                    <a:pt x="3852" y="7758"/>
                  </a:lnTo>
                  <a:lnTo>
                    <a:pt x="1481" y="6690"/>
                  </a:lnTo>
                  <a:lnTo>
                    <a:pt x="0" y="4840"/>
                  </a:lnTo>
                  <a:lnTo>
                    <a:pt x="2370" y="4413"/>
                  </a:lnTo>
                  <a:lnTo>
                    <a:pt x="4593" y="3701"/>
                  </a:lnTo>
                  <a:lnTo>
                    <a:pt x="8444" y="2918"/>
                  </a:lnTo>
                  <a:lnTo>
                    <a:pt x="10815" y="149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3" name="Freeform 136">
              <a:extLst>
                <a:ext uri="{FF2B5EF4-FFF2-40B4-BE49-F238E27FC236}">
                  <a16:creationId xmlns:a16="http://schemas.microsoft.com/office/drawing/2014/main" id="{9040B526-01A0-2B43-B4EA-749F386FF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766" y="4841773"/>
              <a:ext cx="223101" cy="237043"/>
            </a:xfrm>
            <a:custGeom>
              <a:avLst/>
              <a:gdLst>
                <a:gd name="T0" fmla="*/ 11900 w 20000"/>
                <a:gd name="T1" fmla="*/ 0 h 20000"/>
                <a:gd name="T2" fmla="*/ 12400 w 20000"/>
                <a:gd name="T3" fmla="*/ 1224 h 20000"/>
                <a:gd name="T4" fmla="*/ 13750 w 20000"/>
                <a:gd name="T5" fmla="*/ 2682 h 20000"/>
                <a:gd name="T6" fmla="*/ 13750 w 20000"/>
                <a:gd name="T7" fmla="*/ 3435 h 20000"/>
                <a:gd name="T8" fmla="*/ 15050 w 20000"/>
                <a:gd name="T9" fmla="*/ 4141 h 20000"/>
                <a:gd name="T10" fmla="*/ 16300 w 20000"/>
                <a:gd name="T11" fmla="*/ 4612 h 20000"/>
                <a:gd name="T12" fmla="*/ 16600 w 20000"/>
                <a:gd name="T13" fmla="*/ 5835 h 20000"/>
                <a:gd name="T14" fmla="*/ 17100 w 20000"/>
                <a:gd name="T15" fmla="*/ 5835 h 20000"/>
                <a:gd name="T16" fmla="*/ 17400 w 20000"/>
                <a:gd name="T17" fmla="*/ 7294 h 20000"/>
                <a:gd name="T18" fmla="*/ 17900 w 20000"/>
                <a:gd name="T19" fmla="*/ 8282 h 20000"/>
                <a:gd name="T20" fmla="*/ 18650 w 20000"/>
                <a:gd name="T21" fmla="*/ 8282 h 20000"/>
                <a:gd name="T22" fmla="*/ 19950 w 20000"/>
                <a:gd name="T23" fmla="*/ 8518 h 20000"/>
                <a:gd name="T24" fmla="*/ 19950 w 20000"/>
                <a:gd name="T25" fmla="*/ 9694 h 20000"/>
                <a:gd name="T26" fmla="*/ 19150 w 20000"/>
                <a:gd name="T27" fmla="*/ 10447 h 20000"/>
                <a:gd name="T28" fmla="*/ 18400 w 20000"/>
                <a:gd name="T29" fmla="*/ 10447 h 20000"/>
                <a:gd name="T30" fmla="*/ 17100 w 20000"/>
                <a:gd name="T31" fmla="*/ 11718 h 20000"/>
                <a:gd name="T32" fmla="*/ 16600 w 20000"/>
                <a:gd name="T33" fmla="*/ 11718 h 20000"/>
                <a:gd name="T34" fmla="*/ 16300 w 20000"/>
                <a:gd name="T35" fmla="*/ 12188 h 20000"/>
                <a:gd name="T36" fmla="*/ 15800 w 20000"/>
                <a:gd name="T37" fmla="*/ 12376 h 20000"/>
                <a:gd name="T38" fmla="*/ 15050 w 20000"/>
                <a:gd name="T39" fmla="*/ 13365 h 20000"/>
                <a:gd name="T40" fmla="*/ 15050 w 20000"/>
                <a:gd name="T41" fmla="*/ 14400 h 20000"/>
                <a:gd name="T42" fmla="*/ 14250 w 20000"/>
                <a:gd name="T43" fmla="*/ 14871 h 20000"/>
                <a:gd name="T44" fmla="*/ 13000 w 20000"/>
                <a:gd name="T45" fmla="*/ 15341 h 20000"/>
                <a:gd name="T46" fmla="*/ 11900 w 20000"/>
                <a:gd name="T47" fmla="*/ 17271 h 20000"/>
                <a:gd name="T48" fmla="*/ 10850 w 20000"/>
                <a:gd name="T49" fmla="*/ 17271 h 20000"/>
                <a:gd name="T50" fmla="*/ 9600 w 20000"/>
                <a:gd name="T51" fmla="*/ 17271 h 20000"/>
                <a:gd name="T52" fmla="*/ 8300 w 20000"/>
                <a:gd name="T53" fmla="*/ 17271 h 20000"/>
                <a:gd name="T54" fmla="*/ 7000 w 20000"/>
                <a:gd name="T55" fmla="*/ 16518 h 20000"/>
                <a:gd name="T56" fmla="*/ 5750 w 20000"/>
                <a:gd name="T57" fmla="*/ 16518 h 20000"/>
                <a:gd name="T58" fmla="*/ 5750 w 20000"/>
                <a:gd name="T59" fmla="*/ 18024 h 20000"/>
                <a:gd name="T60" fmla="*/ 4400 w 20000"/>
                <a:gd name="T61" fmla="*/ 19200 h 20000"/>
                <a:gd name="T62" fmla="*/ 3600 w 20000"/>
                <a:gd name="T63" fmla="*/ 19200 h 20000"/>
                <a:gd name="T64" fmla="*/ 3600 w 20000"/>
                <a:gd name="T65" fmla="*/ 19482 h 20000"/>
                <a:gd name="T66" fmla="*/ 2350 w 20000"/>
                <a:gd name="T67" fmla="*/ 19482 h 20000"/>
                <a:gd name="T68" fmla="*/ 1050 w 20000"/>
                <a:gd name="T69" fmla="*/ 19953 h 20000"/>
                <a:gd name="T70" fmla="*/ 1050 w 20000"/>
                <a:gd name="T71" fmla="*/ 18729 h 20000"/>
                <a:gd name="T72" fmla="*/ 1550 w 20000"/>
                <a:gd name="T73" fmla="*/ 18024 h 20000"/>
                <a:gd name="T74" fmla="*/ 1050 w 20000"/>
                <a:gd name="T75" fmla="*/ 17271 h 20000"/>
                <a:gd name="T76" fmla="*/ 800 w 20000"/>
                <a:gd name="T77" fmla="*/ 16047 h 20000"/>
                <a:gd name="T78" fmla="*/ 0 w 20000"/>
                <a:gd name="T79" fmla="*/ 15341 h 20000"/>
                <a:gd name="T80" fmla="*/ 300 w 20000"/>
                <a:gd name="T81" fmla="*/ 8988 h 20000"/>
                <a:gd name="T82" fmla="*/ 2350 w 20000"/>
                <a:gd name="T83" fmla="*/ 8988 h 20000"/>
                <a:gd name="T84" fmla="*/ 2850 w 20000"/>
                <a:gd name="T85" fmla="*/ 1224 h 20000"/>
                <a:gd name="T86" fmla="*/ 5750 w 20000"/>
                <a:gd name="T87" fmla="*/ 753 h 20000"/>
                <a:gd name="T88" fmla="*/ 7500 w 20000"/>
                <a:gd name="T89" fmla="*/ 188 h 20000"/>
                <a:gd name="T90" fmla="*/ 8300 w 20000"/>
                <a:gd name="T91" fmla="*/ 1224 h 20000"/>
                <a:gd name="T92" fmla="*/ 9850 w 20000"/>
                <a:gd name="T93" fmla="*/ 188 h 20000"/>
                <a:gd name="T94" fmla="*/ 10350 w 20000"/>
                <a:gd name="T95" fmla="*/ 188 h 20000"/>
                <a:gd name="T96" fmla="*/ 11150 w 20000"/>
                <a:gd name="T97" fmla="*/ 0 h 20000"/>
                <a:gd name="T98" fmla="*/ 11900 w 20000"/>
                <a:gd name="T9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00" h="20000">
                  <a:moveTo>
                    <a:pt x="11900" y="0"/>
                  </a:moveTo>
                  <a:lnTo>
                    <a:pt x="12400" y="1224"/>
                  </a:lnTo>
                  <a:lnTo>
                    <a:pt x="13750" y="2682"/>
                  </a:lnTo>
                  <a:lnTo>
                    <a:pt x="13750" y="3435"/>
                  </a:lnTo>
                  <a:lnTo>
                    <a:pt x="15050" y="4141"/>
                  </a:lnTo>
                  <a:lnTo>
                    <a:pt x="16300" y="4612"/>
                  </a:lnTo>
                  <a:lnTo>
                    <a:pt x="16600" y="5835"/>
                  </a:lnTo>
                  <a:lnTo>
                    <a:pt x="17100" y="5835"/>
                  </a:lnTo>
                  <a:lnTo>
                    <a:pt x="17400" y="7294"/>
                  </a:lnTo>
                  <a:lnTo>
                    <a:pt x="17900" y="8282"/>
                  </a:lnTo>
                  <a:lnTo>
                    <a:pt x="18650" y="8282"/>
                  </a:lnTo>
                  <a:lnTo>
                    <a:pt x="19950" y="8518"/>
                  </a:lnTo>
                  <a:lnTo>
                    <a:pt x="19950" y="9694"/>
                  </a:lnTo>
                  <a:lnTo>
                    <a:pt x="19150" y="10447"/>
                  </a:lnTo>
                  <a:lnTo>
                    <a:pt x="18400" y="10447"/>
                  </a:lnTo>
                  <a:lnTo>
                    <a:pt x="17100" y="11718"/>
                  </a:lnTo>
                  <a:lnTo>
                    <a:pt x="16600" y="11718"/>
                  </a:lnTo>
                  <a:lnTo>
                    <a:pt x="16300" y="12188"/>
                  </a:lnTo>
                  <a:lnTo>
                    <a:pt x="15800" y="12376"/>
                  </a:lnTo>
                  <a:lnTo>
                    <a:pt x="15050" y="13365"/>
                  </a:lnTo>
                  <a:lnTo>
                    <a:pt x="15050" y="14400"/>
                  </a:lnTo>
                  <a:lnTo>
                    <a:pt x="14250" y="14871"/>
                  </a:lnTo>
                  <a:lnTo>
                    <a:pt x="13000" y="15341"/>
                  </a:lnTo>
                  <a:lnTo>
                    <a:pt x="11900" y="17271"/>
                  </a:lnTo>
                  <a:lnTo>
                    <a:pt x="10850" y="17271"/>
                  </a:lnTo>
                  <a:lnTo>
                    <a:pt x="9600" y="17271"/>
                  </a:lnTo>
                  <a:lnTo>
                    <a:pt x="8300" y="17271"/>
                  </a:lnTo>
                  <a:lnTo>
                    <a:pt x="7000" y="16518"/>
                  </a:lnTo>
                  <a:lnTo>
                    <a:pt x="5750" y="16518"/>
                  </a:lnTo>
                  <a:lnTo>
                    <a:pt x="5750" y="18024"/>
                  </a:lnTo>
                  <a:lnTo>
                    <a:pt x="4400" y="19200"/>
                  </a:lnTo>
                  <a:lnTo>
                    <a:pt x="3600" y="19200"/>
                  </a:lnTo>
                  <a:lnTo>
                    <a:pt x="3600" y="19482"/>
                  </a:lnTo>
                  <a:lnTo>
                    <a:pt x="2350" y="19482"/>
                  </a:lnTo>
                  <a:lnTo>
                    <a:pt x="1050" y="19953"/>
                  </a:lnTo>
                  <a:lnTo>
                    <a:pt x="1050" y="18729"/>
                  </a:lnTo>
                  <a:lnTo>
                    <a:pt x="1550" y="18024"/>
                  </a:lnTo>
                  <a:lnTo>
                    <a:pt x="1050" y="17271"/>
                  </a:lnTo>
                  <a:lnTo>
                    <a:pt x="800" y="16047"/>
                  </a:lnTo>
                  <a:lnTo>
                    <a:pt x="0" y="15341"/>
                  </a:lnTo>
                  <a:lnTo>
                    <a:pt x="300" y="8988"/>
                  </a:lnTo>
                  <a:lnTo>
                    <a:pt x="2350" y="8988"/>
                  </a:lnTo>
                  <a:lnTo>
                    <a:pt x="2850" y="1224"/>
                  </a:lnTo>
                  <a:lnTo>
                    <a:pt x="5750" y="753"/>
                  </a:lnTo>
                  <a:lnTo>
                    <a:pt x="7500" y="188"/>
                  </a:lnTo>
                  <a:lnTo>
                    <a:pt x="8300" y="1224"/>
                  </a:lnTo>
                  <a:lnTo>
                    <a:pt x="9850" y="188"/>
                  </a:lnTo>
                  <a:lnTo>
                    <a:pt x="10350" y="188"/>
                  </a:lnTo>
                  <a:lnTo>
                    <a:pt x="11150" y="0"/>
                  </a:lnTo>
                  <a:lnTo>
                    <a:pt x="1190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4" name="Freeform 135">
              <a:extLst>
                <a:ext uri="{FF2B5EF4-FFF2-40B4-BE49-F238E27FC236}">
                  <a16:creationId xmlns:a16="http://schemas.microsoft.com/office/drawing/2014/main" id="{C06AAB73-E48A-9449-98C4-9BAA753B1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8265" y="4010728"/>
              <a:ext cx="195215" cy="145014"/>
            </a:xfrm>
            <a:custGeom>
              <a:avLst/>
              <a:gdLst>
                <a:gd name="T0" fmla="*/ 14269 w 20000"/>
                <a:gd name="T1" fmla="*/ 769 h 20000"/>
                <a:gd name="T2" fmla="*/ 14269 w 20000"/>
                <a:gd name="T3" fmla="*/ 2000 h 20000"/>
                <a:gd name="T4" fmla="*/ 14900 w 20000"/>
                <a:gd name="T5" fmla="*/ 3154 h 20000"/>
                <a:gd name="T6" fmla="*/ 15129 w 20000"/>
                <a:gd name="T7" fmla="*/ 4385 h 20000"/>
                <a:gd name="T8" fmla="*/ 16332 w 20000"/>
                <a:gd name="T9" fmla="*/ 5923 h 20000"/>
                <a:gd name="T10" fmla="*/ 17249 w 20000"/>
                <a:gd name="T11" fmla="*/ 5923 h 20000"/>
                <a:gd name="T12" fmla="*/ 17249 w 20000"/>
                <a:gd name="T13" fmla="*/ 6385 h 20000"/>
                <a:gd name="T14" fmla="*/ 16332 w 20000"/>
                <a:gd name="T15" fmla="*/ 6385 h 20000"/>
                <a:gd name="T16" fmla="*/ 16332 w 20000"/>
                <a:gd name="T17" fmla="*/ 7154 h 20000"/>
                <a:gd name="T18" fmla="*/ 18166 w 20000"/>
                <a:gd name="T19" fmla="*/ 8308 h 20000"/>
                <a:gd name="T20" fmla="*/ 19026 w 20000"/>
                <a:gd name="T21" fmla="*/ 8308 h 20000"/>
                <a:gd name="T22" fmla="*/ 19599 w 20000"/>
                <a:gd name="T23" fmla="*/ 9154 h 20000"/>
                <a:gd name="T24" fmla="*/ 19026 w 20000"/>
                <a:gd name="T25" fmla="*/ 9538 h 20000"/>
                <a:gd name="T26" fmla="*/ 19943 w 20000"/>
                <a:gd name="T27" fmla="*/ 11154 h 20000"/>
                <a:gd name="T28" fmla="*/ 19026 w 20000"/>
                <a:gd name="T29" fmla="*/ 12692 h 20000"/>
                <a:gd name="T30" fmla="*/ 17593 w 20000"/>
                <a:gd name="T31" fmla="*/ 13538 h 20000"/>
                <a:gd name="T32" fmla="*/ 16676 w 20000"/>
                <a:gd name="T33" fmla="*/ 14308 h 20000"/>
                <a:gd name="T34" fmla="*/ 15759 w 20000"/>
                <a:gd name="T35" fmla="*/ 14769 h 20000"/>
                <a:gd name="T36" fmla="*/ 14900 w 20000"/>
                <a:gd name="T37" fmla="*/ 14769 h 20000"/>
                <a:gd name="T38" fmla="*/ 14269 w 20000"/>
                <a:gd name="T39" fmla="*/ 14769 h 20000"/>
                <a:gd name="T40" fmla="*/ 13696 w 20000"/>
                <a:gd name="T41" fmla="*/ 14308 h 20000"/>
                <a:gd name="T42" fmla="*/ 12779 w 20000"/>
                <a:gd name="T43" fmla="*/ 14308 h 20000"/>
                <a:gd name="T44" fmla="*/ 12550 w 20000"/>
                <a:gd name="T45" fmla="*/ 14769 h 20000"/>
                <a:gd name="T46" fmla="*/ 6590 w 20000"/>
                <a:gd name="T47" fmla="*/ 14308 h 20000"/>
                <a:gd name="T48" fmla="*/ 6246 w 20000"/>
                <a:gd name="T49" fmla="*/ 15538 h 20000"/>
                <a:gd name="T50" fmla="*/ 6590 w 20000"/>
                <a:gd name="T51" fmla="*/ 17923 h 20000"/>
                <a:gd name="T52" fmla="*/ 6590 w 20000"/>
                <a:gd name="T53" fmla="*/ 19923 h 20000"/>
                <a:gd name="T54" fmla="*/ 4814 w 20000"/>
                <a:gd name="T55" fmla="*/ 17923 h 20000"/>
                <a:gd name="T56" fmla="*/ 3324 w 20000"/>
                <a:gd name="T57" fmla="*/ 17923 h 20000"/>
                <a:gd name="T58" fmla="*/ 2693 w 20000"/>
                <a:gd name="T59" fmla="*/ 19462 h 20000"/>
                <a:gd name="T60" fmla="*/ 1777 w 20000"/>
                <a:gd name="T61" fmla="*/ 19462 h 20000"/>
                <a:gd name="T62" fmla="*/ 917 w 20000"/>
                <a:gd name="T63" fmla="*/ 17538 h 20000"/>
                <a:gd name="T64" fmla="*/ 0 w 20000"/>
                <a:gd name="T65" fmla="*/ 16769 h 20000"/>
                <a:gd name="T66" fmla="*/ 0 w 20000"/>
                <a:gd name="T67" fmla="*/ 15846 h 20000"/>
                <a:gd name="T68" fmla="*/ 0 w 20000"/>
                <a:gd name="T69" fmla="*/ 14769 h 20000"/>
                <a:gd name="T70" fmla="*/ 344 w 20000"/>
                <a:gd name="T71" fmla="*/ 13538 h 20000"/>
                <a:gd name="T72" fmla="*/ 0 w 20000"/>
                <a:gd name="T73" fmla="*/ 11538 h 20000"/>
                <a:gd name="T74" fmla="*/ 1203 w 20000"/>
                <a:gd name="T75" fmla="*/ 11154 h 20000"/>
                <a:gd name="T76" fmla="*/ 1777 w 20000"/>
                <a:gd name="T77" fmla="*/ 11154 h 20000"/>
                <a:gd name="T78" fmla="*/ 2693 w 20000"/>
                <a:gd name="T79" fmla="*/ 9538 h 20000"/>
                <a:gd name="T80" fmla="*/ 2693 w 20000"/>
                <a:gd name="T81" fmla="*/ 8308 h 20000"/>
                <a:gd name="T82" fmla="*/ 3324 w 20000"/>
                <a:gd name="T83" fmla="*/ 8308 h 20000"/>
                <a:gd name="T84" fmla="*/ 2693 w 20000"/>
                <a:gd name="T85" fmla="*/ 6385 h 20000"/>
                <a:gd name="T86" fmla="*/ 3897 w 20000"/>
                <a:gd name="T87" fmla="*/ 5923 h 20000"/>
                <a:gd name="T88" fmla="*/ 4814 w 20000"/>
                <a:gd name="T89" fmla="*/ 7154 h 20000"/>
                <a:gd name="T90" fmla="*/ 5673 w 20000"/>
                <a:gd name="T91" fmla="*/ 6385 h 20000"/>
                <a:gd name="T92" fmla="*/ 5043 w 20000"/>
                <a:gd name="T93" fmla="*/ 5154 h 20000"/>
                <a:gd name="T94" fmla="*/ 6246 w 20000"/>
                <a:gd name="T95" fmla="*/ 5154 h 20000"/>
                <a:gd name="T96" fmla="*/ 6590 w 20000"/>
                <a:gd name="T97" fmla="*/ 4385 h 20000"/>
                <a:gd name="T98" fmla="*/ 8653 w 20000"/>
                <a:gd name="T99" fmla="*/ 3154 h 20000"/>
                <a:gd name="T100" fmla="*/ 8940 w 20000"/>
                <a:gd name="T101" fmla="*/ 1231 h 20000"/>
                <a:gd name="T102" fmla="*/ 11289 w 20000"/>
                <a:gd name="T103" fmla="*/ 1231 h 20000"/>
                <a:gd name="T104" fmla="*/ 11862 w 20000"/>
                <a:gd name="T105" fmla="*/ 0 h 20000"/>
                <a:gd name="T106" fmla="*/ 14269 w 20000"/>
                <a:gd name="T107" fmla="*/ 76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00" h="20000">
                  <a:moveTo>
                    <a:pt x="14269" y="769"/>
                  </a:moveTo>
                  <a:lnTo>
                    <a:pt x="14269" y="2000"/>
                  </a:lnTo>
                  <a:lnTo>
                    <a:pt x="14900" y="3154"/>
                  </a:lnTo>
                  <a:lnTo>
                    <a:pt x="15129" y="4385"/>
                  </a:lnTo>
                  <a:lnTo>
                    <a:pt x="16332" y="5923"/>
                  </a:lnTo>
                  <a:lnTo>
                    <a:pt x="17249" y="5923"/>
                  </a:lnTo>
                  <a:lnTo>
                    <a:pt x="17249" y="6385"/>
                  </a:lnTo>
                  <a:lnTo>
                    <a:pt x="16332" y="6385"/>
                  </a:lnTo>
                  <a:lnTo>
                    <a:pt x="16332" y="7154"/>
                  </a:lnTo>
                  <a:lnTo>
                    <a:pt x="18166" y="8308"/>
                  </a:lnTo>
                  <a:lnTo>
                    <a:pt x="19026" y="8308"/>
                  </a:lnTo>
                  <a:lnTo>
                    <a:pt x="19599" y="9154"/>
                  </a:lnTo>
                  <a:lnTo>
                    <a:pt x="19026" y="9538"/>
                  </a:lnTo>
                  <a:lnTo>
                    <a:pt x="19943" y="11154"/>
                  </a:lnTo>
                  <a:lnTo>
                    <a:pt x="19026" y="12692"/>
                  </a:lnTo>
                  <a:lnTo>
                    <a:pt x="17593" y="13538"/>
                  </a:lnTo>
                  <a:lnTo>
                    <a:pt x="16676" y="14308"/>
                  </a:lnTo>
                  <a:lnTo>
                    <a:pt x="15759" y="14769"/>
                  </a:lnTo>
                  <a:lnTo>
                    <a:pt x="14900" y="14769"/>
                  </a:lnTo>
                  <a:lnTo>
                    <a:pt x="14269" y="14769"/>
                  </a:lnTo>
                  <a:lnTo>
                    <a:pt x="13696" y="14308"/>
                  </a:lnTo>
                  <a:lnTo>
                    <a:pt x="12779" y="14308"/>
                  </a:lnTo>
                  <a:lnTo>
                    <a:pt x="12550" y="14769"/>
                  </a:lnTo>
                  <a:lnTo>
                    <a:pt x="6590" y="14308"/>
                  </a:lnTo>
                  <a:lnTo>
                    <a:pt x="6246" y="15538"/>
                  </a:lnTo>
                  <a:lnTo>
                    <a:pt x="6590" y="17923"/>
                  </a:lnTo>
                  <a:lnTo>
                    <a:pt x="6590" y="19923"/>
                  </a:lnTo>
                  <a:lnTo>
                    <a:pt x="4814" y="17923"/>
                  </a:lnTo>
                  <a:lnTo>
                    <a:pt x="3324" y="17923"/>
                  </a:lnTo>
                  <a:lnTo>
                    <a:pt x="2693" y="19462"/>
                  </a:lnTo>
                  <a:lnTo>
                    <a:pt x="1777" y="19462"/>
                  </a:lnTo>
                  <a:lnTo>
                    <a:pt x="917" y="17538"/>
                  </a:lnTo>
                  <a:lnTo>
                    <a:pt x="0" y="16769"/>
                  </a:lnTo>
                  <a:lnTo>
                    <a:pt x="0" y="15846"/>
                  </a:lnTo>
                  <a:lnTo>
                    <a:pt x="0" y="14769"/>
                  </a:lnTo>
                  <a:lnTo>
                    <a:pt x="344" y="13538"/>
                  </a:lnTo>
                  <a:lnTo>
                    <a:pt x="0" y="11538"/>
                  </a:lnTo>
                  <a:lnTo>
                    <a:pt x="1203" y="11154"/>
                  </a:lnTo>
                  <a:lnTo>
                    <a:pt x="1777" y="11154"/>
                  </a:lnTo>
                  <a:lnTo>
                    <a:pt x="2693" y="9538"/>
                  </a:lnTo>
                  <a:lnTo>
                    <a:pt x="2693" y="8308"/>
                  </a:lnTo>
                  <a:lnTo>
                    <a:pt x="3324" y="8308"/>
                  </a:lnTo>
                  <a:lnTo>
                    <a:pt x="2693" y="6385"/>
                  </a:lnTo>
                  <a:lnTo>
                    <a:pt x="3897" y="5923"/>
                  </a:lnTo>
                  <a:lnTo>
                    <a:pt x="4814" y="7154"/>
                  </a:lnTo>
                  <a:lnTo>
                    <a:pt x="5673" y="6385"/>
                  </a:lnTo>
                  <a:lnTo>
                    <a:pt x="5043" y="5154"/>
                  </a:lnTo>
                  <a:lnTo>
                    <a:pt x="6246" y="5154"/>
                  </a:lnTo>
                  <a:lnTo>
                    <a:pt x="6590" y="4385"/>
                  </a:lnTo>
                  <a:lnTo>
                    <a:pt x="8653" y="3154"/>
                  </a:lnTo>
                  <a:lnTo>
                    <a:pt x="8940" y="1231"/>
                  </a:lnTo>
                  <a:lnTo>
                    <a:pt x="11289" y="1231"/>
                  </a:lnTo>
                  <a:lnTo>
                    <a:pt x="11862" y="0"/>
                  </a:lnTo>
                  <a:lnTo>
                    <a:pt x="14269" y="7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5" name="Freeform 134">
              <a:extLst>
                <a:ext uri="{FF2B5EF4-FFF2-40B4-BE49-F238E27FC236}">
                  <a16:creationId xmlns:a16="http://schemas.microsoft.com/office/drawing/2014/main" id="{B53E4956-B0AA-6E43-81EE-997B76FDB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0233" y="4448562"/>
              <a:ext cx="52986" cy="55774"/>
            </a:xfrm>
            <a:custGeom>
              <a:avLst/>
              <a:gdLst>
                <a:gd name="T0" fmla="*/ 0 w 20000"/>
                <a:gd name="T1" fmla="*/ 3200 h 20000"/>
                <a:gd name="T2" fmla="*/ 5474 w 20000"/>
                <a:gd name="T3" fmla="*/ 2200 h 20000"/>
                <a:gd name="T4" fmla="*/ 5474 w 20000"/>
                <a:gd name="T5" fmla="*/ 5400 h 20000"/>
                <a:gd name="T6" fmla="*/ 8632 w 20000"/>
                <a:gd name="T7" fmla="*/ 3200 h 20000"/>
                <a:gd name="T8" fmla="*/ 10737 w 20000"/>
                <a:gd name="T9" fmla="*/ 2200 h 20000"/>
                <a:gd name="T10" fmla="*/ 14105 w 20000"/>
                <a:gd name="T11" fmla="*/ 0 h 20000"/>
                <a:gd name="T12" fmla="*/ 16421 w 20000"/>
                <a:gd name="T13" fmla="*/ 3200 h 20000"/>
                <a:gd name="T14" fmla="*/ 16421 w 20000"/>
                <a:gd name="T15" fmla="*/ 5400 h 20000"/>
                <a:gd name="T16" fmla="*/ 19789 w 20000"/>
                <a:gd name="T17" fmla="*/ 6200 h 20000"/>
                <a:gd name="T18" fmla="*/ 19789 w 20000"/>
                <a:gd name="T19" fmla="*/ 10400 h 20000"/>
                <a:gd name="T20" fmla="*/ 16421 w 20000"/>
                <a:gd name="T21" fmla="*/ 13600 h 20000"/>
                <a:gd name="T22" fmla="*/ 10737 w 20000"/>
                <a:gd name="T23" fmla="*/ 18600 h 20000"/>
                <a:gd name="T24" fmla="*/ 5474 w 20000"/>
                <a:gd name="T25" fmla="*/ 19800 h 20000"/>
                <a:gd name="T26" fmla="*/ 5474 w 20000"/>
                <a:gd name="T27" fmla="*/ 18600 h 20000"/>
                <a:gd name="T28" fmla="*/ 4421 w 20000"/>
                <a:gd name="T29" fmla="*/ 13600 h 20000"/>
                <a:gd name="T30" fmla="*/ 4421 w 20000"/>
                <a:gd name="T31" fmla="*/ 10400 h 20000"/>
                <a:gd name="T32" fmla="*/ 4421 w 20000"/>
                <a:gd name="T33" fmla="*/ 8200 h 20000"/>
                <a:gd name="T34" fmla="*/ 2105 w 20000"/>
                <a:gd name="T35" fmla="*/ 6200 h 20000"/>
                <a:gd name="T36" fmla="*/ 0 w 20000"/>
                <a:gd name="T37" fmla="*/ 32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00" h="20000">
                  <a:moveTo>
                    <a:pt x="0" y="3200"/>
                  </a:moveTo>
                  <a:lnTo>
                    <a:pt x="5474" y="2200"/>
                  </a:lnTo>
                  <a:lnTo>
                    <a:pt x="5474" y="5400"/>
                  </a:lnTo>
                  <a:lnTo>
                    <a:pt x="8632" y="3200"/>
                  </a:lnTo>
                  <a:lnTo>
                    <a:pt x="10737" y="2200"/>
                  </a:lnTo>
                  <a:lnTo>
                    <a:pt x="14105" y="0"/>
                  </a:lnTo>
                  <a:lnTo>
                    <a:pt x="16421" y="3200"/>
                  </a:lnTo>
                  <a:lnTo>
                    <a:pt x="16421" y="5400"/>
                  </a:lnTo>
                  <a:lnTo>
                    <a:pt x="19789" y="6200"/>
                  </a:lnTo>
                  <a:lnTo>
                    <a:pt x="19789" y="10400"/>
                  </a:lnTo>
                  <a:lnTo>
                    <a:pt x="16421" y="13600"/>
                  </a:lnTo>
                  <a:lnTo>
                    <a:pt x="10737" y="18600"/>
                  </a:lnTo>
                  <a:lnTo>
                    <a:pt x="5474" y="19800"/>
                  </a:lnTo>
                  <a:lnTo>
                    <a:pt x="5474" y="18600"/>
                  </a:lnTo>
                  <a:lnTo>
                    <a:pt x="4421" y="13600"/>
                  </a:lnTo>
                  <a:lnTo>
                    <a:pt x="4421" y="10400"/>
                  </a:lnTo>
                  <a:lnTo>
                    <a:pt x="4421" y="8200"/>
                  </a:lnTo>
                  <a:lnTo>
                    <a:pt x="2105" y="6200"/>
                  </a:lnTo>
                  <a:lnTo>
                    <a:pt x="0" y="320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6" name="Freeform 133">
              <a:extLst>
                <a:ext uri="{FF2B5EF4-FFF2-40B4-BE49-F238E27FC236}">
                  <a16:creationId xmlns:a16="http://schemas.microsoft.com/office/drawing/2014/main" id="{C9238578-E298-914A-AFB3-EC6012060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8153" y="4076263"/>
              <a:ext cx="37648" cy="47409"/>
            </a:xfrm>
            <a:custGeom>
              <a:avLst/>
              <a:gdLst>
                <a:gd name="T0" fmla="*/ 18235 w 20000"/>
                <a:gd name="T1" fmla="*/ 0 h 20000"/>
                <a:gd name="T2" fmla="*/ 19706 w 20000"/>
                <a:gd name="T3" fmla="*/ 7143 h 20000"/>
                <a:gd name="T4" fmla="*/ 10882 w 20000"/>
                <a:gd name="T5" fmla="*/ 10952 h 20000"/>
                <a:gd name="T6" fmla="*/ 10882 w 20000"/>
                <a:gd name="T7" fmla="*/ 13571 h 20000"/>
                <a:gd name="T8" fmla="*/ 18235 w 20000"/>
                <a:gd name="T9" fmla="*/ 10952 h 20000"/>
                <a:gd name="T10" fmla="*/ 19706 w 20000"/>
                <a:gd name="T11" fmla="*/ 13571 h 20000"/>
                <a:gd name="T12" fmla="*/ 18235 w 20000"/>
                <a:gd name="T13" fmla="*/ 15952 h 20000"/>
                <a:gd name="T14" fmla="*/ 15000 w 20000"/>
                <a:gd name="T15" fmla="*/ 19762 h 20000"/>
                <a:gd name="T16" fmla="*/ 12059 w 20000"/>
                <a:gd name="T17" fmla="*/ 17381 h 20000"/>
                <a:gd name="T18" fmla="*/ 2941 w 20000"/>
                <a:gd name="T19" fmla="*/ 17381 h 20000"/>
                <a:gd name="T20" fmla="*/ 0 w 20000"/>
                <a:gd name="T21" fmla="*/ 10952 h 20000"/>
                <a:gd name="T22" fmla="*/ 4706 w 20000"/>
                <a:gd name="T23" fmla="*/ 7143 h 20000"/>
                <a:gd name="T24" fmla="*/ 7647 w 20000"/>
                <a:gd name="T25" fmla="*/ 3571 h 20000"/>
                <a:gd name="T26" fmla="*/ 12059 w 20000"/>
                <a:gd name="T27" fmla="*/ 952 h 20000"/>
                <a:gd name="T28" fmla="*/ 18235 w 20000"/>
                <a:gd name="T2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00" h="20000">
                  <a:moveTo>
                    <a:pt x="18235" y="0"/>
                  </a:moveTo>
                  <a:lnTo>
                    <a:pt x="19706" y="7143"/>
                  </a:lnTo>
                  <a:lnTo>
                    <a:pt x="10882" y="10952"/>
                  </a:lnTo>
                  <a:lnTo>
                    <a:pt x="10882" y="13571"/>
                  </a:lnTo>
                  <a:lnTo>
                    <a:pt x="18235" y="10952"/>
                  </a:lnTo>
                  <a:lnTo>
                    <a:pt x="19706" y="13571"/>
                  </a:lnTo>
                  <a:lnTo>
                    <a:pt x="18235" y="15952"/>
                  </a:lnTo>
                  <a:lnTo>
                    <a:pt x="15000" y="19762"/>
                  </a:lnTo>
                  <a:lnTo>
                    <a:pt x="12059" y="17381"/>
                  </a:lnTo>
                  <a:lnTo>
                    <a:pt x="2941" y="17381"/>
                  </a:lnTo>
                  <a:lnTo>
                    <a:pt x="0" y="10952"/>
                  </a:lnTo>
                  <a:lnTo>
                    <a:pt x="4706" y="7143"/>
                  </a:lnTo>
                  <a:lnTo>
                    <a:pt x="7647" y="3571"/>
                  </a:lnTo>
                  <a:lnTo>
                    <a:pt x="12059" y="952"/>
                  </a:lnTo>
                  <a:lnTo>
                    <a:pt x="1823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7" name="Freeform 132">
              <a:extLst>
                <a:ext uri="{FF2B5EF4-FFF2-40B4-BE49-F238E27FC236}">
                  <a16:creationId xmlns:a16="http://schemas.microsoft.com/office/drawing/2014/main" id="{2D4B8E29-1597-644B-9CBD-77B74159D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2968" y="4122279"/>
              <a:ext cx="145016" cy="158957"/>
            </a:xfrm>
            <a:custGeom>
              <a:avLst/>
              <a:gdLst>
                <a:gd name="T0" fmla="*/ 2000 w 20000"/>
                <a:gd name="T1" fmla="*/ 1825 h 20000"/>
                <a:gd name="T2" fmla="*/ 3154 w 20000"/>
                <a:gd name="T3" fmla="*/ 281 h 20000"/>
                <a:gd name="T4" fmla="*/ 3538 w 20000"/>
                <a:gd name="T5" fmla="*/ 1123 h 20000"/>
                <a:gd name="T6" fmla="*/ 5154 w 20000"/>
                <a:gd name="T7" fmla="*/ 1825 h 20000"/>
                <a:gd name="T8" fmla="*/ 5154 w 20000"/>
                <a:gd name="T9" fmla="*/ 1123 h 20000"/>
                <a:gd name="T10" fmla="*/ 5615 w 20000"/>
                <a:gd name="T11" fmla="*/ 281 h 20000"/>
                <a:gd name="T12" fmla="*/ 6385 w 20000"/>
                <a:gd name="T13" fmla="*/ 0 h 20000"/>
                <a:gd name="T14" fmla="*/ 7154 w 20000"/>
                <a:gd name="T15" fmla="*/ 0 h 20000"/>
                <a:gd name="T16" fmla="*/ 7538 w 20000"/>
                <a:gd name="T17" fmla="*/ 1123 h 20000"/>
                <a:gd name="T18" fmla="*/ 8769 w 20000"/>
                <a:gd name="T19" fmla="*/ 1123 h 20000"/>
                <a:gd name="T20" fmla="*/ 10308 w 20000"/>
                <a:gd name="T21" fmla="*/ 281 h 20000"/>
                <a:gd name="T22" fmla="*/ 10308 w 20000"/>
                <a:gd name="T23" fmla="*/ 1123 h 20000"/>
                <a:gd name="T24" fmla="*/ 11538 w 20000"/>
                <a:gd name="T25" fmla="*/ 1825 h 20000"/>
                <a:gd name="T26" fmla="*/ 12692 w 20000"/>
                <a:gd name="T27" fmla="*/ 3579 h 20000"/>
                <a:gd name="T28" fmla="*/ 13923 w 20000"/>
                <a:gd name="T29" fmla="*/ 3579 h 20000"/>
                <a:gd name="T30" fmla="*/ 14769 w 20000"/>
                <a:gd name="T31" fmla="*/ 2175 h 20000"/>
                <a:gd name="T32" fmla="*/ 16769 w 20000"/>
                <a:gd name="T33" fmla="*/ 2175 h 20000"/>
                <a:gd name="T34" fmla="*/ 19154 w 20000"/>
                <a:gd name="T35" fmla="*/ 4000 h 20000"/>
                <a:gd name="T36" fmla="*/ 19154 w 20000"/>
                <a:gd name="T37" fmla="*/ 4702 h 20000"/>
                <a:gd name="T38" fmla="*/ 19923 w 20000"/>
                <a:gd name="T39" fmla="*/ 6877 h 20000"/>
                <a:gd name="T40" fmla="*/ 19923 w 20000"/>
                <a:gd name="T41" fmla="*/ 8000 h 20000"/>
                <a:gd name="T42" fmla="*/ 18692 w 20000"/>
                <a:gd name="T43" fmla="*/ 8702 h 20000"/>
                <a:gd name="T44" fmla="*/ 18692 w 20000"/>
                <a:gd name="T45" fmla="*/ 10456 h 20000"/>
                <a:gd name="T46" fmla="*/ 17077 w 20000"/>
                <a:gd name="T47" fmla="*/ 12351 h 20000"/>
                <a:gd name="T48" fmla="*/ 18692 w 20000"/>
                <a:gd name="T49" fmla="*/ 15228 h 20000"/>
                <a:gd name="T50" fmla="*/ 19154 w 20000"/>
                <a:gd name="T51" fmla="*/ 17053 h 20000"/>
                <a:gd name="T52" fmla="*/ 19154 w 20000"/>
                <a:gd name="T53" fmla="*/ 18105 h 20000"/>
                <a:gd name="T54" fmla="*/ 17923 w 20000"/>
                <a:gd name="T55" fmla="*/ 17404 h 20000"/>
                <a:gd name="T56" fmla="*/ 17923 w 20000"/>
                <a:gd name="T57" fmla="*/ 16351 h 20000"/>
                <a:gd name="T58" fmla="*/ 17077 w 20000"/>
                <a:gd name="T59" fmla="*/ 17404 h 20000"/>
                <a:gd name="T60" fmla="*/ 15538 w 20000"/>
                <a:gd name="T61" fmla="*/ 17053 h 20000"/>
                <a:gd name="T62" fmla="*/ 13923 w 20000"/>
                <a:gd name="T63" fmla="*/ 17404 h 20000"/>
                <a:gd name="T64" fmla="*/ 10308 w 20000"/>
                <a:gd name="T65" fmla="*/ 17404 h 20000"/>
                <a:gd name="T66" fmla="*/ 7154 w 20000"/>
                <a:gd name="T67" fmla="*/ 18105 h 20000"/>
                <a:gd name="T68" fmla="*/ 3154 w 20000"/>
                <a:gd name="T69" fmla="*/ 19930 h 20000"/>
                <a:gd name="T70" fmla="*/ 2385 w 20000"/>
                <a:gd name="T71" fmla="*/ 17404 h 20000"/>
                <a:gd name="T72" fmla="*/ 3154 w 20000"/>
                <a:gd name="T73" fmla="*/ 15228 h 20000"/>
                <a:gd name="T74" fmla="*/ 2385 w 20000"/>
                <a:gd name="T75" fmla="*/ 14456 h 20000"/>
                <a:gd name="T76" fmla="*/ 2000 w 20000"/>
                <a:gd name="T77" fmla="*/ 14175 h 20000"/>
                <a:gd name="T78" fmla="*/ 308 w 20000"/>
                <a:gd name="T79" fmla="*/ 14175 h 20000"/>
                <a:gd name="T80" fmla="*/ 0 w 20000"/>
                <a:gd name="T81" fmla="*/ 12632 h 20000"/>
                <a:gd name="T82" fmla="*/ 0 w 20000"/>
                <a:gd name="T83" fmla="*/ 12351 h 20000"/>
                <a:gd name="T84" fmla="*/ 0 w 20000"/>
                <a:gd name="T85" fmla="*/ 11228 h 20000"/>
                <a:gd name="T86" fmla="*/ 0 w 20000"/>
                <a:gd name="T87" fmla="*/ 9754 h 20000"/>
                <a:gd name="T88" fmla="*/ 308 w 20000"/>
                <a:gd name="T89" fmla="*/ 9754 h 20000"/>
                <a:gd name="T90" fmla="*/ 1231 w 20000"/>
                <a:gd name="T91" fmla="*/ 8000 h 20000"/>
                <a:gd name="T92" fmla="*/ 308 w 20000"/>
                <a:gd name="T93" fmla="*/ 7579 h 20000"/>
                <a:gd name="T94" fmla="*/ 1231 w 20000"/>
                <a:gd name="T95" fmla="*/ 6877 h 20000"/>
                <a:gd name="T96" fmla="*/ 2385 w 20000"/>
                <a:gd name="T97" fmla="*/ 6877 h 20000"/>
                <a:gd name="T98" fmla="*/ 2000 w 20000"/>
                <a:gd name="T99" fmla="*/ 5754 h 20000"/>
                <a:gd name="T100" fmla="*/ 2000 w 20000"/>
                <a:gd name="T101" fmla="*/ 5053 h 20000"/>
                <a:gd name="T102" fmla="*/ 2000 w 20000"/>
                <a:gd name="T103" fmla="*/ 4000 h 20000"/>
                <a:gd name="T104" fmla="*/ 1231 w 20000"/>
                <a:gd name="T105" fmla="*/ 3579 h 20000"/>
                <a:gd name="T106" fmla="*/ 1231 w 20000"/>
                <a:gd name="T107" fmla="*/ 2175 h 20000"/>
                <a:gd name="T108" fmla="*/ 2000 w 20000"/>
                <a:gd name="T109" fmla="*/ 182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000" h="20000">
                  <a:moveTo>
                    <a:pt x="2000" y="1825"/>
                  </a:moveTo>
                  <a:lnTo>
                    <a:pt x="3154" y="281"/>
                  </a:lnTo>
                  <a:lnTo>
                    <a:pt x="3538" y="1123"/>
                  </a:lnTo>
                  <a:lnTo>
                    <a:pt x="5154" y="1825"/>
                  </a:lnTo>
                  <a:lnTo>
                    <a:pt x="5154" y="1123"/>
                  </a:lnTo>
                  <a:lnTo>
                    <a:pt x="5615" y="281"/>
                  </a:lnTo>
                  <a:lnTo>
                    <a:pt x="6385" y="0"/>
                  </a:lnTo>
                  <a:lnTo>
                    <a:pt x="7154" y="0"/>
                  </a:lnTo>
                  <a:lnTo>
                    <a:pt x="7538" y="1123"/>
                  </a:lnTo>
                  <a:lnTo>
                    <a:pt x="8769" y="1123"/>
                  </a:lnTo>
                  <a:lnTo>
                    <a:pt x="10308" y="281"/>
                  </a:lnTo>
                  <a:lnTo>
                    <a:pt x="10308" y="1123"/>
                  </a:lnTo>
                  <a:lnTo>
                    <a:pt x="11538" y="1825"/>
                  </a:lnTo>
                  <a:lnTo>
                    <a:pt x="12692" y="3579"/>
                  </a:lnTo>
                  <a:lnTo>
                    <a:pt x="13923" y="3579"/>
                  </a:lnTo>
                  <a:lnTo>
                    <a:pt x="14769" y="2175"/>
                  </a:lnTo>
                  <a:lnTo>
                    <a:pt x="16769" y="2175"/>
                  </a:lnTo>
                  <a:lnTo>
                    <a:pt x="19154" y="4000"/>
                  </a:lnTo>
                  <a:lnTo>
                    <a:pt x="19154" y="4702"/>
                  </a:lnTo>
                  <a:lnTo>
                    <a:pt x="19923" y="6877"/>
                  </a:lnTo>
                  <a:lnTo>
                    <a:pt x="19923" y="8000"/>
                  </a:lnTo>
                  <a:lnTo>
                    <a:pt x="18692" y="8702"/>
                  </a:lnTo>
                  <a:lnTo>
                    <a:pt x="18692" y="10456"/>
                  </a:lnTo>
                  <a:lnTo>
                    <a:pt x="17077" y="12351"/>
                  </a:lnTo>
                  <a:lnTo>
                    <a:pt x="18692" y="15228"/>
                  </a:lnTo>
                  <a:lnTo>
                    <a:pt x="19154" y="17053"/>
                  </a:lnTo>
                  <a:lnTo>
                    <a:pt x="19154" y="18105"/>
                  </a:lnTo>
                  <a:lnTo>
                    <a:pt x="17923" y="17404"/>
                  </a:lnTo>
                  <a:lnTo>
                    <a:pt x="17923" y="16351"/>
                  </a:lnTo>
                  <a:lnTo>
                    <a:pt x="17077" y="17404"/>
                  </a:lnTo>
                  <a:lnTo>
                    <a:pt x="15538" y="17053"/>
                  </a:lnTo>
                  <a:lnTo>
                    <a:pt x="13923" y="17404"/>
                  </a:lnTo>
                  <a:lnTo>
                    <a:pt x="10308" y="17404"/>
                  </a:lnTo>
                  <a:lnTo>
                    <a:pt x="7154" y="18105"/>
                  </a:lnTo>
                  <a:lnTo>
                    <a:pt x="3154" y="19930"/>
                  </a:lnTo>
                  <a:lnTo>
                    <a:pt x="2385" y="17404"/>
                  </a:lnTo>
                  <a:lnTo>
                    <a:pt x="3154" y="15228"/>
                  </a:lnTo>
                  <a:lnTo>
                    <a:pt x="2385" y="14456"/>
                  </a:lnTo>
                  <a:lnTo>
                    <a:pt x="2000" y="14175"/>
                  </a:lnTo>
                  <a:lnTo>
                    <a:pt x="308" y="14175"/>
                  </a:lnTo>
                  <a:lnTo>
                    <a:pt x="0" y="12632"/>
                  </a:lnTo>
                  <a:lnTo>
                    <a:pt x="0" y="12351"/>
                  </a:lnTo>
                  <a:lnTo>
                    <a:pt x="0" y="11228"/>
                  </a:lnTo>
                  <a:lnTo>
                    <a:pt x="0" y="9754"/>
                  </a:lnTo>
                  <a:lnTo>
                    <a:pt x="308" y="9754"/>
                  </a:lnTo>
                  <a:lnTo>
                    <a:pt x="1231" y="8000"/>
                  </a:lnTo>
                  <a:lnTo>
                    <a:pt x="308" y="7579"/>
                  </a:lnTo>
                  <a:lnTo>
                    <a:pt x="1231" y="6877"/>
                  </a:lnTo>
                  <a:lnTo>
                    <a:pt x="2385" y="6877"/>
                  </a:lnTo>
                  <a:lnTo>
                    <a:pt x="2000" y="5754"/>
                  </a:lnTo>
                  <a:lnTo>
                    <a:pt x="2000" y="5053"/>
                  </a:lnTo>
                  <a:lnTo>
                    <a:pt x="2000" y="4000"/>
                  </a:lnTo>
                  <a:lnTo>
                    <a:pt x="1231" y="3579"/>
                  </a:lnTo>
                  <a:lnTo>
                    <a:pt x="1231" y="2175"/>
                  </a:lnTo>
                  <a:lnTo>
                    <a:pt x="2000" y="182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8" name="Freeform 131">
              <a:extLst>
                <a:ext uri="{FF2B5EF4-FFF2-40B4-BE49-F238E27FC236}">
                  <a16:creationId xmlns:a16="http://schemas.microsoft.com/office/drawing/2014/main" id="{5BC20838-42BC-654B-9776-A17FE31D7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651" y="4332828"/>
              <a:ext cx="147803" cy="153381"/>
            </a:xfrm>
            <a:custGeom>
              <a:avLst/>
              <a:gdLst>
                <a:gd name="T0" fmla="*/ 8981 w 20000"/>
                <a:gd name="T1" fmla="*/ 291 h 20000"/>
                <a:gd name="T2" fmla="*/ 8981 w 20000"/>
                <a:gd name="T3" fmla="*/ 0 h 20000"/>
                <a:gd name="T4" fmla="*/ 11774 w 20000"/>
                <a:gd name="T5" fmla="*/ 0 h 20000"/>
                <a:gd name="T6" fmla="*/ 14113 w 20000"/>
                <a:gd name="T7" fmla="*/ 0 h 20000"/>
                <a:gd name="T8" fmla="*/ 15245 w 20000"/>
                <a:gd name="T9" fmla="*/ 0 h 20000"/>
                <a:gd name="T10" fmla="*/ 16075 w 20000"/>
                <a:gd name="T11" fmla="*/ 0 h 20000"/>
                <a:gd name="T12" fmla="*/ 15245 w 20000"/>
                <a:gd name="T13" fmla="*/ 1164 h 20000"/>
                <a:gd name="T14" fmla="*/ 15245 w 20000"/>
                <a:gd name="T15" fmla="*/ 3345 h 20000"/>
                <a:gd name="T16" fmla="*/ 16377 w 20000"/>
                <a:gd name="T17" fmla="*/ 2982 h 20000"/>
                <a:gd name="T18" fmla="*/ 17962 w 20000"/>
                <a:gd name="T19" fmla="*/ 2982 h 20000"/>
                <a:gd name="T20" fmla="*/ 18415 w 20000"/>
                <a:gd name="T21" fmla="*/ 3345 h 20000"/>
                <a:gd name="T22" fmla="*/ 19170 w 20000"/>
                <a:gd name="T23" fmla="*/ 4436 h 20000"/>
                <a:gd name="T24" fmla="*/ 18415 w 20000"/>
                <a:gd name="T25" fmla="*/ 5236 h 20000"/>
                <a:gd name="T26" fmla="*/ 17962 w 20000"/>
                <a:gd name="T27" fmla="*/ 5964 h 20000"/>
                <a:gd name="T28" fmla="*/ 17962 w 20000"/>
                <a:gd name="T29" fmla="*/ 7855 h 20000"/>
                <a:gd name="T30" fmla="*/ 19925 w 20000"/>
                <a:gd name="T31" fmla="*/ 9018 h 20000"/>
                <a:gd name="T32" fmla="*/ 19925 w 20000"/>
                <a:gd name="T33" fmla="*/ 12000 h 20000"/>
                <a:gd name="T34" fmla="*/ 19170 w 20000"/>
                <a:gd name="T35" fmla="*/ 13091 h 20000"/>
                <a:gd name="T36" fmla="*/ 18415 w 20000"/>
                <a:gd name="T37" fmla="*/ 14255 h 20000"/>
                <a:gd name="T38" fmla="*/ 18415 w 20000"/>
                <a:gd name="T39" fmla="*/ 15782 h 20000"/>
                <a:gd name="T40" fmla="*/ 17962 w 20000"/>
                <a:gd name="T41" fmla="*/ 15782 h 20000"/>
                <a:gd name="T42" fmla="*/ 17208 w 20000"/>
                <a:gd name="T43" fmla="*/ 14255 h 20000"/>
                <a:gd name="T44" fmla="*/ 15245 w 20000"/>
                <a:gd name="T45" fmla="*/ 14982 h 20000"/>
                <a:gd name="T46" fmla="*/ 12906 w 20000"/>
                <a:gd name="T47" fmla="*/ 13091 h 20000"/>
                <a:gd name="T48" fmla="*/ 12075 w 20000"/>
                <a:gd name="T49" fmla="*/ 14982 h 20000"/>
                <a:gd name="T50" fmla="*/ 10943 w 20000"/>
                <a:gd name="T51" fmla="*/ 14982 h 20000"/>
                <a:gd name="T52" fmla="*/ 10189 w 20000"/>
                <a:gd name="T53" fmla="*/ 14255 h 20000"/>
                <a:gd name="T54" fmla="*/ 9736 w 20000"/>
                <a:gd name="T55" fmla="*/ 16145 h 20000"/>
                <a:gd name="T56" fmla="*/ 10943 w 20000"/>
                <a:gd name="T57" fmla="*/ 16945 h 20000"/>
                <a:gd name="T58" fmla="*/ 10943 w 20000"/>
                <a:gd name="T59" fmla="*/ 19127 h 20000"/>
                <a:gd name="T60" fmla="*/ 10189 w 20000"/>
                <a:gd name="T61" fmla="*/ 19127 h 20000"/>
                <a:gd name="T62" fmla="*/ 9736 w 20000"/>
                <a:gd name="T63" fmla="*/ 18764 h 20000"/>
                <a:gd name="T64" fmla="*/ 8981 w 20000"/>
                <a:gd name="T65" fmla="*/ 19127 h 20000"/>
                <a:gd name="T66" fmla="*/ 7849 w 20000"/>
                <a:gd name="T67" fmla="*/ 19927 h 20000"/>
                <a:gd name="T68" fmla="*/ 4679 w 20000"/>
                <a:gd name="T69" fmla="*/ 16945 h 20000"/>
                <a:gd name="T70" fmla="*/ 3547 w 20000"/>
                <a:gd name="T71" fmla="*/ 15782 h 20000"/>
                <a:gd name="T72" fmla="*/ 4679 w 20000"/>
                <a:gd name="T73" fmla="*/ 16145 h 20000"/>
                <a:gd name="T74" fmla="*/ 4679 w 20000"/>
                <a:gd name="T75" fmla="*/ 15782 h 20000"/>
                <a:gd name="T76" fmla="*/ 2792 w 20000"/>
                <a:gd name="T77" fmla="*/ 14982 h 20000"/>
                <a:gd name="T78" fmla="*/ 1962 w 20000"/>
                <a:gd name="T79" fmla="*/ 13818 h 20000"/>
                <a:gd name="T80" fmla="*/ 2792 w 20000"/>
                <a:gd name="T81" fmla="*/ 13818 h 20000"/>
                <a:gd name="T82" fmla="*/ 1962 w 20000"/>
                <a:gd name="T83" fmla="*/ 13091 h 20000"/>
                <a:gd name="T84" fmla="*/ 2792 w 20000"/>
                <a:gd name="T85" fmla="*/ 12364 h 20000"/>
                <a:gd name="T86" fmla="*/ 1962 w 20000"/>
                <a:gd name="T87" fmla="*/ 12000 h 20000"/>
                <a:gd name="T88" fmla="*/ 1585 w 20000"/>
                <a:gd name="T89" fmla="*/ 12364 h 20000"/>
                <a:gd name="T90" fmla="*/ 830 w 20000"/>
                <a:gd name="T91" fmla="*/ 10836 h 20000"/>
                <a:gd name="T92" fmla="*/ 0 w 20000"/>
                <a:gd name="T93" fmla="*/ 9382 h 20000"/>
                <a:gd name="T94" fmla="*/ 1585 w 20000"/>
                <a:gd name="T95" fmla="*/ 9382 h 20000"/>
                <a:gd name="T96" fmla="*/ 1962 w 20000"/>
                <a:gd name="T97" fmla="*/ 7127 h 20000"/>
                <a:gd name="T98" fmla="*/ 2792 w 20000"/>
                <a:gd name="T99" fmla="*/ 7855 h 20000"/>
                <a:gd name="T100" fmla="*/ 3925 w 20000"/>
                <a:gd name="T101" fmla="*/ 7127 h 20000"/>
                <a:gd name="T102" fmla="*/ 1962 w 20000"/>
                <a:gd name="T103" fmla="*/ 6400 h 20000"/>
                <a:gd name="T104" fmla="*/ 1962 w 20000"/>
                <a:gd name="T105" fmla="*/ 5236 h 20000"/>
                <a:gd name="T106" fmla="*/ 2792 w 20000"/>
                <a:gd name="T107" fmla="*/ 5236 h 20000"/>
                <a:gd name="T108" fmla="*/ 2792 w 20000"/>
                <a:gd name="T109" fmla="*/ 4145 h 20000"/>
                <a:gd name="T110" fmla="*/ 5132 w 20000"/>
                <a:gd name="T111" fmla="*/ 4145 h 20000"/>
                <a:gd name="T112" fmla="*/ 7094 w 20000"/>
                <a:gd name="T113" fmla="*/ 4145 h 20000"/>
                <a:gd name="T114" fmla="*/ 8981 w 20000"/>
                <a:gd name="T115" fmla="*/ 4145 h 20000"/>
                <a:gd name="T116" fmla="*/ 8981 w 20000"/>
                <a:gd name="T117" fmla="*/ 29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00" h="20000">
                  <a:moveTo>
                    <a:pt x="8981" y="291"/>
                  </a:moveTo>
                  <a:lnTo>
                    <a:pt x="8981" y="0"/>
                  </a:lnTo>
                  <a:lnTo>
                    <a:pt x="11774" y="0"/>
                  </a:lnTo>
                  <a:lnTo>
                    <a:pt x="14113" y="0"/>
                  </a:lnTo>
                  <a:lnTo>
                    <a:pt x="15245" y="0"/>
                  </a:lnTo>
                  <a:lnTo>
                    <a:pt x="16075" y="0"/>
                  </a:lnTo>
                  <a:lnTo>
                    <a:pt x="15245" y="1164"/>
                  </a:lnTo>
                  <a:lnTo>
                    <a:pt x="15245" y="3345"/>
                  </a:lnTo>
                  <a:lnTo>
                    <a:pt x="16377" y="2982"/>
                  </a:lnTo>
                  <a:lnTo>
                    <a:pt x="17962" y="2982"/>
                  </a:lnTo>
                  <a:lnTo>
                    <a:pt x="18415" y="3345"/>
                  </a:lnTo>
                  <a:lnTo>
                    <a:pt x="19170" y="4436"/>
                  </a:lnTo>
                  <a:lnTo>
                    <a:pt x="18415" y="5236"/>
                  </a:lnTo>
                  <a:lnTo>
                    <a:pt x="17962" y="5964"/>
                  </a:lnTo>
                  <a:lnTo>
                    <a:pt x="17962" y="7855"/>
                  </a:lnTo>
                  <a:lnTo>
                    <a:pt x="19925" y="9018"/>
                  </a:lnTo>
                  <a:lnTo>
                    <a:pt x="19925" y="12000"/>
                  </a:lnTo>
                  <a:lnTo>
                    <a:pt x="19170" y="13091"/>
                  </a:lnTo>
                  <a:lnTo>
                    <a:pt x="18415" y="14255"/>
                  </a:lnTo>
                  <a:lnTo>
                    <a:pt x="18415" y="15782"/>
                  </a:lnTo>
                  <a:lnTo>
                    <a:pt x="17962" y="15782"/>
                  </a:lnTo>
                  <a:lnTo>
                    <a:pt x="17208" y="14255"/>
                  </a:lnTo>
                  <a:lnTo>
                    <a:pt x="15245" y="14982"/>
                  </a:lnTo>
                  <a:lnTo>
                    <a:pt x="12906" y="13091"/>
                  </a:lnTo>
                  <a:lnTo>
                    <a:pt x="12075" y="14982"/>
                  </a:lnTo>
                  <a:lnTo>
                    <a:pt x="10943" y="14982"/>
                  </a:lnTo>
                  <a:lnTo>
                    <a:pt x="10189" y="14255"/>
                  </a:lnTo>
                  <a:lnTo>
                    <a:pt x="9736" y="16145"/>
                  </a:lnTo>
                  <a:lnTo>
                    <a:pt x="10943" y="16945"/>
                  </a:lnTo>
                  <a:lnTo>
                    <a:pt x="10943" y="19127"/>
                  </a:lnTo>
                  <a:lnTo>
                    <a:pt x="10189" y="19127"/>
                  </a:lnTo>
                  <a:lnTo>
                    <a:pt x="9736" y="18764"/>
                  </a:lnTo>
                  <a:lnTo>
                    <a:pt x="8981" y="19127"/>
                  </a:lnTo>
                  <a:lnTo>
                    <a:pt x="7849" y="19927"/>
                  </a:lnTo>
                  <a:lnTo>
                    <a:pt x="4679" y="16945"/>
                  </a:lnTo>
                  <a:lnTo>
                    <a:pt x="3547" y="15782"/>
                  </a:lnTo>
                  <a:lnTo>
                    <a:pt x="4679" y="16145"/>
                  </a:lnTo>
                  <a:lnTo>
                    <a:pt x="4679" y="15782"/>
                  </a:lnTo>
                  <a:lnTo>
                    <a:pt x="2792" y="14982"/>
                  </a:lnTo>
                  <a:lnTo>
                    <a:pt x="1962" y="13818"/>
                  </a:lnTo>
                  <a:lnTo>
                    <a:pt x="2792" y="13818"/>
                  </a:lnTo>
                  <a:lnTo>
                    <a:pt x="1962" y="13091"/>
                  </a:lnTo>
                  <a:lnTo>
                    <a:pt x="2792" y="12364"/>
                  </a:lnTo>
                  <a:lnTo>
                    <a:pt x="1962" y="12000"/>
                  </a:lnTo>
                  <a:lnTo>
                    <a:pt x="1585" y="12364"/>
                  </a:lnTo>
                  <a:lnTo>
                    <a:pt x="830" y="10836"/>
                  </a:lnTo>
                  <a:lnTo>
                    <a:pt x="0" y="9382"/>
                  </a:lnTo>
                  <a:lnTo>
                    <a:pt x="1585" y="9382"/>
                  </a:lnTo>
                  <a:lnTo>
                    <a:pt x="1962" y="7127"/>
                  </a:lnTo>
                  <a:lnTo>
                    <a:pt x="2792" y="7855"/>
                  </a:lnTo>
                  <a:lnTo>
                    <a:pt x="3925" y="7127"/>
                  </a:lnTo>
                  <a:lnTo>
                    <a:pt x="1962" y="6400"/>
                  </a:lnTo>
                  <a:lnTo>
                    <a:pt x="1962" y="5236"/>
                  </a:lnTo>
                  <a:lnTo>
                    <a:pt x="2792" y="5236"/>
                  </a:lnTo>
                  <a:lnTo>
                    <a:pt x="2792" y="4145"/>
                  </a:lnTo>
                  <a:lnTo>
                    <a:pt x="5132" y="4145"/>
                  </a:lnTo>
                  <a:lnTo>
                    <a:pt x="7094" y="4145"/>
                  </a:lnTo>
                  <a:lnTo>
                    <a:pt x="8981" y="4145"/>
                  </a:lnTo>
                  <a:lnTo>
                    <a:pt x="8981" y="29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9" name="Freeform 130">
              <a:extLst>
                <a:ext uri="{FF2B5EF4-FFF2-40B4-BE49-F238E27FC236}">
                  <a16:creationId xmlns:a16="http://schemas.microsoft.com/office/drawing/2014/main" id="{0010F65D-5441-E24F-A872-B0C123B5D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417" y="4041403"/>
              <a:ext cx="80874" cy="20915"/>
            </a:xfrm>
            <a:custGeom>
              <a:avLst/>
              <a:gdLst>
                <a:gd name="T0" fmla="*/ 1370 w 20000"/>
                <a:gd name="T1" fmla="*/ 5405 h 20000"/>
                <a:gd name="T2" fmla="*/ 7808 w 20000"/>
                <a:gd name="T3" fmla="*/ 0 h 20000"/>
                <a:gd name="T4" fmla="*/ 12740 w 20000"/>
                <a:gd name="T5" fmla="*/ 0 h 20000"/>
                <a:gd name="T6" fmla="*/ 16164 w 20000"/>
                <a:gd name="T7" fmla="*/ 5405 h 20000"/>
                <a:gd name="T8" fmla="*/ 19863 w 20000"/>
                <a:gd name="T9" fmla="*/ 5405 h 20000"/>
                <a:gd name="T10" fmla="*/ 16986 w 20000"/>
                <a:gd name="T11" fmla="*/ 14054 h 20000"/>
                <a:gd name="T12" fmla="*/ 11233 w 20000"/>
                <a:gd name="T13" fmla="*/ 5405 h 20000"/>
                <a:gd name="T14" fmla="*/ 9178 w 20000"/>
                <a:gd name="T15" fmla="*/ 10811 h 20000"/>
                <a:gd name="T16" fmla="*/ 6986 w 20000"/>
                <a:gd name="T17" fmla="*/ 10811 h 20000"/>
                <a:gd name="T18" fmla="*/ 6986 w 20000"/>
                <a:gd name="T19" fmla="*/ 14054 h 20000"/>
                <a:gd name="T20" fmla="*/ 0 w 20000"/>
                <a:gd name="T21" fmla="*/ 19459 h 20000"/>
                <a:gd name="T22" fmla="*/ 0 w 20000"/>
                <a:gd name="T23" fmla="*/ 14054 h 20000"/>
                <a:gd name="T24" fmla="*/ 1370 w 20000"/>
                <a:gd name="T25" fmla="*/ 10811 h 20000"/>
                <a:gd name="T26" fmla="*/ 1370 w 20000"/>
                <a:gd name="T27" fmla="*/ 540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00" h="20000">
                  <a:moveTo>
                    <a:pt x="1370" y="5405"/>
                  </a:moveTo>
                  <a:lnTo>
                    <a:pt x="7808" y="0"/>
                  </a:lnTo>
                  <a:lnTo>
                    <a:pt x="12740" y="0"/>
                  </a:lnTo>
                  <a:lnTo>
                    <a:pt x="16164" y="5405"/>
                  </a:lnTo>
                  <a:lnTo>
                    <a:pt x="19863" y="5405"/>
                  </a:lnTo>
                  <a:lnTo>
                    <a:pt x="16986" y="14054"/>
                  </a:lnTo>
                  <a:lnTo>
                    <a:pt x="11233" y="5405"/>
                  </a:lnTo>
                  <a:lnTo>
                    <a:pt x="9178" y="10811"/>
                  </a:lnTo>
                  <a:lnTo>
                    <a:pt x="6986" y="10811"/>
                  </a:lnTo>
                  <a:lnTo>
                    <a:pt x="6986" y="14054"/>
                  </a:lnTo>
                  <a:lnTo>
                    <a:pt x="0" y="19459"/>
                  </a:lnTo>
                  <a:lnTo>
                    <a:pt x="0" y="14054"/>
                  </a:lnTo>
                  <a:lnTo>
                    <a:pt x="1370" y="10811"/>
                  </a:lnTo>
                  <a:lnTo>
                    <a:pt x="1370" y="540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0" name="Freeform 129">
              <a:extLst>
                <a:ext uri="{FF2B5EF4-FFF2-40B4-BE49-F238E27FC236}">
                  <a16:creationId xmlns:a16="http://schemas.microsoft.com/office/drawing/2014/main" id="{3F0733F6-2D02-0B46-B13F-7E5F0EB37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7068" y="4113911"/>
              <a:ext cx="114340" cy="153381"/>
            </a:xfrm>
            <a:custGeom>
              <a:avLst/>
              <a:gdLst>
                <a:gd name="T0" fmla="*/ 2647 w 20000"/>
                <a:gd name="T1" fmla="*/ 5236 h 20000"/>
                <a:gd name="T2" fmla="*/ 2647 w 20000"/>
                <a:gd name="T3" fmla="*/ 3418 h 20000"/>
                <a:gd name="T4" fmla="*/ 2059 w 20000"/>
                <a:gd name="T5" fmla="*/ 1164 h 20000"/>
                <a:gd name="T6" fmla="*/ 2647 w 20000"/>
                <a:gd name="T7" fmla="*/ 0 h 20000"/>
                <a:gd name="T8" fmla="*/ 12745 w 20000"/>
                <a:gd name="T9" fmla="*/ 436 h 20000"/>
                <a:gd name="T10" fmla="*/ 13235 w 20000"/>
                <a:gd name="T11" fmla="*/ 0 h 20000"/>
                <a:gd name="T12" fmla="*/ 14706 w 20000"/>
                <a:gd name="T13" fmla="*/ 0 h 20000"/>
                <a:gd name="T14" fmla="*/ 15784 w 20000"/>
                <a:gd name="T15" fmla="*/ 436 h 20000"/>
                <a:gd name="T16" fmla="*/ 14706 w 20000"/>
                <a:gd name="T17" fmla="*/ 1164 h 20000"/>
                <a:gd name="T18" fmla="*/ 16863 w 20000"/>
                <a:gd name="T19" fmla="*/ 2255 h 20000"/>
                <a:gd name="T20" fmla="*/ 16863 w 20000"/>
                <a:gd name="T21" fmla="*/ 3418 h 20000"/>
                <a:gd name="T22" fmla="*/ 15784 w 20000"/>
                <a:gd name="T23" fmla="*/ 4873 h 20000"/>
                <a:gd name="T24" fmla="*/ 17255 w 20000"/>
                <a:gd name="T25" fmla="*/ 5236 h 20000"/>
                <a:gd name="T26" fmla="*/ 17255 w 20000"/>
                <a:gd name="T27" fmla="*/ 6400 h 20000"/>
                <a:gd name="T28" fmla="*/ 17255 w 20000"/>
                <a:gd name="T29" fmla="*/ 7127 h 20000"/>
                <a:gd name="T30" fmla="*/ 18333 w 20000"/>
                <a:gd name="T31" fmla="*/ 8291 h 20000"/>
                <a:gd name="T32" fmla="*/ 17255 w 20000"/>
                <a:gd name="T33" fmla="*/ 9382 h 20000"/>
                <a:gd name="T34" fmla="*/ 17255 w 20000"/>
                <a:gd name="T35" fmla="*/ 10836 h 20000"/>
                <a:gd name="T36" fmla="*/ 17255 w 20000"/>
                <a:gd name="T37" fmla="*/ 12800 h 20000"/>
                <a:gd name="T38" fmla="*/ 18333 w 20000"/>
                <a:gd name="T39" fmla="*/ 15055 h 20000"/>
                <a:gd name="T40" fmla="*/ 19902 w 20000"/>
                <a:gd name="T41" fmla="*/ 16145 h 20000"/>
                <a:gd name="T42" fmla="*/ 19314 w 20000"/>
                <a:gd name="T43" fmla="*/ 16945 h 20000"/>
                <a:gd name="T44" fmla="*/ 15784 w 20000"/>
                <a:gd name="T45" fmla="*/ 17236 h 20000"/>
                <a:gd name="T46" fmla="*/ 13235 w 20000"/>
                <a:gd name="T47" fmla="*/ 18036 h 20000"/>
                <a:gd name="T48" fmla="*/ 8627 w 20000"/>
                <a:gd name="T49" fmla="*/ 19200 h 20000"/>
                <a:gd name="T50" fmla="*/ 6078 w 20000"/>
                <a:gd name="T51" fmla="*/ 19927 h 20000"/>
                <a:gd name="T52" fmla="*/ 2647 w 20000"/>
                <a:gd name="T53" fmla="*/ 19927 h 20000"/>
                <a:gd name="T54" fmla="*/ 2647 w 20000"/>
                <a:gd name="T55" fmla="*/ 18764 h 20000"/>
                <a:gd name="T56" fmla="*/ 2059 w 20000"/>
                <a:gd name="T57" fmla="*/ 16945 h 20000"/>
                <a:gd name="T58" fmla="*/ 0 w 20000"/>
                <a:gd name="T59" fmla="*/ 13891 h 20000"/>
                <a:gd name="T60" fmla="*/ 2059 w 20000"/>
                <a:gd name="T61" fmla="*/ 12000 h 20000"/>
                <a:gd name="T62" fmla="*/ 2059 w 20000"/>
                <a:gd name="T63" fmla="*/ 10109 h 20000"/>
                <a:gd name="T64" fmla="*/ 3627 w 20000"/>
                <a:gd name="T65" fmla="*/ 9382 h 20000"/>
                <a:gd name="T66" fmla="*/ 3627 w 20000"/>
                <a:gd name="T67" fmla="*/ 8291 h 20000"/>
                <a:gd name="T68" fmla="*/ 2647 w 20000"/>
                <a:gd name="T69" fmla="*/ 5964 h 20000"/>
                <a:gd name="T70" fmla="*/ 2647 w 20000"/>
                <a:gd name="T71" fmla="*/ 523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00" h="20000">
                  <a:moveTo>
                    <a:pt x="2647" y="5236"/>
                  </a:moveTo>
                  <a:lnTo>
                    <a:pt x="2647" y="3418"/>
                  </a:lnTo>
                  <a:lnTo>
                    <a:pt x="2059" y="1164"/>
                  </a:lnTo>
                  <a:lnTo>
                    <a:pt x="2647" y="0"/>
                  </a:lnTo>
                  <a:lnTo>
                    <a:pt x="12745" y="436"/>
                  </a:lnTo>
                  <a:lnTo>
                    <a:pt x="13235" y="0"/>
                  </a:lnTo>
                  <a:lnTo>
                    <a:pt x="14706" y="0"/>
                  </a:lnTo>
                  <a:lnTo>
                    <a:pt x="15784" y="436"/>
                  </a:lnTo>
                  <a:lnTo>
                    <a:pt x="14706" y="1164"/>
                  </a:lnTo>
                  <a:lnTo>
                    <a:pt x="16863" y="2255"/>
                  </a:lnTo>
                  <a:lnTo>
                    <a:pt x="16863" y="3418"/>
                  </a:lnTo>
                  <a:lnTo>
                    <a:pt x="15784" y="4873"/>
                  </a:lnTo>
                  <a:lnTo>
                    <a:pt x="17255" y="5236"/>
                  </a:lnTo>
                  <a:lnTo>
                    <a:pt x="17255" y="6400"/>
                  </a:lnTo>
                  <a:lnTo>
                    <a:pt x="17255" y="7127"/>
                  </a:lnTo>
                  <a:lnTo>
                    <a:pt x="18333" y="8291"/>
                  </a:lnTo>
                  <a:lnTo>
                    <a:pt x="17255" y="9382"/>
                  </a:lnTo>
                  <a:lnTo>
                    <a:pt x="17255" y="10836"/>
                  </a:lnTo>
                  <a:lnTo>
                    <a:pt x="17255" y="12800"/>
                  </a:lnTo>
                  <a:lnTo>
                    <a:pt x="18333" y="15055"/>
                  </a:lnTo>
                  <a:lnTo>
                    <a:pt x="19902" y="16145"/>
                  </a:lnTo>
                  <a:lnTo>
                    <a:pt x="19314" y="16945"/>
                  </a:lnTo>
                  <a:lnTo>
                    <a:pt x="15784" y="17236"/>
                  </a:lnTo>
                  <a:lnTo>
                    <a:pt x="13235" y="18036"/>
                  </a:lnTo>
                  <a:lnTo>
                    <a:pt x="8627" y="19200"/>
                  </a:lnTo>
                  <a:lnTo>
                    <a:pt x="6078" y="19927"/>
                  </a:lnTo>
                  <a:lnTo>
                    <a:pt x="2647" y="19927"/>
                  </a:lnTo>
                  <a:lnTo>
                    <a:pt x="2647" y="18764"/>
                  </a:lnTo>
                  <a:lnTo>
                    <a:pt x="2059" y="16945"/>
                  </a:lnTo>
                  <a:lnTo>
                    <a:pt x="0" y="13891"/>
                  </a:lnTo>
                  <a:lnTo>
                    <a:pt x="2059" y="12000"/>
                  </a:lnTo>
                  <a:lnTo>
                    <a:pt x="2059" y="10109"/>
                  </a:lnTo>
                  <a:lnTo>
                    <a:pt x="3627" y="9382"/>
                  </a:lnTo>
                  <a:lnTo>
                    <a:pt x="3627" y="8291"/>
                  </a:lnTo>
                  <a:lnTo>
                    <a:pt x="2647" y="5964"/>
                  </a:lnTo>
                  <a:lnTo>
                    <a:pt x="2647" y="523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1" name="Freeform 128">
              <a:extLst>
                <a:ext uri="{FF2B5EF4-FFF2-40B4-BE49-F238E27FC236}">
                  <a16:creationId xmlns:a16="http://schemas.microsoft.com/office/drawing/2014/main" id="{CCE3814D-1EFB-F64C-B0DF-09786FEEB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8431" y="4070687"/>
              <a:ext cx="182663" cy="136648"/>
            </a:xfrm>
            <a:custGeom>
              <a:avLst/>
              <a:gdLst>
                <a:gd name="T0" fmla="*/ 3780 w 20000"/>
                <a:gd name="T1" fmla="*/ 0 h 20000"/>
                <a:gd name="T2" fmla="*/ 5671 w 20000"/>
                <a:gd name="T3" fmla="*/ 0 h 20000"/>
                <a:gd name="T4" fmla="*/ 5671 w 20000"/>
                <a:gd name="T5" fmla="*/ 902 h 20000"/>
                <a:gd name="T6" fmla="*/ 7256 w 20000"/>
                <a:gd name="T7" fmla="*/ 1311 h 20000"/>
                <a:gd name="T8" fmla="*/ 8232 w 20000"/>
                <a:gd name="T9" fmla="*/ 902 h 20000"/>
                <a:gd name="T10" fmla="*/ 8841 w 20000"/>
                <a:gd name="T11" fmla="*/ 902 h 20000"/>
                <a:gd name="T12" fmla="*/ 10427 w 20000"/>
                <a:gd name="T13" fmla="*/ 902 h 20000"/>
                <a:gd name="T14" fmla="*/ 10427 w 20000"/>
                <a:gd name="T15" fmla="*/ 1311 h 20000"/>
                <a:gd name="T16" fmla="*/ 10732 w 20000"/>
                <a:gd name="T17" fmla="*/ 2131 h 20000"/>
                <a:gd name="T18" fmla="*/ 11341 w 20000"/>
                <a:gd name="T19" fmla="*/ 2131 h 20000"/>
                <a:gd name="T20" fmla="*/ 12317 w 20000"/>
                <a:gd name="T21" fmla="*/ 3361 h 20000"/>
                <a:gd name="T22" fmla="*/ 13902 w 20000"/>
                <a:gd name="T23" fmla="*/ 2131 h 20000"/>
                <a:gd name="T24" fmla="*/ 14817 w 20000"/>
                <a:gd name="T25" fmla="*/ 2131 h 20000"/>
                <a:gd name="T26" fmla="*/ 15488 w 20000"/>
                <a:gd name="T27" fmla="*/ 1311 h 20000"/>
                <a:gd name="T28" fmla="*/ 15793 w 20000"/>
                <a:gd name="T29" fmla="*/ 902 h 20000"/>
                <a:gd name="T30" fmla="*/ 17073 w 20000"/>
                <a:gd name="T31" fmla="*/ 3361 h 20000"/>
                <a:gd name="T32" fmla="*/ 17317 w 20000"/>
                <a:gd name="T33" fmla="*/ 4262 h 20000"/>
                <a:gd name="T34" fmla="*/ 18049 w 20000"/>
                <a:gd name="T35" fmla="*/ 4672 h 20000"/>
                <a:gd name="T36" fmla="*/ 18049 w 20000"/>
                <a:gd name="T37" fmla="*/ 6393 h 20000"/>
                <a:gd name="T38" fmla="*/ 18293 w 20000"/>
                <a:gd name="T39" fmla="*/ 6885 h 20000"/>
                <a:gd name="T40" fmla="*/ 18293 w 20000"/>
                <a:gd name="T41" fmla="*/ 8033 h 20000"/>
                <a:gd name="T42" fmla="*/ 19573 w 20000"/>
                <a:gd name="T43" fmla="*/ 9754 h 20000"/>
                <a:gd name="T44" fmla="*/ 18963 w 20000"/>
                <a:gd name="T45" fmla="*/ 10246 h 20000"/>
                <a:gd name="T46" fmla="*/ 18963 w 20000"/>
                <a:gd name="T47" fmla="*/ 11885 h 20000"/>
                <a:gd name="T48" fmla="*/ 19573 w 20000"/>
                <a:gd name="T49" fmla="*/ 12295 h 20000"/>
                <a:gd name="T50" fmla="*/ 19573 w 20000"/>
                <a:gd name="T51" fmla="*/ 13607 h 20000"/>
                <a:gd name="T52" fmla="*/ 19573 w 20000"/>
                <a:gd name="T53" fmla="*/ 14426 h 20000"/>
                <a:gd name="T54" fmla="*/ 19939 w 20000"/>
                <a:gd name="T55" fmla="*/ 15738 h 20000"/>
                <a:gd name="T56" fmla="*/ 18963 w 20000"/>
                <a:gd name="T57" fmla="*/ 15738 h 20000"/>
                <a:gd name="T58" fmla="*/ 18293 w 20000"/>
                <a:gd name="T59" fmla="*/ 16557 h 20000"/>
                <a:gd name="T60" fmla="*/ 18963 w 20000"/>
                <a:gd name="T61" fmla="*/ 16967 h 20000"/>
                <a:gd name="T62" fmla="*/ 18293 w 20000"/>
                <a:gd name="T63" fmla="*/ 19098 h 20000"/>
                <a:gd name="T64" fmla="*/ 18049 w 20000"/>
                <a:gd name="T65" fmla="*/ 19098 h 20000"/>
                <a:gd name="T66" fmla="*/ 17073 w 20000"/>
                <a:gd name="T67" fmla="*/ 18607 h 20000"/>
                <a:gd name="T68" fmla="*/ 17073 w 20000"/>
                <a:gd name="T69" fmla="*/ 19918 h 20000"/>
                <a:gd name="T70" fmla="*/ 15793 w 20000"/>
                <a:gd name="T71" fmla="*/ 19918 h 20000"/>
                <a:gd name="T72" fmla="*/ 14817 w 20000"/>
                <a:gd name="T73" fmla="*/ 19918 h 20000"/>
                <a:gd name="T74" fmla="*/ 14817 w 20000"/>
                <a:gd name="T75" fmla="*/ 17787 h 20000"/>
                <a:gd name="T76" fmla="*/ 14207 w 20000"/>
                <a:gd name="T77" fmla="*/ 15738 h 20000"/>
                <a:gd name="T78" fmla="*/ 12927 w 20000"/>
                <a:gd name="T79" fmla="*/ 15738 h 20000"/>
                <a:gd name="T80" fmla="*/ 11707 w 20000"/>
                <a:gd name="T81" fmla="*/ 15738 h 20000"/>
                <a:gd name="T82" fmla="*/ 11707 w 20000"/>
                <a:gd name="T83" fmla="*/ 13607 h 20000"/>
                <a:gd name="T84" fmla="*/ 11341 w 20000"/>
                <a:gd name="T85" fmla="*/ 13115 h 20000"/>
                <a:gd name="T86" fmla="*/ 11341 w 20000"/>
                <a:gd name="T87" fmla="*/ 11885 h 20000"/>
                <a:gd name="T88" fmla="*/ 10427 w 20000"/>
                <a:gd name="T89" fmla="*/ 9754 h 20000"/>
                <a:gd name="T90" fmla="*/ 7561 w 20000"/>
                <a:gd name="T91" fmla="*/ 10246 h 20000"/>
                <a:gd name="T92" fmla="*/ 7256 w 20000"/>
                <a:gd name="T93" fmla="*/ 10246 h 20000"/>
                <a:gd name="T94" fmla="*/ 6341 w 20000"/>
                <a:gd name="T95" fmla="*/ 12295 h 20000"/>
                <a:gd name="T96" fmla="*/ 5671 w 20000"/>
                <a:gd name="T97" fmla="*/ 12295 h 20000"/>
                <a:gd name="T98" fmla="*/ 4756 w 20000"/>
                <a:gd name="T99" fmla="*/ 13607 h 20000"/>
                <a:gd name="T100" fmla="*/ 4085 w 20000"/>
                <a:gd name="T101" fmla="*/ 12295 h 20000"/>
                <a:gd name="T102" fmla="*/ 3780 w 20000"/>
                <a:gd name="T103" fmla="*/ 11066 h 20000"/>
                <a:gd name="T104" fmla="*/ 1585 w 20000"/>
                <a:gd name="T105" fmla="*/ 8934 h 20000"/>
                <a:gd name="T106" fmla="*/ 976 w 20000"/>
                <a:gd name="T107" fmla="*/ 7705 h 20000"/>
                <a:gd name="T108" fmla="*/ 0 w 20000"/>
                <a:gd name="T109" fmla="*/ 6885 h 20000"/>
                <a:gd name="T110" fmla="*/ 976 w 20000"/>
                <a:gd name="T111" fmla="*/ 4672 h 20000"/>
                <a:gd name="T112" fmla="*/ 3110 w 20000"/>
                <a:gd name="T113" fmla="*/ 3361 h 20000"/>
                <a:gd name="T114" fmla="*/ 3780 w 20000"/>
                <a:gd name="T115" fmla="*/ 2131 h 20000"/>
                <a:gd name="T116" fmla="*/ 3110 w 20000"/>
                <a:gd name="T117" fmla="*/ 1311 h 20000"/>
                <a:gd name="T118" fmla="*/ 3780 w 20000"/>
                <a:gd name="T119" fmla="*/ 902 h 20000"/>
                <a:gd name="T120" fmla="*/ 3780 w 20000"/>
                <a:gd name="T12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00" h="20000">
                  <a:moveTo>
                    <a:pt x="3780" y="0"/>
                  </a:moveTo>
                  <a:lnTo>
                    <a:pt x="5671" y="0"/>
                  </a:lnTo>
                  <a:lnTo>
                    <a:pt x="5671" y="902"/>
                  </a:lnTo>
                  <a:lnTo>
                    <a:pt x="7256" y="1311"/>
                  </a:lnTo>
                  <a:lnTo>
                    <a:pt x="8232" y="902"/>
                  </a:lnTo>
                  <a:lnTo>
                    <a:pt x="8841" y="902"/>
                  </a:lnTo>
                  <a:lnTo>
                    <a:pt x="10427" y="902"/>
                  </a:lnTo>
                  <a:lnTo>
                    <a:pt x="10427" y="1311"/>
                  </a:lnTo>
                  <a:lnTo>
                    <a:pt x="10732" y="2131"/>
                  </a:lnTo>
                  <a:lnTo>
                    <a:pt x="11341" y="2131"/>
                  </a:lnTo>
                  <a:lnTo>
                    <a:pt x="12317" y="3361"/>
                  </a:lnTo>
                  <a:lnTo>
                    <a:pt x="13902" y="2131"/>
                  </a:lnTo>
                  <a:lnTo>
                    <a:pt x="14817" y="2131"/>
                  </a:lnTo>
                  <a:lnTo>
                    <a:pt x="15488" y="1311"/>
                  </a:lnTo>
                  <a:lnTo>
                    <a:pt x="15793" y="902"/>
                  </a:lnTo>
                  <a:lnTo>
                    <a:pt x="17073" y="3361"/>
                  </a:lnTo>
                  <a:lnTo>
                    <a:pt x="17317" y="4262"/>
                  </a:lnTo>
                  <a:lnTo>
                    <a:pt x="18049" y="4672"/>
                  </a:lnTo>
                  <a:lnTo>
                    <a:pt x="18049" y="6393"/>
                  </a:lnTo>
                  <a:lnTo>
                    <a:pt x="18293" y="6885"/>
                  </a:lnTo>
                  <a:lnTo>
                    <a:pt x="18293" y="8033"/>
                  </a:lnTo>
                  <a:lnTo>
                    <a:pt x="19573" y="9754"/>
                  </a:lnTo>
                  <a:lnTo>
                    <a:pt x="18963" y="10246"/>
                  </a:lnTo>
                  <a:lnTo>
                    <a:pt x="18963" y="11885"/>
                  </a:lnTo>
                  <a:lnTo>
                    <a:pt x="19573" y="12295"/>
                  </a:lnTo>
                  <a:lnTo>
                    <a:pt x="19573" y="13607"/>
                  </a:lnTo>
                  <a:lnTo>
                    <a:pt x="19573" y="14426"/>
                  </a:lnTo>
                  <a:lnTo>
                    <a:pt x="19939" y="15738"/>
                  </a:lnTo>
                  <a:lnTo>
                    <a:pt x="18963" y="15738"/>
                  </a:lnTo>
                  <a:lnTo>
                    <a:pt x="18293" y="16557"/>
                  </a:lnTo>
                  <a:lnTo>
                    <a:pt x="18963" y="16967"/>
                  </a:lnTo>
                  <a:lnTo>
                    <a:pt x="18293" y="19098"/>
                  </a:lnTo>
                  <a:lnTo>
                    <a:pt x="18049" y="19098"/>
                  </a:lnTo>
                  <a:lnTo>
                    <a:pt x="17073" y="18607"/>
                  </a:lnTo>
                  <a:lnTo>
                    <a:pt x="17073" y="19918"/>
                  </a:lnTo>
                  <a:lnTo>
                    <a:pt x="15793" y="19918"/>
                  </a:lnTo>
                  <a:lnTo>
                    <a:pt x="14817" y="19918"/>
                  </a:lnTo>
                  <a:lnTo>
                    <a:pt x="14817" y="17787"/>
                  </a:lnTo>
                  <a:lnTo>
                    <a:pt x="14207" y="15738"/>
                  </a:lnTo>
                  <a:lnTo>
                    <a:pt x="12927" y="15738"/>
                  </a:lnTo>
                  <a:lnTo>
                    <a:pt x="11707" y="15738"/>
                  </a:lnTo>
                  <a:lnTo>
                    <a:pt x="11707" y="13607"/>
                  </a:lnTo>
                  <a:lnTo>
                    <a:pt x="11341" y="13115"/>
                  </a:lnTo>
                  <a:lnTo>
                    <a:pt x="11341" y="11885"/>
                  </a:lnTo>
                  <a:lnTo>
                    <a:pt x="10427" y="9754"/>
                  </a:lnTo>
                  <a:lnTo>
                    <a:pt x="7561" y="10246"/>
                  </a:lnTo>
                  <a:lnTo>
                    <a:pt x="7256" y="10246"/>
                  </a:lnTo>
                  <a:lnTo>
                    <a:pt x="6341" y="12295"/>
                  </a:lnTo>
                  <a:lnTo>
                    <a:pt x="5671" y="12295"/>
                  </a:lnTo>
                  <a:lnTo>
                    <a:pt x="4756" y="13607"/>
                  </a:lnTo>
                  <a:lnTo>
                    <a:pt x="4085" y="12295"/>
                  </a:lnTo>
                  <a:lnTo>
                    <a:pt x="3780" y="11066"/>
                  </a:lnTo>
                  <a:lnTo>
                    <a:pt x="1585" y="8934"/>
                  </a:lnTo>
                  <a:lnTo>
                    <a:pt x="976" y="7705"/>
                  </a:lnTo>
                  <a:lnTo>
                    <a:pt x="0" y="6885"/>
                  </a:lnTo>
                  <a:lnTo>
                    <a:pt x="976" y="4672"/>
                  </a:lnTo>
                  <a:lnTo>
                    <a:pt x="3110" y="3361"/>
                  </a:lnTo>
                  <a:lnTo>
                    <a:pt x="3780" y="2131"/>
                  </a:lnTo>
                  <a:lnTo>
                    <a:pt x="3110" y="1311"/>
                  </a:lnTo>
                  <a:lnTo>
                    <a:pt x="3780" y="902"/>
                  </a:lnTo>
                  <a:lnTo>
                    <a:pt x="378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2" name="Freeform 127">
              <a:extLst>
                <a:ext uri="{FF2B5EF4-FFF2-40B4-BE49-F238E27FC236}">
                  <a16:creationId xmlns:a16="http://schemas.microsoft.com/office/drawing/2014/main" id="{D394F49A-C1CD-524D-8EDD-8A8B01D67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7995" y="4070687"/>
              <a:ext cx="75298" cy="47409"/>
            </a:xfrm>
            <a:custGeom>
              <a:avLst/>
              <a:gdLst>
                <a:gd name="T0" fmla="*/ 0 w 20000"/>
                <a:gd name="T1" fmla="*/ 3765 h 20000"/>
                <a:gd name="T2" fmla="*/ 4559 w 20000"/>
                <a:gd name="T3" fmla="*/ 2588 h 20000"/>
                <a:gd name="T4" fmla="*/ 6912 w 20000"/>
                <a:gd name="T5" fmla="*/ 2588 h 20000"/>
                <a:gd name="T6" fmla="*/ 9853 w 20000"/>
                <a:gd name="T7" fmla="*/ 0 h 20000"/>
                <a:gd name="T8" fmla="*/ 19853 w 20000"/>
                <a:gd name="T9" fmla="*/ 0 h 20000"/>
                <a:gd name="T10" fmla="*/ 19853 w 20000"/>
                <a:gd name="T11" fmla="*/ 2588 h 20000"/>
                <a:gd name="T12" fmla="*/ 18235 w 20000"/>
                <a:gd name="T13" fmla="*/ 3765 h 20000"/>
                <a:gd name="T14" fmla="*/ 19853 w 20000"/>
                <a:gd name="T15" fmla="*/ 6118 h 20000"/>
                <a:gd name="T16" fmla="*/ 18235 w 20000"/>
                <a:gd name="T17" fmla="*/ 9647 h 20000"/>
                <a:gd name="T18" fmla="*/ 12941 w 20000"/>
                <a:gd name="T19" fmla="*/ 13412 h 20000"/>
                <a:gd name="T20" fmla="*/ 10588 w 20000"/>
                <a:gd name="T21" fmla="*/ 19765 h 20000"/>
                <a:gd name="T22" fmla="*/ 9853 w 20000"/>
                <a:gd name="T23" fmla="*/ 16000 h 20000"/>
                <a:gd name="T24" fmla="*/ 8382 w 20000"/>
                <a:gd name="T25" fmla="*/ 18353 h 20000"/>
                <a:gd name="T26" fmla="*/ 8382 w 20000"/>
                <a:gd name="T27" fmla="*/ 9647 h 20000"/>
                <a:gd name="T28" fmla="*/ 4559 w 20000"/>
                <a:gd name="T29" fmla="*/ 9647 h 20000"/>
                <a:gd name="T30" fmla="*/ 4559 w 20000"/>
                <a:gd name="T31" fmla="*/ 8706 h 20000"/>
                <a:gd name="T32" fmla="*/ 2353 w 20000"/>
                <a:gd name="T33" fmla="*/ 6118 h 20000"/>
                <a:gd name="T34" fmla="*/ 0 w 20000"/>
                <a:gd name="T35" fmla="*/ 376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00" h="20000">
                  <a:moveTo>
                    <a:pt x="0" y="3765"/>
                  </a:moveTo>
                  <a:lnTo>
                    <a:pt x="4559" y="2588"/>
                  </a:lnTo>
                  <a:lnTo>
                    <a:pt x="6912" y="2588"/>
                  </a:lnTo>
                  <a:lnTo>
                    <a:pt x="9853" y="0"/>
                  </a:lnTo>
                  <a:lnTo>
                    <a:pt x="19853" y="0"/>
                  </a:lnTo>
                  <a:lnTo>
                    <a:pt x="19853" y="2588"/>
                  </a:lnTo>
                  <a:lnTo>
                    <a:pt x="18235" y="3765"/>
                  </a:lnTo>
                  <a:lnTo>
                    <a:pt x="19853" y="6118"/>
                  </a:lnTo>
                  <a:lnTo>
                    <a:pt x="18235" y="9647"/>
                  </a:lnTo>
                  <a:lnTo>
                    <a:pt x="12941" y="13412"/>
                  </a:lnTo>
                  <a:lnTo>
                    <a:pt x="10588" y="19765"/>
                  </a:lnTo>
                  <a:lnTo>
                    <a:pt x="9853" y="16000"/>
                  </a:lnTo>
                  <a:lnTo>
                    <a:pt x="8382" y="18353"/>
                  </a:lnTo>
                  <a:lnTo>
                    <a:pt x="8382" y="9647"/>
                  </a:lnTo>
                  <a:lnTo>
                    <a:pt x="4559" y="9647"/>
                  </a:lnTo>
                  <a:lnTo>
                    <a:pt x="4559" y="8706"/>
                  </a:lnTo>
                  <a:lnTo>
                    <a:pt x="2353" y="6118"/>
                  </a:lnTo>
                  <a:lnTo>
                    <a:pt x="0" y="37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3" name="Freeform 126">
              <a:extLst>
                <a:ext uri="{FF2B5EF4-FFF2-40B4-BE49-F238E27FC236}">
                  <a16:creationId xmlns:a16="http://schemas.microsoft.com/office/drawing/2014/main" id="{9DE56AE8-8C57-E044-AF42-BA000B6C2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285" y="4062319"/>
              <a:ext cx="191030" cy="274693"/>
            </a:xfrm>
            <a:custGeom>
              <a:avLst/>
              <a:gdLst>
                <a:gd name="T0" fmla="*/ 15743 w 20000"/>
                <a:gd name="T1" fmla="*/ 0 h 20000"/>
                <a:gd name="T2" fmla="*/ 16618 w 20000"/>
                <a:gd name="T3" fmla="*/ 1095 h 20000"/>
                <a:gd name="T4" fmla="*/ 17201 w 20000"/>
                <a:gd name="T5" fmla="*/ 2961 h 20000"/>
                <a:gd name="T6" fmla="*/ 17551 w 20000"/>
                <a:gd name="T7" fmla="*/ 5071 h 20000"/>
                <a:gd name="T8" fmla="*/ 16327 w 20000"/>
                <a:gd name="T9" fmla="*/ 5720 h 20000"/>
                <a:gd name="T10" fmla="*/ 14810 w 20000"/>
                <a:gd name="T11" fmla="*/ 6531 h 20000"/>
                <a:gd name="T12" fmla="*/ 17551 w 20000"/>
                <a:gd name="T13" fmla="*/ 8195 h 20000"/>
                <a:gd name="T14" fmla="*/ 18717 w 20000"/>
                <a:gd name="T15" fmla="*/ 9858 h 20000"/>
                <a:gd name="T16" fmla="*/ 17551 w 20000"/>
                <a:gd name="T17" fmla="*/ 10953 h 20000"/>
                <a:gd name="T18" fmla="*/ 16327 w 20000"/>
                <a:gd name="T19" fmla="*/ 12819 h 20000"/>
                <a:gd name="T20" fmla="*/ 16618 w 20000"/>
                <a:gd name="T21" fmla="*/ 14523 h 20000"/>
                <a:gd name="T22" fmla="*/ 17551 w 20000"/>
                <a:gd name="T23" fmla="*/ 15984 h 20000"/>
                <a:gd name="T24" fmla="*/ 19592 w 20000"/>
                <a:gd name="T25" fmla="*/ 18296 h 20000"/>
                <a:gd name="T26" fmla="*/ 19592 w 20000"/>
                <a:gd name="T27" fmla="*/ 19310 h 20000"/>
                <a:gd name="T28" fmla="*/ 16618 w 20000"/>
                <a:gd name="T29" fmla="*/ 19310 h 20000"/>
                <a:gd name="T30" fmla="*/ 11837 w 20000"/>
                <a:gd name="T31" fmla="*/ 19757 h 20000"/>
                <a:gd name="T32" fmla="*/ 7872 w 20000"/>
                <a:gd name="T33" fmla="*/ 19757 h 20000"/>
                <a:gd name="T34" fmla="*/ 4548 w 20000"/>
                <a:gd name="T35" fmla="*/ 19757 h 20000"/>
                <a:gd name="T36" fmla="*/ 3615 w 20000"/>
                <a:gd name="T37" fmla="*/ 17890 h 20000"/>
                <a:gd name="T38" fmla="*/ 2391 w 20000"/>
                <a:gd name="T39" fmla="*/ 16592 h 20000"/>
                <a:gd name="T40" fmla="*/ 1574 w 20000"/>
                <a:gd name="T41" fmla="*/ 15984 h 20000"/>
                <a:gd name="T42" fmla="*/ 0 w 20000"/>
                <a:gd name="T43" fmla="*/ 15578 h 20000"/>
                <a:gd name="T44" fmla="*/ 1574 w 20000"/>
                <a:gd name="T45" fmla="*/ 12819 h 20000"/>
                <a:gd name="T46" fmla="*/ 4548 w 20000"/>
                <a:gd name="T47" fmla="*/ 11116 h 20000"/>
                <a:gd name="T48" fmla="*/ 6064 w 20000"/>
                <a:gd name="T49" fmla="*/ 10953 h 20000"/>
                <a:gd name="T50" fmla="*/ 6939 w 20000"/>
                <a:gd name="T51" fmla="*/ 11765 h 20000"/>
                <a:gd name="T52" fmla="*/ 8746 w 20000"/>
                <a:gd name="T53" fmla="*/ 11116 h 20000"/>
                <a:gd name="T54" fmla="*/ 8746 w 20000"/>
                <a:gd name="T55" fmla="*/ 10507 h 20000"/>
                <a:gd name="T56" fmla="*/ 11195 w 20000"/>
                <a:gd name="T57" fmla="*/ 7789 h 20000"/>
                <a:gd name="T58" fmla="*/ 12653 w 20000"/>
                <a:gd name="T59" fmla="*/ 6531 h 20000"/>
                <a:gd name="T60" fmla="*/ 13294 w 20000"/>
                <a:gd name="T61" fmla="*/ 5071 h 20000"/>
                <a:gd name="T62" fmla="*/ 14227 w 20000"/>
                <a:gd name="T63" fmla="*/ 3408 h 20000"/>
                <a:gd name="T64" fmla="*/ 16327 w 20000"/>
                <a:gd name="T65" fmla="*/ 2759 h 20000"/>
                <a:gd name="T66" fmla="*/ 14810 w 20000"/>
                <a:gd name="T67" fmla="*/ 125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00" h="20000">
                  <a:moveTo>
                    <a:pt x="14810" y="0"/>
                  </a:moveTo>
                  <a:lnTo>
                    <a:pt x="15743" y="0"/>
                  </a:lnTo>
                  <a:lnTo>
                    <a:pt x="15743" y="649"/>
                  </a:lnTo>
                  <a:lnTo>
                    <a:pt x="16618" y="1095"/>
                  </a:lnTo>
                  <a:lnTo>
                    <a:pt x="17201" y="2110"/>
                  </a:lnTo>
                  <a:lnTo>
                    <a:pt x="17201" y="2961"/>
                  </a:lnTo>
                  <a:lnTo>
                    <a:pt x="17201" y="4016"/>
                  </a:lnTo>
                  <a:lnTo>
                    <a:pt x="17551" y="5071"/>
                  </a:lnTo>
                  <a:lnTo>
                    <a:pt x="18717" y="5720"/>
                  </a:lnTo>
                  <a:lnTo>
                    <a:pt x="16327" y="5720"/>
                  </a:lnTo>
                  <a:lnTo>
                    <a:pt x="15102" y="5720"/>
                  </a:lnTo>
                  <a:lnTo>
                    <a:pt x="14810" y="6531"/>
                  </a:lnTo>
                  <a:lnTo>
                    <a:pt x="16618" y="7789"/>
                  </a:lnTo>
                  <a:lnTo>
                    <a:pt x="17551" y="8195"/>
                  </a:lnTo>
                  <a:lnTo>
                    <a:pt x="18134" y="9452"/>
                  </a:lnTo>
                  <a:lnTo>
                    <a:pt x="18717" y="9858"/>
                  </a:lnTo>
                  <a:lnTo>
                    <a:pt x="18717" y="10507"/>
                  </a:lnTo>
                  <a:lnTo>
                    <a:pt x="17551" y="10953"/>
                  </a:lnTo>
                  <a:lnTo>
                    <a:pt x="16618" y="12617"/>
                  </a:lnTo>
                  <a:lnTo>
                    <a:pt x="16327" y="12819"/>
                  </a:lnTo>
                  <a:lnTo>
                    <a:pt x="16327" y="14280"/>
                  </a:lnTo>
                  <a:lnTo>
                    <a:pt x="16618" y="14523"/>
                  </a:lnTo>
                  <a:lnTo>
                    <a:pt x="16618" y="15578"/>
                  </a:lnTo>
                  <a:lnTo>
                    <a:pt x="17551" y="15984"/>
                  </a:lnTo>
                  <a:lnTo>
                    <a:pt x="17551" y="16998"/>
                  </a:lnTo>
                  <a:lnTo>
                    <a:pt x="19592" y="18296"/>
                  </a:lnTo>
                  <a:lnTo>
                    <a:pt x="19942" y="18296"/>
                  </a:lnTo>
                  <a:lnTo>
                    <a:pt x="19592" y="19310"/>
                  </a:lnTo>
                  <a:lnTo>
                    <a:pt x="19942" y="19757"/>
                  </a:lnTo>
                  <a:lnTo>
                    <a:pt x="16618" y="19310"/>
                  </a:lnTo>
                  <a:lnTo>
                    <a:pt x="12653" y="19757"/>
                  </a:lnTo>
                  <a:lnTo>
                    <a:pt x="11837" y="19757"/>
                  </a:lnTo>
                  <a:lnTo>
                    <a:pt x="10029" y="19757"/>
                  </a:lnTo>
                  <a:lnTo>
                    <a:pt x="7872" y="19757"/>
                  </a:lnTo>
                  <a:lnTo>
                    <a:pt x="7872" y="19959"/>
                  </a:lnTo>
                  <a:lnTo>
                    <a:pt x="4548" y="19757"/>
                  </a:lnTo>
                  <a:lnTo>
                    <a:pt x="3615" y="19310"/>
                  </a:lnTo>
                  <a:lnTo>
                    <a:pt x="3615" y="17890"/>
                  </a:lnTo>
                  <a:lnTo>
                    <a:pt x="3615" y="16998"/>
                  </a:lnTo>
                  <a:lnTo>
                    <a:pt x="2391" y="16592"/>
                  </a:lnTo>
                  <a:lnTo>
                    <a:pt x="2157" y="16592"/>
                  </a:lnTo>
                  <a:lnTo>
                    <a:pt x="1574" y="15984"/>
                  </a:lnTo>
                  <a:lnTo>
                    <a:pt x="641" y="15578"/>
                  </a:lnTo>
                  <a:lnTo>
                    <a:pt x="0" y="15578"/>
                  </a:lnTo>
                  <a:lnTo>
                    <a:pt x="933" y="14280"/>
                  </a:lnTo>
                  <a:lnTo>
                    <a:pt x="1574" y="12819"/>
                  </a:lnTo>
                  <a:lnTo>
                    <a:pt x="3032" y="11765"/>
                  </a:lnTo>
                  <a:lnTo>
                    <a:pt x="4548" y="11116"/>
                  </a:lnTo>
                  <a:lnTo>
                    <a:pt x="5481" y="11116"/>
                  </a:lnTo>
                  <a:lnTo>
                    <a:pt x="6064" y="10953"/>
                  </a:lnTo>
                  <a:lnTo>
                    <a:pt x="6939" y="11602"/>
                  </a:lnTo>
                  <a:lnTo>
                    <a:pt x="6939" y="11765"/>
                  </a:lnTo>
                  <a:lnTo>
                    <a:pt x="7872" y="11765"/>
                  </a:lnTo>
                  <a:lnTo>
                    <a:pt x="8746" y="11116"/>
                  </a:lnTo>
                  <a:lnTo>
                    <a:pt x="9329" y="11116"/>
                  </a:lnTo>
                  <a:lnTo>
                    <a:pt x="8746" y="10507"/>
                  </a:lnTo>
                  <a:lnTo>
                    <a:pt x="10262" y="8398"/>
                  </a:lnTo>
                  <a:lnTo>
                    <a:pt x="11195" y="7789"/>
                  </a:lnTo>
                  <a:lnTo>
                    <a:pt x="11195" y="6734"/>
                  </a:lnTo>
                  <a:lnTo>
                    <a:pt x="12653" y="6531"/>
                  </a:lnTo>
                  <a:lnTo>
                    <a:pt x="12420" y="5720"/>
                  </a:lnTo>
                  <a:lnTo>
                    <a:pt x="13294" y="5071"/>
                  </a:lnTo>
                  <a:lnTo>
                    <a:pt x="13294" y="4422"/>
                  </a:lnTo>
                  <a:lnTo>
                    <a:pt x="14227" y="3408"/>
                  </a:lnTo>
                  <a:lnTo>
                    <a:pt x="15102" y="3813"/>
                  </a:lnTo>
                  <a:lnTo>
                    <a:pt x="16327" y="2759"/>
                  </a:lnTo>
                  <a:lnTo>
                    <a:pt x="15743" y="1663"/>
                  </a:lnTo>
                  <a:lnTo>
                    <a:pt x="14810" y="1258"/>
                  </a:lnTo>
                  <a:lnTo>
                    <a:pt x="1481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4" name="Freeform 125">
              <a:extLst>
                <a:ext uri="{FF2B5EF4-FFF2-40B4-BE49-F238E27FC236}">
                  <a16:creationId xmlns:a16="http://schemas.microsoft.com/office/drawing/2014/main" id="{89A51700-929A-E342-820D-2148D3A8E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7121" y="4267292"/>
              <a:ext cx="200791" cy="248198"/>
            </a:xfrm>
            <a:custGeom>
              <a:avLst/>
              <a:gdLst>
                <a:gd name="T0" fmla="*/ 613 w 20000"/>
                <a:gd name="T1" fmla="*/ 1839 h 20000"/>
                <a:gd name="T2" fmla="*/ 891 w 20000"/>
                <a:gd name="T3" fmla="*/ 1166 h 20000"/>
                <a:gd name="T4" fmla="*/ 2340 w 20000"/>
                <a:gd name="T5" fmla="*/ 717 h 20000"/>
                <a:gd name="T6" fmla="*/ 3788 w 20000"/>
                <a:gd name="T7" fmla="*/ 0 h 20000"/>
                <a:gd name="T8" fmla="*/ 4345 w 20000"/>
                <a:gd name="T9" fmla="*/ 717 h 20000"/>
                <a:gd name="T10" fmla="*/ 4680 w 20000"/>
                <a:gd name="T11" fmla="*/ 717 h 20000"/>
                <a:gd name="T12" fmla="*/ 6072 w 20000"/>
                <a:gd name="T13" fmla="*/ 1166 h 20000"/>
                <a:gd name="T14" fmla="*/ 8969 w 20000"/>
                <a:gd name="T15" fmla="*/ 1839 h 20000"/>
                <a:gd name="T16" fmla="*/ 11309 w 20000"/>
                <a:gd name="T17" fmla="*/ 3004 h 20000"/>
                <a:gd name="T18" fmla="*/ 13872 w 20000"/>
                <a:gd name="T19" fmla="*/ 3229 h 20000"/>
                <a:gd name="T20" fmla="*/ 15042 w 20000"/>
                <a:gd name="T21" fmla="*/ 1839 h 20000"/>
                <a:gd name="T22" fmla="*/ 15877 w 20000"/>
                <a:gd name="T23" fmla="*/ 1839 h 20000"/>
                <a:gd name="T24" fmla="*/ 17326 w 20000"/>
                <a:gd name="T25" fmla="*/ 1839 h 20000"/>
                <a:gd name="T26" fmla="*/ 18217 w 20000"/>
                <a:gd name="T27" fmla="*/ 2287 h 20000"/>
                <a:gd name="T28" fmla="*/ 19944 w 20000"/>
                <a:gd name="T29" fmla="*/ 2287 h 20000"/>
                <a:gd name="T30" fmla="*/ 17660 w 20000"/>
                <a:gd name="T31" fmla="*/ 4395 h 20000"/>
                <a:gd name="T32" fmla="*/ 17660 w 20000"/>
                <a:gd name="T33" fmla="*/ 11614 h 20000"/>
                <a:gd name="T34" fmla="*/ 19053 w 20000"/>
                <a:gd name="T35" fmla="*/ 13004 h 20000"/>
                <a:gd name="T36" fmla="*/ 18774 w 20000"/>
                <a:gd name="T37" fmla="*/ 13901 h 20000"/>
                <a:gd name="T38" fmla="*/ 17326 w 20000"/>
                <a:gd name="T39" fmla="*/ 14619 h 20000"/>
                <a:gd name="T40" fmla="*/ 17326 w 20000"/>
                <a:gd name="T41" fmla="*/ 15112 h 20000"/>
                <a:gd name="T42" fmla="*/ 16435 w 20000"/>
                <a:gd name="T43" fmla="*/ 15291 h 20000"/>
                <a:gd name="T44" fmla="*/ 15320 w 20000"/>
                <a:gd name="T45" fmla="*/ 15785 h 20000"/>
                <a:gd name="T46" fmla="*/ 15042 w 20000"/>
                <a:gd name="T47" fmla="*/ 16951 h 20000"/>
                <a:gd name="T48" fmla="*/ 13872 w 20000"/>
                <a:gd name="T49" fmla="*/ 18789 h 20000"/>
                <a:gd name="T50" fmla="*/ 12981 w 20000"/>
                <a:gd name="T51" fmla="*/ 19955 h 20000"/>
                <a:gd name="T52" fmla="*/ 9805 w 20000"/>
                <a:gd name="T53" fmla="*/ 17668 h 20000"/>
                <a:gd name="T54" fmla="*/ 9805 w 20000"/>
                <a:gd name="T55" fmla="*/ 16457 h 20000"/>
                <a:gd name="T56" fmla="*/ 891 w 20000"/>
                <a:gd name="T57" fmla="*/ 12063 h 20000"/>
                <a:gd name="T58" fmla="*/ 0 w 20000"/>
                <a:gd name="T59" fmla="*/ 12063 h 20000"/>
                <a:gd name="T60" fmla="*/ 0 w 20000"/>
                <a:gd name="T61" fmla="*/ 9731 h 20000"/>
                <a:gd name="T62" fmla="*/ 1727 w 20000"/>
                <a:gd name="T63" fmla="*/ 7399 h 20000"/>
                <a:gd name="T64" fmla="*/ 2897 w 20000"/>
                <a:gd name="T65" fmla="*/ 6233 h 20000"/>
                <a:gd name="T66" fmla="*/ 1727 w 20000"/>
                <a:gd name="T67" fmla="*/ 4395 h 20000"/>
                <a:gd name="T68" fmla="*/ 1504 w 20000"/>
                <a:gd name="T69" fmla="*/ 3229 h 20000"/>
                <a:gd name="T70" fmla="*/ 1504 w 20000"/>
                <a:gd name="T71" fmla="*/ 2556 h 20000"/>
                <a:gd name="T72" fmla="*/ 613 w 20000"/>
                <a:gd name="T73" fmla="*/ 2287 h 20000"/>
                <a:gd name="T74" fmla="*/ 613 w 20000"/>
                <a:gd name="T75" fmla="*/ 183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00" h="20000">
                  <a:moveTo>
                    <a:pt x="613" y="1839"/>
                  </a:moveTo>
                  <a:lnTo>
                    <a:pt x="891" y="1166"/>
                  </a:lnTo>
                  <a:lnTo>
                    <a:pt x="2340" y="717"/>
                  </a:lnTo>
                  <a:lnTo>
                    <a:pt x="3788" y="0"/>
                  </a:lnTo>
                  <a:lnTo>
                    <a:pt x="4345" y="717"/>
                  </a:lnTo>
                  <a:lnTo>
                    <a:pt x="4680" y="717"/>
                  </a:lnTo>
                  <a:lnTo>
                    <a:pt x="6072" y="1166"/>
                  </a:lnTo>
                  <a:lnTo>
                    <a:pt x="8969" y="1839"/>
                  </a:lnTo>
                  <a:lnTo>
                    <a:pt x="11309" y="3004"/>
                  </a:lnTo>
                  <a:lnTo>
                    <a:pt x="13872" y="3229"/>
                  </a:lnTo>
                  <a:lnTo>
                    <a:pt x="15042" y="1839"/>
                  </a:lnTo>
                  <a:lnTo>
                    <a:pt x="15877" y="1839"/>
                  </a:lnTo>
                  <a:lnTo>
                    <a:pt x="17326" y="1839"/>
                  </a:lnTo>
                  <a:lnTo>
                    <a:pt x="18217" y="2287"/>
                  </a:lnTo>
                  <a:lnTo>
                    <a:pt x="19944" y="2287"/>
                  </a:lnTo>
                  <a:lnTo>
                    <a:pt x="17660" y="4395"/>
                  </a:lnTo>
                  <a:lnTo>
                    <a:pt x="17660" y="11614"/>
                  </a:lnTo>
                  <a:lnTo>
                    <a:pt x="19053" y="13004"/>
                  </a:lnTo>
                  <a:lnTo>
                    <a:pt x="18774" y="13901"/>
                  </a:lnTo>
                  <a:lnTo>
                    <a:pt x="17326" y="14619"/>
                  </a:lnTo>
                  <a:lnTo>
                    <a:pt x="17326" y="15112"/>
                  </a:lnTo>
                  <a:lnTo>
                    <a:pt x="16435" y="15291"/>
                  </a:lnTo>
                  <a:lnTo>
                    <a:pt x="15320" y="15785"/>
                  </a:lnTo>
                  <a:lnTo>
                    <a:pt x="15042" y="16951"/>
                  </a:lnTo>
                  <a:lnTo>
                    <a:pt x="13872" y="18789"/>
                  </a:lnTo>
                  <a:lnTo>
                    <a:pt x="12981" y="19955"/>
                  </a:lnTo>
                  <a:lnTo>
                    <a:pt x="9805" y="17668"/>
                  </a:lnTo>
                  <a:lnTo>
                    <a:pt x="9805" y="16457"/>
                  </a:lnTo>
                  <a:lnTo>
                    <a:pt x="891" y="12063"/>
                  </a:lnTo>
                  <a:lnTo>
                    <a:pt x="0" y="12063"/>
                  </a:lnTo>
                  <a:lnTo>
                    <a:pt x="0" y="9731"/>
                  </a:lnTo>
                  <a:lnTo>
                    <a:pt x="1727" y="7399"/>
                  </a:lnTo>
                  <a:lnTo>
                    <a:pt x="2897" y="6233"/>
                  </a:lnTo>
                  <a:lnTo>
                    <a:pt x="1727" y="4395"/>
                  </a:lnTo>
                  <a:lnTo>
                    <a:pt x="1504" y="3229"/>
                  </a:lnTo>
                  <a:lnTo>
                    <a:pt x="1504" y="2556"/>
                  </a:lnTo>
                  <a:lnTo>
                    <a:pt x="613" y="2287"/>
                  </a:lnTo>
                  <a:lnTo>
                    <a:pt x="613" y="183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5" name="Freeform 124">
              <a:extLst>
                <a:ext uri="{FF2B5EF4-FFF2-40B4-BE49-F238E27FC236}">
                  <a16:creationId xmlns:a16="http://schemas.microsoft.com/office/drawing/2014/main" id="{000E5520-DD13-B144-8975-250968561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3013" y="4681419"/>
              <a:ext cx="2788" cy="15341"/>
            </a:xfrm>
            <a:custGeom>
              <a:avLst/>
              <a:gdLst>
                <a:gd name="T0" fmla="*/ 16667 w 20000"/>
                <a:gd name="T1" fmla="*/ 19286 h 20000"/>
                <a:gd name="T2" fmla="*/ 0 w 20000"/>
                <a:gd name="T3" fmla="*/ 11429 h 20000"/>
                <a:gd name="T4" fmla="*/ 0 w 20000"/>
                <a:gd name="T5" fmla="*/ 4286 h 20000"/>
                <a:gd name="T6" fmla="*/ 0 w 20000"/>
                <a:gd name="T7" fmla="*/ 0 h 20000"/>
                <a:gd name="T8" fmla="*/ 16667 w 20000"/>
                <a:gd name="T9" fmla="*/ 0 h 20000"/>
                <a:gd name="T10" fmla="*/ 16667 w 20000"/>
                <a:gd name="T11" fmla="*/ 1928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6667" y="19286"/>
                  </a:moveTo>
                  <a:lnTo>
                    <a:pt x="0" y="11429"/>
                  </a:lnTo>
                  <a:lnTo>
                    <a:pt x="0" y="4286"/>
                  </a:lnTo>
                  <a:lnTo>
                    <a:pt x="0" y="0"/>
                  </a:lnTo>
                  <a:lnTo>
                    <a:pt x="16667" y="0"/>
                  </a:lnTo>
                  <a:lnTo>
                    <a:pt x="16667" y="192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6" name="Freeform 123">
              <a:extLst>
                <a:ext uri="{FF2B5EF4-FFF2-40B4-BE49-F238E27FC236}">
                  <a16:creationId xmlns:a16="http://schemas.microsoft.com/office/drawing/2014/main" id="{5D37F811-AD2D-4049-B3E8-7EBE39EC0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8213" y="4299363"/>
              <a:ext cx="185452" cy="220310"/>
            </a:xfrm>
            <a:custGeom>
              <a:avLst/>
              <a:gdLst>
                <a:gd name="T0" fmla="*/ 14699 w 20000"/>
                <a:gd name="T1" fmla="*/ 1823 h 20000"/>
                <a:gd name="T2" fmla="*/ 17169 w 20000"/>
                <a:gd name="T3" fmla="*/ 0 h 20000"/>
                <a:gd name="T4" fmla="*/ 19940 w 20000"/>
                <a:gd name="T5" fmla="*/ 0 h 20000"/>
                <a:gd name="T6" fmla="*/ 19639 w 20000"/>
                <a:gd name="T7" fmla="*/ 2076 h 20000"/>
                <a:gd name="T8" fmla="*/ 18735 w 20000"/>
                <a:gd name="T9" fmla="*/ 5266 h 20000"/>
                <a:gd name="T10" fmla="*/ 18133 w 20000"/>
                <a:gd name="T11" fmla="*/ 7646 h 20000"/>
                <a:gd name="T12" fmla="*/ 18133 w 20000"/>
                <a:gd name="T13" fmla="*/ 9418 h 20000"/>
                <a:gd name="T14" fmla="*/ 15542 w 20000"/>
                <a:gd name="T15" fmla="*/ 10734 h 20000"/>
                <a:gd name="T16" fmla="*/ 14699 w 20000"/>
                <a:gd name="T17" fmla="*/ 12304 h 20000"/>
                <a:gd name="T18" fmla="*/ 13434 w 20000"/>
                <a:gd name="T19" fmla="*/ 14430 h 20000"/>
                <a:gd name="T20" fmla="*/ 13072 w 20000"/>
                <a:gd name="T21" fmla="*/ 17063 h 20000"/>
                <a:gd name="T22" fmla="*/ 10964 w 20000"/>
                <a:gd name="T23" fmla="*/ 18380 h 20000"/>
                <a:gd name="T24" fmla="*/ 9639 w 20000"/>
                <a:gd name="T25" fmla="*/ 19646 h 20000"/>
                <a:gd name="T26" fmla="*/ 8434 w 20000"/>
                <a:gd name="T27" fmla="*/ 18380 h 20000"/>
                <a:gd name="T28" fmla="*/ 6867 w 20000"/>
                <a:gd name="T29" fmla="*/ 19139 h 20000"/>
                <a:gd name="T30" fmla="*/ 5663 w 20000"/>
                <a:gd name="T31" fmla="*/ 18633 h 20000"/>
                <a:gd name="T32" fmla="*/ 4337 w 20000"/>
                <a:gd name="T33" fmla="*/ 18380 h 20000"/>
                <a:gd name="T34" fmla="*/ 3434 w 20000"/>
                <a:gd name="T35" fmla="*/ 19139 h 20000"/>
                <a:gd name="T36" fmla="*/ 1867 w 20000"/>
                <a:gd name="T37" fmla="*/ 19139 h 20000"/>
                <a:gd name="T38" fmla="*/ 964 w 20000"/>
                <a:gd name="T39" fmla="*/ 16506 h 20000"/>
                <a:gd name="T40" fmla="*/ 1867 w 20000"/>
                <a:gd name="T41" fmla="*/ 16506 h 20000"/>
                <a:gd name="T42" fmla="*/ 2470 w 20000"/>
                <a:gd name="T43" fmla="*/ 14987 h 20000"/>
                <a:gd name="T44" fmla="*/ 1867 w 20000"/>
                <a:gd name="T45" fmla="*/ 13114 h 20000"/>
                <a:gd name="T46" fmla="*/ 3434 w 20000"/>
                <a:gd name="T47" fmla="*/ 13620 h 20000"/>
                <a:gd name="T48" fmla="*/ 5904 w 20000"/>
                <a:gd name="T49" fmla="*/ 13620 h 20000"/>
                <a:gd name="T50" fmla="*/ 8133 w 20000"/>
                <a:gd name="T51" fmla="*/ 14177 h 20000"/>
                <a:gd name="T52" fmla="*/ 8434 w 20000"/>
                <a:gd name="T53" fmla="*/ 13114 h 20000"/>
                <a:gd name="T54" fmla="*/ 9639 w 20000"/>
                <a:gd name="T55" fmla="*/ 11544 h 20000"/>
                <a:gd name="T56" fmla="*/ 8133 w 20000"/>
                <a:gd name="T57" fmla="*/ 8658 h 20000"/>
                <a:gd name="T58" fmla="*/ 8434 w 20000"/>
                <a:gd name="T59" fmla="*/ 6835 h 20000"/>
                <a:gd name="T60" fmla="*/ 8434 w 20000"/>
                <a:gd name="T61" fmla="*/ 5468 h 20000"/>
                <a:gd name="T62" fmla="*/ 6867 w 20000"/>
                <a:gd name="T63" fmla="*/ 5266 h 20000"/>
                <a:gd name="T64" fmla="*/ 5904 w 20000"/>
                <a:gd name="T65" fmla="*/ 3949 h 20000"/>
                <a:gd name="T66" fmla="*/ 5904 w 20000"/>
                <a:gd name="T67" fmla="*/ 3139 h 20000"/>
                <a:gd name="T68" fmla="*/ 13434 w 20000"/>
                <a:gd name="T69" fmla="*/ 313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00" h="20000">
                  <a:moveTo>
                    <a:pt x="13434" y="3139"/>
                  </a:moveTo>
                  <a:lnTo>
                    <a:pt x="14699" y="1823"/>
                  </a:lnTo>
                  <a:lnTo>
                    <a:pt x="14940" y="0"/>
                  </a:lnTo>
                  <a:lnTo>
                    <a:pt x="17169" y="0"/>
                  </a:lnTo>
                  <a:lnTo>
                    <a:pt x="18735" y="0"/>
                  </a:lnTo>
                  <a:lnTo>
                    <a:pt x="19940" y="0"/>
                  </a:lnTo>
                  <a:lnTo>
                    <a:pt x="19940" y="1316"/>
                  </a:lnTo>
                  <a:lnTo>
                    <a:pt x="19639" y="2076"/>
                  </a:lnTo>
                  <a:lnTo>
                    <a:pt x="18735" y="3949"/>
                  </a:lnTo>
                  <a:lnTo>
                    <a:pt x="18735" y="5266"/>
                  </a:lnTo>
                  <a:lnTo>
                    <a:pt x="18133" y="6278"/>
                  </a:lnTo>
                  <a:lnTo>
                    <a:pt x="18133" y="7646"/>
                  </a:lnTo>
                  <a:lnTo>
                    <a:pt x="18133" y="8658"/>
                  </a:lnTo>
                  <a:lnTo>
                    <a:pt x="18133" y="9418"/>
                  </a:lnTo>
                  <a:lnTo>
                    <a:pt x="16506" y="10734"/>
                  </a:lnTo>
                  <a:lnTo>
                    <a:pt x="15542" y="10734"/>
                  </a:lnTo>
                  <a:lnTo>
                    <a:pt x="14940" y="11797"/>
                  </a:lnTo>
                  <a:lnTo>
                    <a:pt x="14699" y="12304"/>
                  </a:lnTo>
                  <a:lnTo>
                    <a:pt x="13434" y="13114"/>
                  </a:lnTo>
                  <a:lnTo>
                    <a:pt x="13434" y="14430"/>
                  </a:lnTo>
                  <a:lnTo>
                    <a:pt x="13434" y="15696"/>
                  </a:lnTo>
                  <a:lnTo>
                    <a:pt x="13072" y="17063"/>
                  </a:lnTo>
                  <a:lnTo>
                    <a:pt x="12169" y="17873"/>
                  </a:lnTo>
                  <a:lnTo>
                    <a:pt x="10964" y="18380"/>
                  </a:lnTo>
                  <a:lnTo>
                    <a:pt x="10602" y="18633"/>
                  </a:lnTo>
                  <a:lnTo>
                    <a:pt x="9639" y="19646"/>
                  </a:lnTo>
                  <a:lnTo>
                    <a:pt x="9036" y="18633"/>
                  </a:lnTo>
                  <a:lnTo>
                    <a:pt x="8434" y="18380"/>
                  </a:lnTo>
                  <a:lnTo>
                    <a:pt x="7530" y="18380"/>
                  </a:lnTo>
                  <a:lnTo>
                    <a:pt x="6867" y="19139"/>
                  </a:lnTo>
                  <a:lnTo>
                    <a:pt x="5904" y="19139"/>
                  </a:lnTo>
                  <a:lnTo>
                    <a:pt x="5663" y="18633"/>
                  </a:lnTo>
                  <a:lnTo>
                    <a:pt x="5060" y="18633"/>
                  </a:lnTo>
                  <a:lnTo>
                    <a:pt x="4337" y="18380"/>
                  </a:lnTo>
                  <a:lnTo>
                    <a:pt x="3434" y="18633"/>
                  </a:lnTo>
                  <a:lnTo>
                    <a:pt x="3434" y="19139"/>
                  </a:lnTo>
                  <a:lnTo>
                    <a:pt x="2470" y="19949"/>
                  </a:lnTo>
                  <a:lnTo>
                    <a:pt x="1867" y="19139"/>
                  </a:lnTo>
                  <a:lnTo>
                    <a:pt x="0" y="17063"/>
                  </a:lnTo>
                  <a:lnTo>
                    <a:pt x="964" y="16506"/>
                  </a:lnTo>
                  <a:lnTo>
                    <a:pt x="1566" y="16253"/>
                  </a:lnTo>
                  <a:lnTo>
                    <a:pt x="1867" y="16506"/>
                  </a:lnTo>
                  <a:lnTo>
                    <a:pt x="2470" y="16506"/>
                  </a:lnTo>
                  <a:lnTo>
                    <a:pt x="2470" y="14987"/>
                  </a:lnTo>
                  <a:lnTo>
                    <a:pt x="1566" y="14430"/>
                  </a:lnTo>
                  <a:lnTo>
                    <a:pt x="1867" y="13114"/>
                  </a:lnTo>
                  <a:lnTo>
                    <a:pt x="2470" y="13620"/>
                  </a:lnTo>
                  <a:lnTo>
                    <a:pt x="3434" y="13620"/>
                  </a:lnTo>
                  <a:lnTo>
                    <a:pt x="4096" y="12304"/>
                  </a:lnTo>
                  <a:lnTo>
                    <a:pt x="5904" y="13620"/>
                  </a:lnTo>
                  <a:lnTo>
                    <a:pt x="7530" y="13114"/>
                  </a:lnTo>
                  <a:lnTo>
                    <a:pt x="8133" y="14177"/>
                  </a:lnTo>
                  <a:lnTo>
                    <a:pt x="8434" y="14177"/>
                  </a:lnTo>
                  <a:lnTo>
                    <a:pt x="8434" y="13114"/>
                  </a:lnTo>
                  <a:lnTo>
                    <a:pt x="9036" y="12304"/>
                  </a:lnTo>
                  <a:lnTo>
                    <a:pt x="9639" y="11544"/>
                  </a:lnTo>
                  <a:lnTo>
                    <a:pt x="9639" y="9418"/>
                  </a:lnTo>
                  <a:lnTo>
                    <a:pt x="8133" y="8658"/>
                  </a:lnTo>
                  <a:lnTo>
                    <a:pt x="8133" y="7342"/>
                  </a:lnTo>
                  <a:lnTo>
                    <a:pt x="8434" y="6835"/>
                  </a:lnTo>
                  <a:lnTo>
                    <a:pt x="9036" y="6278"/>
                  </a:lnTo>
                  <a:lnTo>
                    <a:pt x="8434" y="5468"/>
                  </a:lnTo>
                  <a:lnTo>
                    <a:pt x="8133" y="5266"/>
                  </a:lnTo>
                  <a:lnTo>
                    <a:pt x="6867" y="5266"/>
                  </a:lnTo>
                  <a:lnTo>
                    <a:pt x="5904" y="5468"/>
                  </a:lnTo>
                  <a:lnTo>
                    <a:pt x="5904" y="3949"/>
                  </a:lnTo>
                  <a:lnTo>
                    <a:pt x="6566" y="3139"/>
                  </a:lnTo>
                  <a:lnTo>
                    <a:pt x="5904" y="3139"/>
                  </a:lnTo>
                  <a:lnTo>
                    <a:pt x="10000" y="2582"/>
                  </a:lnTo>
                  <a:lnTo>
                    <a:pt x="13434" y="313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7" name="Freeform 122">
              <a:extLst>
                <a:ext uri="{FF2B5EF4-FFF2-40B4-BE49-F238E27FC236}">
                  <a16:creationId xmlns:a16="http://schemas.microsoft.com/office/drawing/2014/main" id="{8F60DEBE-FD65-BF4B-A1B8-848F34D98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3249" y="4176658"/>
              <a:ext cx="93424" cy="104579"/>
            </a:xfrm>
            <a:custGeom>
              <a:avLst/>
              <a:gdLst>
                <a:gd name="T0" fmla="*/ 4910 w 20000"/>
                <a:gd name="T1" fmla="*/ 0 h 20000"/>
                <a:gd name="T2" fmla="*/ 7425 w 20000"/>
                <a:gd name="T3" fmla="*/ 0 h 20000"/>
                <a:gd name="T4" fmla="*/ 8623 w 20000"/>
                <a:gd name="T5" fmla="*/ 2781 h 20000"/>
                <a:gd name="T6" fmla="*/ 8623 w 20000"/>
                <a:gd name="T7" fmla="*/ 5455 h 20000"/>
                <a:gd name="T8" fmla="*/ 10539 w 20000"/>
                <a:gd name="T9" fmla="*/ 5455 h 20000"/>
                <a:gd name="T10" fmla="*/ 13054 w 20000"/>
                <a:gd name="T11" fmla="*/ 5455 h 20000"/>
                <a:gd name="T12" fmla="*/ 13054 w 20000"/>
                <a:gd name="T13" fmla="*/ 3850 h 20000"/>
                <a:gd name="T14" fmla="*/ 14970 w 20000"/>
                <a:gd name="T15" fmla="*/ 4385 h 20000"/>
                <a:gd name="T16" fmla="*/ 14970 w 20000"/>
                <a:gd name="T17" fmla="*/ 6631 h 20000"/>
                <a:gd name="T18" fmla="*/ 14970 w 20000"/>
                <a:gd name="T19" fmla="*/ 8342 h 20000"/>
                <a:gd name="T20" fmla="*/ 14970 w 20000"/>
                <a:gd name="T21" fmla="*/ 8770 h 20000"/>
                <a:gd name="T22" fmla="*/ 15449 w 20000"/>
                <a:gd name="T23" fmla="*/ 11123 h 20000"/>
                <a:gd name="T24" fmla="*/ 17964 w 20000"/>
                <a:gd name="T25" fmla="*/ 11123 h 20000"/>
                <a:gd name="T26" fmla="*/ 18683 w 20000"/>
                <a:gd name="T27" fmla="*/ 11551 h 20000"/>
                <a:gd name="T28" fmla="*/ 19880 w 20000"/>
                <a:gd name="T29" fmla="*/ 12727 h 20000"/>
                <a:gd name="T30" fmla="*/ 18683 w 20000"/>
                <a:gd name="T31" fmla="*/ 16043 h 20000"/>
                <a:gd name="T32" fmla="*/ 19880 w 20000"/>
                <a:gd name="T33" fmla="*/ 19893 h 20000"/>
                <a:gd name="T34" fmla="*/ 14970 w 20000"/>
                <a:gd name="T35" fmla="*/ 18824 h 20000"/>
                <a:gd name="T36" fmla="*/ 5629 w 20000"/>
                <a:gd name="T37" fmla="*/ 12727 h 20000"/>
                <a:gd name="T38" fmla="*/ 0 w 20000"/>
                <a:gd name="T39" fmla="*/ 8342 h 20000"/>
                <a:gd name="T40" fmla="*/ 1916 w 20000"/>
                <a:gd name="T41" fmla="*/ 5455 h 20000"/>
                <a:gd name="T42" fmla="*/ 3713 w 20000"/>
                <a:gd name="T43" fmla="*/ 3850 h 20000"/>
                <a:gd name="T44" fmla="*/ 3713 w 20000"/>
                <a:gd name="T45" fmla="*/ 1711 h 20000"/>
                <a:gd name="T46" fmla="*/ 4910 w 20000"/>
                <a:gd name="T47" fmla="*/ 1711 h 20000"/>
                <a:gd name="T48" fmla="*/ 4910 w 20000"/>
                <a:gd name="T4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00" h="20000">
                  <a:moveTo>
                    <a:pt x="4910" y="0"/>
                  </a:moveTo>
                  <a:lnTo>
                    <a:pt x="7425" y="0"/>
                  </a:lnTo>
                  <a:lnTo>
                    <a:pt x="8623" y="2781"/>
                  </a:lnTo>
                  <a:lnTo>
                    <a:pt x="8623" y="5455"/>
                  </a:lnTo>
                  <a:lnTo>
                    <a:pt x="10539" y="5455"/>
                  </a:lnTo>
                  <a:lnTo>
                    <a:pt x="13054" y="5455"/>
                  </a:lnTo>
                  <a:lnTo>
                    <a:pt x="13054" y="3850"/>
                  </a:lnTo>
                  <a:lnTo>
                    <a:pt x="14970" y="4385"/>
                  </a:lnTo>
                  <a:lnTo>
                    <a:pt x="14970" y="6631"/>
                  </a:lnTo>
                  <a:lnTo>
                    <a:pt x="14970" y="8342"/>
                  </a:lnTo>
                  <a:lnTo>
                    <a:pt x="14970" y="8770"/>
                  </a:lnTo>
                  <a:lnTo>
                    <a:pt x="15449" y="11123"/>
                  </a:lnTo>
                  <a:lnTo>
                    <a:pt x="17964" y="11123"/>
                  </a:lnTo>
                  <a:lnTo>
                    <a:pt x="18683" y="11551"/>
                  </a:lnTo>
                  <a:lnTo>
                    <a:pt x="19880" y="12727"/>
                  </a:lnTo>
                  <a:lnTo>
                    <a:pt x="18683" y="16043"/>
                  </a:lnTo>
                  <a:lnTo>
                    <a:pt x="19880" y="19893"/>
                  </a:lnTo>
                  <a:lnTo>
                    <a:pt x="14970" y="18824"/>
                  </a:lnTo>
                  <a:lnTo>
                    <a:pt x="5629" y="12727"/>
                  </a:lnTo>
                  <a:lnTo>
                    <a:pt x="0" y="8342"/>
                  </a:lnTo>
                  <a:lnTo>
                    <a:pt x="1916" y="5455"/>
                  </a:lnTo>
                  <a:lnTo>
                    <a:pt x="3713" y="3850"/>
                  </a:lnTo>
                  <a:lnTo>
                    <a:pt x="3713" y="1711"/>
                  </a:lnTo>
                  <a:lnTo>
                    <a:pt x="4910" y="1711"/>
                  </a:lnTo>
                  <a:lnTo>
                    <a:pt x="491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8" name="Freeform 121">
              <a:extLst>
                <a:ext uri="{FF2B5EF4-FFF2-40B4-BE49-F238E27FC236}">
                  <a16:creationId xmlns:a16="http://schemas.microsoft.com/office/drawing/2014/main" id="{EE4696EA-2F9A-FD4D-A0EE-604167E61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3595" y="3539431"/>
              <a:ext cx="384850" cy="358353"/>
            </a:xfrm>
            <a:custGeom>
              <a:avLst/>
              <a:gdLst>
                <a:gd name="T0" fmla="*/ 0 w 20000"/>
                <a:gd name="T1" fmla="*/ 4199 h 20000"/>
                <a:gd name="T2" fmla="*/ 319 w 20000"/>
                <a:gd name="T3" fmla="*/ 4199 h 20000"/>
                <a:gd name="T4" fmla="*/ 1072 w 20000"/>
                <a:gd name="T5" fmla="*/ 3390 h 20000"/>
                <a:gd name="T6" fmla="*/ 783 w 20000"/>
                <a:gd name="T7" fmla="*/ 2240 h 20000"/>
                <a:gd name="T8" fmla="*/ 1797 w 20000"/>
                <a:gd name="T9" fmla="*/ 1275 h 20000"/>
                <a:gd name="T10" fmla="*/ 2725 w 20000"/>
                <a:gd name="T11" fmla="*/ 964 h 20000"/>
                <a:gd name="T12" fmla="*/ 2435 w 20000"/>
                <a:gd name="T13" fmla="*/ 498 h 20000"/>
                <a:gd name="T14" fmla="*/ 2435 w 20000"/>
                <a:gd name="T15" fmla="*/ 0 h 20000"/>
                <a:gd name="T16" fmla="*/ 3768 w 20000"/>
                <a:gd name="T17" fmla="*/ 187 h 20000"/>
                <a:gd name="T18" fmla="*/ 5101 w 20000"/>
                <a:gd name="T19" fmla="*/ 498 h 20000"/>
                <a:gd name="T20" fmla="*/ 5884 w 20000"/>
                <a:gd name="T21" fmla="*/ 809 h 20000"/>
                <a:gd name="T22" fmla="*/ 7072 w 20000"/>
                <a:gd name="T23" fmla="*/ 964 h 20000"/>
                <a:gd name="T24" fmla="*/ 7536 w 20000"/>
                <a:gd name="T25" fmla="*/ 2240 h 20000"/>
                <a:gd name="T26" fmla="*/ 9478 w 20000"/>
                <a:gd name="T27" fmla="*/ 2924 h 20000"/>
                <a:gd name="T28" fmla="*/ 12174 w 20000"/>
                <a:gd name="T29" fmla="*/ 4323 h 20000"/>
                <a:gd name="T30" fmla="*/ 12928 w 20000"/>
                <a:gd name="T31" fmla="*/ 3546 h 20000"/>
                <a:gd name="T32" fmla="*/ 13217 w 20000"/>
                <a:gd name="T33" fmla="*/ 2924 h 20000"/>
                <a:gd name="T34" fmla="*/ 12928 w 20000"/>
                <a:gd name="T35" fmla="*/ 1617 h 20000"/>
                <a:gd name="T36" fmla="*/ 13362 w 20000"/>
                <a:gd name="T37" fmla="*/ 809 h 20000"/>
                <a:gd name="T38" fmla="*/ 14406 w 20000"/>
                <a:gd name="T39" fmla="*/ 498 h 20000"/>
                <a:gd name="T40" fmla="*/ 14580 w 20000"/>
                <a:gd name="T41" fmla="*/ 498 h 20000"/>
                <a:gd name="T42" fmla="*/ 14870 w 20000"/>
                <a:gd name="T43" fmla="*/ 187 h 20000"/>
                <a:gd name="T44" fmla="*/ 15768 w 20000"/>
                <a:gd name="T45" fmla="*/ 187 h 20000"/>
                <a:gd name="T46" fmla="*/ 16551 w 20000"/>
                <a:gd name="T47" fmla="*/ 498 h 20000"/>
                <a:gd name="T48" fmla="*/ 16841 w 20000"/>
                <a:gd name="T49" fmla="*/ 964 h 20000"/>
                <a:gd name="T50" fmla="*/ 18029 w 20000"/>
                <a:gd name="T51" fmla="*/ 1617 h 20000"/>
                <a:gd name="T52" fmla="*/ 19507 w 20000"/>
                <a:gd name="T53" fmla="*/ 2240 h 20000"/>
                <a:gd name="T54" fmla="*/ 19217 w 20000"/>
                <a:gd name="T55" fmla="*/ 2551 h 20000"/>
                <a:gd name="T56" fmla="*/ 19507 w 20000"/>
                <a:gd name="T57" fmla="*/ 3546 h 20000"/>
                <a:gd name="T58" fmla="*/ 19217 w 20000"/>
                <a:gd name="T59" fmla="*/ 4323 h 20000"/>
                <a:gd name="T60" fmla="*/ 19507 w 20000"/>
                <a:gd name="T61" fmla="*/ 5661 h 20000"/>
                <a:gd name="T62" fmla="*/ 19971 w 20000"/>
                <a:gd name="T63" fmla="*/ 16423 h 20000"/>
                <a:gd name="T64" fmla="*/ 19971 w 20000"/>
                <a:gd name="T65" fmla="*/ 19471 h 20000"/>
                <a:gd name="T66" fmla="*/ 18783 w 20000"/>
                <a:gd name="T67" fmla="*/ 19471 h 20000"/>
                <a:gd name="T68" fmla="*/ 18783 w 20000"/>
                <a:gd name="T69" fmla="*/ 19969 h 20000"/>
                <a:gd name="T70" fmla="*/ 8551 w 20000"/>
                <a:gd name="T71" fmla="*/ 14495 h 20000"/>
                <a:gd name="T72" fmla="*/ 7072 w 20000"/>
                <a:gd name="T73" fmla="*/ 15117 h 20000"/>
                <a:gd name="T74" fmla="*/ 6174 w 20000"/>
                <a:gd name="T75" fmla="*/ 15583 h 20000"/>
                <a:gd name="T76" fmla="*/ 5101 w 20000"/>
                <a:gd name="T77" fmla="*/ 14806 h 20000"/>
                <a:gd name="T78" fmla="*/ 3449 w 20000"/>
                <a:gd name="T79" fmla="*/ 14308 h 20000"/>
                <a:gd name="T80" fmla="*/ 2725 w 20000"/>
                <a:gd name="T81" fmla="*/ 13219 h 20000"/>
                <a:gd name="T82" fmla="*/ 1797 w 20000"/>
                <a:gd name="T83" fmla="*/ 12722 h 20000"/>
                <a:gd name="T84" fmla="*/ 1217 w 20000"/>
                <a:gd name="T85" fmla="*/ 13033 h 20000"/>
                <a:gd name="T86" fmla="*/ 783 w 20000"/>
                <a:gd name="T87" fmla="*/ 12224 h 20000"/>
                <a:gd name="T88" fmla="*/ 783 w 20000"/>
                <a:gd name="T89" fmla="*/ 11757 h 20000"/>
                <a:gd name="T90" fmla="*/ 0 w 20000"/>
                <a:gd name="T91" fmla="*/ 10482 h 20000"/>
                <a:gd name="T92" fmla="*/ 609 w 20000"/>
                <a:gd name="T93" fmla="*/ 9798 h 20000"/>
                <a:gd name="T94" fmla="*/ 319 w 20000"/>
                <a:gd name="T95" fmla="*/ 8523 h 20000"/>
                <a:gd name="T96" fmla="*/ 609 w 20000"/>
                <a:gd name="T97" fmla="*/ 7745 h 20000"/>
                <a:gd name="T98" fmla="*/ 319 w 20000"/>
                <a:gd name="T99" fmla="*/ 5972 h 20000"/>
                <a:gd name="T100" fmla="*/ 0 w 20000"/>
                <a:gd name="T101" fmla="*/ 419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00" h="20000">
                  <a:moveTo>
                    <a:pt x="0" y="4199"/>
                  </a:moveTo>
                  <a:lnTo>
                    <a:pt x="319" y="4199"/>
                  </a:lnTo>
                  <a:lnTo>
                    <a:pt x="1072" y="3390"/>
                  </a:lnTo>
                  <a:lnTo>
                    <a:pt x="783" y="2240"/>
                  </a:lnTo>
                  <a:lnTo>
                    <a:pt x="1797" y="1275"/>
                  </a:lnTo>
                  <a:lnTo>
                    <a:pt x="2725" y="964"/>
                  </a:lnTo>
                  <a:lnTo>
                    <a:pt x="2435" y="498"/>
                  </a:lnTo>
                  <a:lnTo>
                    <a:pt x="2435" y="0"/>
                  </a:lnTo>
                  <a:lnTo>
                    <a:pt x="3768" y="187"/>
                  </a:lnTo>
                  <a:lnTo>
                    <a:pt x="5101" y="498"/>
                  </a:lnTo>
                  <a:lnTo>
                    <a:pt x="5884" y="809"/>
                  </a:lnTo>
                  <a:lnTo>
                    <a:pt x="7072" y="964"/>
                  </a:lnTo>
                  <a:lnTo>
                    <a:pt x="7536" y="2240"/>
                  </a:lnTo>
                  <a:lnTo>
                    <a:pt x="9478" y="2924"/>
                  </a:lnTo>
                  <a:lnTo>
                    <a:pt x="12174" y="4323"/>
                  </a:lnTo>
                  <a:lnTo>
                    <a:pt x="12928" y="3546"/>
                  </a:lnTo>
                  <a:lnTo>
                    <a:pt x="13217" y="2924"/>
                  </a:lnTo>
                  <a:lnTo>
                    <a:pt x="12928" y="1617"/>
                  </a:lnTo>
                  <a:lnTo>
                    <a:pt x="13362" y="809"/>
                  </a:lnTo>
                  <a:lnTo>
                    <a:pt x="14406" y="498"/>
                  </a:lnTo>
                  <a:lnTo>
                    <a:pt x="14580" y="498"/>
                  </a:lnTo>
                  <a:lnTo>
                    <a:pt x="14870" y="187"/>
                  </a:lnTo>
                  <a:lnTo>
                    <a:pt x="15768" y="187"/>
                  </a:lnTo>
                  <a:lnTo>
                    <a:pt x="16551" y="498"/>
                  </a:lnTo>
                  <a:lnTo>
                    <a:pt x="16841" y="964"/>
                  </a:lnTo>
                  <a:lnTo>
                    <a:pt x="18029" y="1617"/>
                  </a:lnTo>
                  <a:lnTo>
                    <a:pt x="19507" y="2240"/>
                  </a:lnTo>
                  <a:lnTo>
                    <a:pt x="19217" y="2551"/>
                  </a:lnTo>
                  <a:lnTo>
                    <a:pt x="19507" y="3546"/>
                  </a:lnTo>
                  <a:lnTo>
                    <a:pt x="19217" y="4323"/>
                  </a:lnTo>
                  <a:lnTo>
                    <a:pt x="19507" y="5661"/>
                  </a:lnTo>
                  <a:lnTo>
                    <a:pt x="19971" y="16423"/>
                  </a:lnTo>
                  <a:lnTo>
                    <a:pt x="19971" y="19471"/>
                  </a:lnTo>
                  <a:lnTo>
                    <a:pt x="18783" y="19471"/>
                  </a:lnTo>
                  <a:lnTo>
                    <a:pt x="18783" y="19969"/>
                  </a:lnTo>
                  <a:lnTo>
                    <a:pt x="8551" y="14495"/>
                  </a:lnTo>
                  <a:lnTo>
                    <a:pt x="7072" y="15117"/>
                  </a:lnTo>
                  <a:lnTo>
                    <a:pt x="6174" y="15583"/>
                  </a:lnTo>
                  <a:lnTo>
                    <a:pt x="5101" y="14806"/>
                  </a:lnTo>
                  <a:lnTo>
                    <a:pt x="3449" y="14308"/>
                  </a:lnTo>
                  <a:lnTo>
                    <a:pt x="2725" y="13219"/>
                  </a:lnTo>
                  <a:lnTo>
                    <a:pt x="1797" y="12722"/>
                  </a:lnTo>
                  <a:lnTo>
                    <a:pt x="1217" y="13033"/>
                  </a:lnTo>
                  <a:lnTo>
                    <a:pt x="783" y="12224"/>
                  </a:lnTo>
                  <a:lnTo>
                    <a:pt x="783" y="11757"/>
                  </a:lnTo>
                  <a:lnTo>
                    <a:pt x="0" y="10482"/>
                  </a:lnTo>
                  <a:lnTo>
                    <a:pt x="609" y="9798"/>
                  </a:lnTo>
                  <a:lnTo>
                    <a:pt x="319" y="8523"/>
                  </a:lnTo>
                  <a:lnTo>
                    <a:pt x="609" y="7745"/>
                  </a:lnTo>
                  <a:lnTo>
                    <a:pt x="319" y="5972"/>
                  </a:lnTo>
                  <a:lnTo>
                    <a:pt x="0" y="419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9" name="Freeform 120">
              <a:extLst>
                <a:ext uri="{FF2B5EF4-FFF2-40B4-BE49-F238E27FC236}">
                  <a16:creationId xmlns:a16="http://schemas.microsoft.com/office/drawing/2014/main" id="{CB841F40-4E11-5D47-AEEF-97B3AAB84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7673" y="4696760"/>
              <a:ext cx="191030" cy="358353"/>
            </a:xfrm>
            <a:custGeom>
              <a:avLst/>
              <a:gdLst>
                <a:gd name="T0" fmla="*/ 3918 w 20000"/>
                <a:gd name="T1" fmla="*/ 19470 h 20000"/>
                <a:gd name="T2" fmla="*/ 819 w 20000"/>
                <a:gd name="T3" fmla="*/ 18193 h 20000"/>
                <a:gd name="T4" fmla="*/ 234 w 20000"/>
                <a:gd name="T5" fmla="*/ 16106 h 20000"/>
                <a:gd name="T6" fmla="*/ 819 w 20000"/>
                <a:gd name="T7" fmla="*/ 13676 h 20000"/>
                <a:gd name="T8" fmla="*/ 3918 w 20000"/>
                <a:gd name="T9" fmla="*/ 11589 h 20000"/>
                <a:gd name="T10" fmla="*/ 3918 w 20000"/>
                <a:gd name="T11" fmla="*/ 10810 h 20000"/>
                <a:gd name="T12" fmla="*/ 2690 w 20000"/>
                <a:gd name="T13" fmla="*/ 9813 h 20000"/>
                <a:gd name="T14" fmla="*/ 3918 w 20000"/>
                <a:gd name="T15" fmla="*/ 6760 h 20000"/>
                <a:gd name="T16" fmla="*/ 5380 w 20000"/>
                <a:gd name="T17" fmla="*/ 5950 h 20000"/>
                <a:gd name="T18" fmla="*/ 7251 w 20000"/>
                <a:gd name="T19" fmla="*/ 5950 h 20000"/>
                <a:gd name="T20" fmla="*/ 8129 w 20000"/>
                <a:gd name="T21" fmla="*/ 5452 h 20000"/>
                <a:gd name="T22" fmla="*/ 8713 w 20000"/>
                <a:gd name="T23" fmla="*/ 5140 h 20000"/>
                <a:gd name="T24" fmla="*/ 10526 w 20000"/>
                <a:gd name="T25" fmla="*/ 5140 h 20000"/>
                <a:gd name="T26" fmla="*/ 11111 w 20000"/>
                <a:gd name="T27" fmla="*/ 4642 h 20000"/>
                <a:gd name="T28" fmla="*/ 12047 w 20000"/>
                <a:gd name="T29" fmla="*/ 4330 h 20000"/>
                <a:gd name="T30" fmla="*/ 13626 w 20000"/>
                <a:gd name="T31" fmla="*/ 3863 h 20000"/>
                <a:gd name="T32" fmla="*/ 12982 w 20000"/>
                <a:gd name="T33" fmla="*/ 3053 h 20000"/>
                <a:gd name="T34" fmla="*/ 13626 w 20000"/>
                <a:gd name="T35" fmla="*/ 3053 h 20000"/>
                <a:gd name="T36" fmla="*/ 14211 w 20000"/>
                <a:gd name="T37" fmla="*/ 2243 h 20000"/>
                <a:gd name="T38" fmla="*/ 15088 w 20000"/>
                <a:gd name="T39" fmla="*/ 2087 h 20000"/>
                <a:gd name="T40" fmla="*/ 16023 w 20000"/>
                <a:gd name="T41" fmla="*/ 1433 h 20000"/>
                <a:gd name="T42" fmla="*/ 16608 w 20000"/>
                <a:gd name="T43" fmla="*/ 498 h 20000"/>
                <a:gd name="T44" fmla="*/ 16959 w 20000"/>
                <a:gd name="T45" fmla="*/ 498 h 20000"/>
                <a:gd name="T46" fmla="*/ 17544 w 20000"/>
                <a:gd name="T47" fmla="*/ 935 h 20000"/>
                <a:gd name="T48" fmla="*/ 19357 w 20000"/>
                <a:gd name="T49" fmla="*/ 3364 h 20000"/>
                <a:gd name="T50" fmla="*/ 19006 w 20000"/>
                <a:gd name="T51" fmla="*/ 5639 h 20000"/>
                <a:gd name="T52" fmla="*/ 17544 w 20000"/>
                <a:gd name="T53" fmla="*/ 5140 h 20000"/>
                <a:gd name="T54" fmla="*/ 18129 w 20000"/>
                <a:gd name="T55" fmla="*/ 6417 h 20000"/>
                <a:gd name="T56" fmla="*/ 16959 w 20000"/>
                <a:gd name="T57" fmla="*/ 8069 h 20000"/>
                <a:gd name="T58" fmla="*/ 12047 w 20000"/>
                <a:gd name="T59" fmla="*/ 14829 h 20000"/>
                <a:gd name="T60" fmla="*/ 7836 w 20000"/>
                <a:gd name="T61" fmla="*/ 19470 h 20000"/>
                <a:gd name="T62" fmla="*/ 4795 w 20000"/>
                <a:gd name="T63" fmla="*/ 1996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00" h="20000">
                  <a:moveTo>
                    <a:pt x="4795" y="19969"/>
                  </a:moveTo>
                  <a:lnTo>
                    <a:pt x="3918" y="19470"/>
                  </a:lnTo>
                  <a:lnTo>
                    <a:pt x="1754" y="19159"/>
                  </a:lnTo>
                  <a:lnTo>
                    <a:pt x="819" y="18193"/>
                  </a:lnTo>
                  <a:lnTo>
                    <a:pt x="819" y="16604"/>
                  </a:lnTo>
                  <a:lnTo>
                    <a:pt x="234" y="16106"/>
                  </a:lnTo>
                  <a:lnTo>
                    <a:pt x="0" y="14486"/>
                  </a:lnTo>
                  <a:lnTo>
                    <a:pt x="819" y="13676"/>
                  </a:lnTo>
                  <a:lnTo>
                    <a:pt x="1520" y="13551"/>
                  </a:lnTo>
                  <a:lnTo>
                    <a:pt x="3918" y="11589"/>
                  </a:lnTo>
                  <a:lnTo>
                    <a:pt x="3918" y="11433"/>
                  </a:lnTo>
                  <a:lnTo>
                    <a:pt x="3918" y="10810"/>
                  </a:lnTo>
                  <a:lnTo>
                    <a:pt x="3333" y="10312"/>
                  </a:lnTo>
                  <a:lnTo>
                    <a:pt x="2690" y="9813"/>
                  </a:lnTo>
                  <a:lnTo>
                    <a:pt x="2690" y="8536"/>
                  </a:lnTo>
                  <a:lnTo>
                    <a:pt x="3918" y="6760"/>
                  </a:lnTo>
                  <a:lnTo>
                    <a:pt x="4211" y="6106"/>
                  </a:lnTo>
                  <a:lnTo>
                    <a:pt x="5380" y="5950"/>
                  </a:lnTo>
                  <a:lnTo>
                    <a:pt x="6316" y="5639"/>
                  </a:lnTo>
                  <a:lnTo>
                    <a:pt x="7251" y="5950"/>
                  </a:lnTo>
                  <a:lnTo>
                    <a:pt x="7251" y="5639"/>
                  </a:lnTo>
                  <a:lnTo>
                    <a:pt x="8129" y="5452"/>
                  </a:lnTo>
                  <a:lnTo>
                    <a:pt x="9064" y="5639"/>
                  </a:lnTo>
                  <a:lnTo>
                    <a:pt x="8713" y="5140"/>
                  </a:lnTo>
                  <a:lnTo>
                    <a:pt x="10526" y="4642"/>
                  </a:lnTo>
                  <a:lnTo>
                    <a:pt x="10526" y="5140"/>
                  </a:lnTo>
                  <a:lnTo>
                    <a:pt x="11813" y="4829"/>
                  </a:lnTo>
                  <a:lnTo>
                    <a:pt x="11111" y="4642"/>
                  </a:lnTo>
                  <a:lnTo>
                    <a:pt x="12047" y="3863"/>
                  </a:lnTo>
                  <a:lnTo>
                    <a:pt x="12047" y="4330"/>
                  </a:lnTo>
                  <a:lnTo>
                    <a:pt x="12982" y="3863"/>
                  </a:lnTo>
                  <a:lnTo>
                    <a:pt x="13626" y="3863"/>
                  </a:lnTo>
                  <a:lnTo>
                    <a:pt x="12690" y="3551"/>
                  </a:lnTo>
                  <a:lnTo>
                    <a:pt x="12982" y="3053"/>
                  </a:lnTo>
                  <a:lnTo>
                    <a:pt x="13626" y="3364"/>
                  </a:lnTo>
                  <a:lnTo>
                    <a:pt x="13626" y="3053"/>
                  </a:lnTo>
                  <a:lnTo>
                    <a:pt x="12982" y="2243"/>
                  </a:lnTo>
                  <a:lnTo>
                    <a:pt x="14211" y="2243"/>
                  </a:lnTo>
                  <a:lnTo>
                    <a:pt x="14211" y="2555"/>
                  </a:lnTo>
                  <a:lnTo>
                    <a:pt x="15088" y="2087"/>
                  </a:lnTo>
                  <a:lnTo>
                    <a:pt x="15380" y="2243"/>
                  </a:lnTo>
                  <a:lnTo>
                    <a:pt x="16023" y="1433"/>
                  </a:lnTo>
                  <a:lnTo>
                    <a:pt x="15380" y="623"/>
                  </a:lnTo>
                  <a:lnTo>
                    <a:pt x="16608" y="498"/>
                  </a:lnTo>
                  <a:lnTo>
                    <a:pt x="16959" y="0"/>
                  </a:lnTo>
                  <a:lnTo>
                    <a:pt x="16959" y="498"/>
                  </a:lnTo>
                  <a:lnTo>
                    <a:pt x="17544" y="498"/>
                  </a:lnTo>
                  <a:lnTo>
                    <a:pt x="17544" y="935"/>
                  </a:lnTo>
                  <a:lnTo>
                    <a:pt x="18129" y="1277"/>
                  </a:lnTo>
                  <a:lnTo>
                    <a:pt x="19357" y="3364"/>
                  </a:lnTo>
                  <a:lnTo>
                    <a:pt x="19942" y="4642"/>
                  </a:lnTo>
                  <a:lnTo>
                    <a:pt x="19006" y="5639"/>
                  </a:lnTo>
                  <a:lnTo>
                    <a:pt x="18129" y="5140"/>
                  </a:lnTo>
                  <a:lnTo>
                    <a:pt x="17544" y="5140"/>
                  </a:lnTo>
                  <a:lnTo>
                    <a:pt x="17544" y="5639"/>
                  </a:lnTo>
                  <a:lnTo>
                    <a:pt x="18129" y="6417"/>
                  </a:lnTo>
                  <a:lnTo>
                    <a:pt x="16959" y="7383"/>
                  </a:lnTo>
                  <a:lnTo>
                    <a:pt x="16959" y="8069"/>
                  </a:lnTo>
                  <a:lnTo>
                    <a:pt x="15088" y="11121"/>
                  </a:lnTo>
                  <a:lnTo>
                    <a:pt x="12047" y="14829"/>
                  </a:lnTo>
                  <a:lnTo>
                    <a:pt x="9064" y="19003"/>
                  </a:lnTo>
                  <a:lnTo>
                    <a:pt x="7836" y="19470"/>
                  </a:lnTo>
                  <a:lnTo>
                    <a:pt x="6316" y="19657"/>
                  </a:lnTo>
                  <a:lnTo>
                    <a:pt x="4795" y="199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0" name="Freeform 119">
              <a:extLst>
                <a:ext uri="{FF2B5EF4-FFF2-40B4-BE49-F238E27FC236}">
                  <a16:creationId xmlns:a16="http://schemas.microsoft.com/office/drawing/2014/main" id="{9B81E7C8-2C80-2F41-8018-BF264BC0A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5051" y="4625644"/>
              <a:ext cx="79480" cy="202184"/>
            </a:xfrm>
            <a:custGeom>
              <a:avLst/>
              <a:gdLst>
                <a:gd name="T0" fmla="*/ 845 w 20000"/>
                <a:gd name="T1" fmla="*/ 0 h 20000"/>
                <a:gd name="T2" fmla="*/ 4366 w 20000"/>
                <a:gd name="T3" fmla="*/ 552 h 20000"/>
                <a:gd name="T4" fmla="*/ 6620 w 20000"/>
                <a:gd name="T5" fmla="*/ 1105 h 20000"/>
                <a:gd name="T6" fmla="*/ 10282 w 20000"/>
                <a:gd name="T7" fmla="*/ 4254 h 20000"/>
                <a:gd name="T8" fmla="*/ 10282 w 20000"/>
                <a:gd name="T9" fmla="*/ 5635 h 20000"/>
                <a:gd name="T10" fmla="*/ 11831 w 20000"/>
                <a:gd name="T11" fmla="*/ 5967 h 20000"/>
                <a:gd name="T12" fmla="*/ 10282 w 20000"/>
                <a:gd name="T13" fmla="*/ 7403 h 20000"/>
                <a:gd name="T14" fmla="*/ 10282 w 20000"/>
                <a:gd name="T15" fmla="*/ 10829 h 20000"/>
                <a:gd name="T16" fmla="*/ 12394 w 20000"/>
                <a:gd name="T17" fmla="*/ 10829 h 20000"/>
                <a:gd name="T18" fmla="*/ 15493 w 20000"/>
                <a:gd name="T19" fmla="*/ 11713 h 20000"/>
                <a:gd name="T20" fmla="*/ 17606 w 20000"/>
                <a:gd name="T21" fmla="*/ 13425 h 20000"/>
                <a:gd name="T22" fmla="*/ 19859 w 20000"/>
                <a:gd name="T23" fmla="*/ 13978 h 20000"/>
                <a:gd name="T24" fmla="*/ 19014 w 20000"/>
                <a:gd name="T25" fmla="*/ 15359 h 20000"/>
                <a:gd name="T26" fmla="*/ 17606 w 20000"/>
                <a:gd name="T27" fmla="*/ 17127 h 20000"/>
                <a:gd name="T28" fmla="*/ 16056 w 20000"/>
                <a:gd name="T29" fmla="*/ 17680 h 20000"/>
                <a:gd name="T30" fmla="*/ 15493 w 20000"/>
                <a:gd name="T31" fmla="*/ 17680 h 20000"/>
                <a:gd name="T32" fmla="*/ 15493 w 20000"/>
                <a:gd name="T33" fmla="*/ 19116 h 20000"/>
                <a:gd name="T34" fmla="*/ 14085 w 20000"/>
                <a:gd name="T35" fmla="*/ 19945 h 20000"/>
                <a:gd name="T36" fmla="*/ 12394 w 20000"/>
                <a:gd name="T37" fmla="*/ 19116 h 20000"/>
                <a:gd name="T38" fmla="*/ 10282 w 20000"/>
                <a:gd name="T39" fmla="*/ 17680 h 20000"/>
                <a:gd name="T40" fmla="*/ 9577 w 20000"/>
                <a:gd name="T41" fmla="*/ 16796 h 20000"/>
                <a:gd name="T42" fmla="*/ 10282 w 20000"/>
                <a:gd name="T43" fmla="*/ 15359 h 20000"/>
                <a:gd name="T44" fmla="*/ 10282 w 20000"/>
                <a:gd name="T45" fmla="*/ 13425 h 20000"/>
                <a:gd name="T46" fmla="*/ 8028 w 20000"/>
                <a:gd name="T47" fmla="*/ 13094 h 20000"/>
                <a:gd name="T48" fmla="*/ 4366 w 20000"/>
                <a:gd name="T49" fmla="*/ 13425 h 20000"/>
                <a:gd name="T50" fmla="*/ 2254 w 20000"/>
                <a:gd name="T51" fmla="*/ 11713 h 20000"/>
                <a:gd name="T52" fmla="*/ 845 w 20000"/>
                <a:gd name="T53" fmla="*/ 11934 h 20000"/>
                <a:gd name="T54" fmla="*/ 0 w 20000"/>
                <a:gd name="T55" fmla="*/ 10829 h 20000"/>
                <a:gd name="T56" fmla="*/ 845 w 20000"/>
                <a:gd name="T57" fmla="*/ 9669 h 20000"/>
                <a:gd name="T58" fmla="*/ 845 w 20000"/>
                <a:gd name="T59" fmla="*/ 8232 h 20000"/>
                <a:gd name="T60" fmla="*/ 3803 w 20000"/>
                <a:gd name="T61" fmla="*/ 8232 h 20000"/>
                <a:gd name="T62" fmla="*/ 4366 w 20000"/>
                <a:gd name="T63" fmla="*/ 8011 h 20000"/>
                <a:gd name="T64" fmla="*/ 2254 w 20000"/>
                <a:gd name="T65" fmla="*/ 7127 h 20000"/>
                <a:gd name="T66" fmla="*/ 3803 w 20000"/>
                <a:gd name="T67" fmla="*/ 6519 h 20000"/>
                <a:gd name="T68" fmla="*/ 3803 w 20000"/>
                <a:gd name="T69" fmla="*/ 4807 h 20000"/>
                <a:gd name="T70" fmla="*/ 3803 w 20000"/>
                <a:gd name="T71" fmla="*/ 3702 h 20000"/>
                <a:gd name="T72" fmla="*/ 5775 w 20000"/>
                <a:gd name="T73" fmla="*/ 3370 h 20000"/>
                <a:gd name="T74" fmla="*/ 5775 w 20000"/>
                <a:gd name="T75" fmla="*/ 2818 h 20000"/>
                <a:gd name="T76" fmla="*/ 4366 w 20000"/>
                <a:gd name="T77" fmla="*/ 1989 h 20000"/>
                <a:gd name="T78" fmla="*/ 2254 w 20000"/>
                <a:gd name="T79" fmla="*/ 1105 h 20000"/>
                <a:gd name="T80" fmla="*/ 845 w 20000"/>
                <a:gd name="T8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00" h="20000">
                  <a:moveTo>
                    <a:pt x="845" y="0"/>
                  </a:moveTo>
                  <a:lnTo>
                    <a:pt x="4366" y="552"/>
                  </a:lnTo>
                  <a:lnTo>
                    <a:pt x="6620" y="1105"/>
                  </a:lnTo>
                  <a:lnTo>
                    <a:pt x="10282" y="4254"/>
                  </a:lnTo>
                  <a:lnTo>
                    <a:pt x="10282" y="5635"/>
                  </a:lnTo>
                  <a:lnTo>
                    <a:pt x="11831" y="5967"/>
                  </a:lnTo>
                  <a:lnTo>
                    <a:pt x="10282" y="7403"/>
                  </a:lnTo>
                  <a:lnTo>
                    <a:pt x="10282" y="10829"/>
                  </a:lnTo>
                  <a:lnTo>
                    <a:pt x="12394" y="10829"/>
                  </a:lnTo>
                  <a:lnTo>
                    <a:pt x="15493" y="11713"/>
                  </a:lnTo>
                  <a:lnTo>
                    <a:pt x="17606" y="13425"/>
                  </a:lnTo>
                  <a:lnTo>
                    <a:pt x="19859" y="13978"/>
                  </a:lnTo>
                  <a:lnTo>
                    <a:pt x="19014" y="15359"/>
                  </a:lnTo>
                  <a:lnTo>
                    <a:pt x="17606" y="17127"/>
                  </a:lnTo>
                  <a:lnTo>
                    <a:pt x="16056" y="17680"/>
                  </a:lnTo>
                  <a:lnTo>
                    <a:pt x="15493" y="17680"/>
                  </a:lnTo>
                  <a:lnTo>
                    <a:pt x="15493" y="19116"/>
                  </a:lnTo>
                  <a:lnTo>
                    <a:pt x="14085" y="19945"/>
                  </a:lnTo>
                  <a:lnTo>
                    <a:pt x="12394" y="19116"/>
                  </a:lnTo>
                  <a:lnTo>
                    <a:pt x="10282" y="17680"/>
                  </a:lnTo>
                  <a:lnTo>
                    <a:pt x="9577" y="16796"/>
                  </a:lnTo>
                  <a:lnTo>
                    <a:pt x="10282" y="15359"/>
                  </a:lnTo>
                  <a:lnTo>
                    <a:pt x="10282" y="13425"/>
                  </a:lnTo>
                  <a:lnTo>
                    <a:pt x="8028" y="13094"/>
                  </a:lnTo>
                  <a:lnTo>
                    <a:pt x="4366" y="13425"/>
                  </a:lnTo>
                  <a:lnTo>
                    <a:pt x="2254" y="11713"/>
                  </a:lnTo>
                  <a:lnTo>
                    <a:pt x="845" y="11934"/>
                  </a:lnTo>
                  <a:lnTo>
                    <a:pt x="0" y="10829"/>
                  </a:lnTo>
                  <a:lnTo>
                    <a:pt x="845" y="9669"/>
                  </a:lnTo>
                  <a:lnTo>
                    <a:pt x="845" y="8232"/>
                  </a:lnTo>
                  <a:lnTo>
                    <a:pt x="3803" y="8232"/>
                  </a:lnTo>
                  <a:lnTo>
                    <a:pt x="4366" y="8011"/>
                  </a:lnTo>
                  <a:lnTo>
                    <a:pt x="2254" y="7127"/>
                  </a:lnTo>
                  <a:lnTo>
                    <a:pt x="3803" y="6519"/>
                  </a:lnTo>
                  <a:lnTo>
                    <a:pt x="3803" y="4807"/>
                  </a:lnTo>
                  <a:lnTo>
                    <a:pt x="3803" y="3702"/>
                  </a:lnTo>
                  <a:lnTo>
                    <a:pt x="5775" y="3370"/>
                  </a:lnTo>
                  <a:lnTo>
                    <a:pt x="5775" y="2818"/>
                  </a:lnTo>
                  <a:lnTo>
                    <a:pt x="4366" y="1989"/>
                  </a:lnTo>
                  <a:lnTo>
                    <a:pt x="2254" y="1105"/>
                  </a:lnTo>
                  <a:lnTo>
                    <a:pt x="84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1" name="Freeform 118">
              <a:extLst>
                <a:ext uri="{FF2B5EF4-FFF2-40B4-BE49-F238E27FC236}">
                  <a16:creationId xmlns:a16="http://schemas.microsoft.com/office/drawing/2014/main" id="{5A41CF9F-6BCF-FD4B-A2BB-FBDA49B49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729" y="3752770"/>
              <a:ext cx="407159" cy="384847"/>
            </a:xfrm>
            <a:custGeom>
              <a:avLst/>
              <a:gdLst>
                <a:gd name="T0" fmla="*/ 16279 w 20000"/>
                <a:gd name="T1" fmla="*/ 5544 h 20000"/>
                <a:gd name="T2" fmla="*/ 16990 w 20000"/>
                <a:gd name="T3" fmla="*/ 6299 h 20000"/>
                <a:gd name="T4" fmla="*/ 18112 w 20000"/>
                <a:gd name="T5" fmla="*/ 6734 h 20000"/>
                <a:gd name="T6" fmla="*/ 18851 w 20000"/>
                <a:gd name="T7" fmla="*/ 7518 h 20000"/>
                <a:gd name="T8" fmla="*/ 18851 w 20000"/>
                <a:gd name="T9" fmla="*/ 8244 h 20000"/>
                <a:gd name="T10" fmla="*/ 19973 w 20000"/>
                <a:gd name="T11" fmla="*/ 10653 h 20000"/>
                <a:gd name="T12" fmla="*/ 19398 w 20000"/>
                <a:gd name="T13" fmla="*/ 12163 h 20000"/>
                <a:gd name="T14" fmla="*/ 18550 w 20000"/>
                <a:gd name="T15" fmla="*/ 12917 h 20000"/>
                <a:gd name="T16" fmla="*/ 16005 w 20000"/>
                <a:gd name="T17" fmla="*/ 13353 h 20000"/>
                <a:gd name="T18" fmla="*/ 13707 w 20000"/>
                <a:gd name="T19" fmla="*/ 13353 h 20000"/>
                <a:gd name="T20" fmla="*/ 12312 w 20000"/>
                <a:gd name="T21" fmla="*/ 13817 h 20000"/>
                <a:gd name="T22" fmla="*/ 11190 w 20000"/>
                <a:gd name="T23" fmla="*/ 15007 h 20000"/>
                <a:gd name="T24" fmla="*/ 10451 w 20000"/>
                <a:gd name="T25" fmla="*/ 15298 h 20000"/>
                <a:gd name="T26" fmla="*/ 10342 w 20000"/>
                <a:gd name="T27" fmla="*/ 16052 h 20000"/>
                <a:gd name="T28" fmla="*/ 9330 w 20000"/>
                <a:gd name="T29" fmla="*/ 15762 h 20000"/>
                <a:gd name="T30" fmla="*/ 9330 w 20000"/>
                <a:gd name="T31" fmla="*/ 16517 h 20000"/>
                <a:gd name="T32" fmla="*/ 8892 w 20000"/>
                <a:gd name="T33" fmla="*/ 17562 h 20000"/>
                <a:gd name="T34" fmla="*/ 8044 w 20000"/>
                <a:gd name="T35" fmla="*/ 17707 h 20000"/>
                <a:gd name="T36" fmla="*/ 8044 w 20000"/>
                <a:gd name="T37" fmla="*/ 18926 h 20000"/>
                <a:gd name="T38" fmla="*/ 7497 w 20000"/>
                <a:gd name="T39" fmla="*/ 19681 h 20000"/>
                <a:gd name="T40" fmla="*/ 6922 w 20000"/>
                <a:gd name="T41" fmla="*/ 19216 h 20000"/>
                <a:gd name="T42" fmla="*/ 6375 w 20000"/>
                <a:gd name="T43" fmla="*/ 19361 h 20000"/>
                <a:gd name="T44" fmla="*/ 6211 w 20000"/>
                <a:gd name="T45" fmla="*/ 19971 h 20000"/>
                <a:gd name="T46" fmla="*/ 5527 w 20000"/>
                <a:gd name="T47" fmla="*/ 19361 h 20000"/>
                <a:gd name="T48" fmla="*/ 4514 w 20000"/>
                <a:gd name="T49" fmla="*/ 19361 h 20000"/>
                <a:gd name="T50" fmla="*/ 4378 w 20000"/>
                <a:gd name="T51" fmla="*/ 18781 h 20000"/>
                <a:gd name="T52" fmla="*/ 4077 w 20000"/>
                <a:gd name="T53" fmla="*/ 18026 h 20000"/>
                <a:gd name="T54" fmla="*/ 3393 w 20000"/>
                <a:gd name="T55" fmla="*/ 16836 h 20000"/>
                <a:gd name="T56" fmla="*/ 2955 w 20000"/>
                <a:gd name="T57" fmla="*/ 17242 h 20000"/>
                <a:gd name="T58" fmla="*/ 1833 w 20000"/>
                <a:gd name="T59" fmla="*/ 17707 h 20000"/>
                <a:gd name="T60" fmla="*/ 1122 w 20000"/>
                <a:gd name="T61" fmla="*/ 17242 h 20000"/>
                <a:gd name="T62" fmla="*/ 985 w 20000"/>
                <a:gd name="T63" fmla="*/ 16836 h 20000"/>
                <a:gd name="T64" fmla="*/ 438 w 20000"/>
                <a:gd name="T65" fmla="*/ 15762 h 20000"/>
                <a:gd name="T66" fmla="*/ 0 w 20000"/>
                <a:gd name="T67" fmla="*/ 15298 h 20000"/>
                <a:gd name="T68" fmla="*/ 0 w 20000"/>
                <a:gd name="T69" fmla="*/ 14398 h 20000"/>
                <a:gd name="T70" fmla="*/ 274 w 20000"/>
                <a:gd name="T71" fmla="*/ 13643 h 20000"/>
                <a:gd name="T72" fmla="*/ 711 w 20000"/>
                <a:gd name="T73" fmla="*/ 12453 h 20000"/>
                <a:gd name="T74" fmla="*/ 1560 w 20000"/>
                <a:gd name="T75" fmla="*/ 12627 h 20000"/>
                <a:gd name="T76" fmla="*/ 3256 w 20000"/>
                <a:gd name="T77" fmla="*/ 12627 h 20000"/>
                <a:gd name="T78" fmla="*/ 7770 w 20000"/>
                <a:gd name="T79" fmla="*/ 12917 h 20000"/>
                <a:gd name="T80" fmla="*/ 7770 w 20000"/>
                <a:gd name="T81" fmla="*/ 11379 h 20000"/>
                <a:gd name="T82" fmla="*/ 8892 w 20000"/>
                <a:gd name="T8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00" h="20000">
                  <a:moveTo>
                    <a:pt x="8892" y="0"/>
                  </a:moveTo>
                  <a:lnTo>
                    <a:pt x="16279" y="5544"/>
                  </a:lnTo>
                  <a:lnTo>
                    <a:pt x="16279" y="5864"/>
                  </a:lnTo>
                  <a:lnTo>
                    <a:pt x="16990" y="6299"/>
                  </a:lnTo>
                  <a:lnTo>
                    <a:pt x="17565" y="6589"/>
                  </a:lnTo>
                  <a:lnTo>
                    <a:pt x="18112" y="6734"/>
                  </a:lnTo>
                  <a:lnTo>
                    <a:pt x="18550" y="7054"/>
                  </a:lnTo>
                  <a:lnTo>
                    <a:pt x="18851" y="7518"/>
                  </a:lnTo>
                  <a:lnTo>
                    <a:pt x="18550" y="8099"/>
                  </a:lnTo>
                  <a:lnTo>
                    <a:pt x="18851" y="8244"/>
                  </a:lnTo>
                  <a:lnTo>
                    <a:pt x="19973" y="8099"/>
                  </a:lnTo>
                  <a:lnTo>
                    <a:pt x="19973" y="10653"/>
                  </a:lnTo>
                  <a:lnTo>
                    <a:pt x="19672" y="10943"/>
                  </a:lnTo>
                  <a:lnTo>
                    <a:pt x="19398" y="12163"/>
                  </a:lnTo>
                  <a:lnTo>
                    <a:pt x="18960" y="13033"/>
                  </a:lnTo>
                  <a:lnTo>
                    <a:pt x="18550" y="12917"/>
                  </a:lnTo>
                  <a:lnTo>
                    <a:pt x="16279" y="13033"/>
                  </a:lnTo>
                  <a:lnTo>
                    <a:pt x="16005" y="13353"/>
                  </a:lnTo>
                  <a:lnTo>
                    <a:pt x="14856" y="13643"/>
                  </a:lnTo>
                  <a:lnTo>
                    <a:pt x="13707" y="13353"/>
                  </a:lnTo>
                  <a:lnTo>
                    <a:pt x="13434" y="13817"/>
                  </a:lnTo>
                  <a:lnTo>
                    <a:pt x="12312" y="13817"/>
                  </a:lnTo>
                  <a:lnTo>
                    <a:pt x="12175" y="14572"/>
                  </a:lnTo>
                  <a:lnTo>
                    <a:pt x="11190" y="15007"/>
                  </a:lnTo>
                  <a:lnTo>
                    <a:pt x="11026" y="15298"/>
                  </a:lnTo>
                  <a:lnTo>
                    <a:pt x="10451" y="15298"/>
                  </a:lnTo>
                  <a:lnTo>
                    <a:pt x="10752" y="15762"/>
                  </a:lnTo>
                  <a:lnTo>
                    <a:pt x="10342" y="16052"/>
                  </a:lnTo>
                  <a:lnTo>
                    <a:pt x="9904" y="15588"/>
                  </a:lnTo>
                  <a:lnTo>
                    <a:pt x="9330" y="15762"/>
                  </a:lnTo>
                  <a:lnTo>
                    <a:pt x="9631" y="16517"/>
                  </a:lnTo>
                  <a:lnTo>
                    <a:pt x="9330" y="16517"/>
                  </a:lnTo>
                  <a:lnTo>
                    <a:pt x="9330" y="16952"/>
                  </a:lnTo>
                  <a:lnTo>
                    <a:pt x="8892" y="17562"/>
                  </a:lnTo>
                  <a:lnTo>
                    <a:pt x="8618" y="17562"/>
                  </a:lnTo>
                  <a:lnTo>
                    <a:pt x="8044" y="17707"/>
                  </a:lnTo>
                  <a:lnTo>
                    <a:pt x="8208" y="18491"/>
                  </a:lnTo>
                  <a:lnTo>
                    <a:pt x="8044" y="18926"/>
                  </a:lnTo>
                  <a:lnTo>
                    <a:pt x="8044" y="19361"/>
                  </a:lnTo>
                  <a:lnTo>
                    <a:pt x="7497" y="19681"/>
                  </a:lnTo>
                  <a:lnTo>
                    <a:pt x="7086" y="19681"/>
                  </a:lnTo>
                  <a:lnTo>
                    <a:pt x="6922" y="19216"/>
                  </a:lnTo>
                  <a:lnTo>
                    <a:pt x="6648" y="19216"/>
                  </a:lnTo>
                  <a:lnTo>
                    <a:pt x="6375" y="19361"/>
                  </a:lnTo>
                  <a:lnTo>
                    <a:pt x="6211" y="19681"/>
                  </a:lnTo>
                  <a:lnTo>
                    <a:pt x="6211" y="19971"/>
                  </a:lnTo>
                  <a:lnTo>
                    <a:pt x="5636" y="19681"/>
                  </a:lnTo>
                  <a:lnTo>
                    <a:pt x="5527" y="19361"/>
                  </a:lnTo>
                  <a:lnTo>
                    <a:pt x="5089" y="19971"/>
                  </a:lnTo>
                  <a:lnTo>
                    <a:pt x="4514" y="19361"/>
                  </a:lnTo>
                  <a:lnTo>
                    <a:pt x="4514" y="18926"/>
                  </a:lnTo>
                  <a:lnTo>
                    <a:pt x="4378" y="18781"/>
                  </a:lnTo>
                  <a:lnTo>
                    <a:pt x="4378" y="18142"/>
                  </a:lnTo>
                  <a:lnTo>
                    <a:pt x="4077" y="18026"/>
                  </a:lnTo>
                  <a:lnTo>
                    <a:pt x="3967" y="17707"/>
                  </a:lnTo>
                  <a:lnTo>
                    <a:pt x="3393" y="16836"/>
                  </a:lnTo>
                  <a:lnTo>
                    <a:pt x="3256" y="16952"/>
                  </a:lnTo>
                  <a:lnTo>
                    <a:pt x="2955" y="17242"/>
                  </a:lnTo>
                  <a:lnTo>
                    <a:pt x="2517" y="17242"/>
                  </a:lnTo>
                  <a:lnTo>
                    <a:pt x="1833" y="17707"/>
                  </a:lnTo>
                  <a:lnTo>
                    <a:pt x="1395" y="17242"/>
                  </a:lnTo>
                  <a:lnTo>
                    <a:pt x="1122" y="17242"/>
                  </a:lnTo>
                  <a:lnTo>
                    <a:pt x="985" y="16952"/>
                  </a:lnTo>
                  <a:lnTo>
                    <a:pt x="985" y="16836"/>
                  </a:lnTo>
                  <a:lnTo>
                    <a:pt x="985" y="16226"/>
                  </a:lnTo>
                  <a:lnTo>
                    <a:pt x="438" y="15762"/>
                  </a:lnTo>
                  <a:lnTo>
                    <a:pt x="274" y="15762"/>
                  </a:lnTo>
                  <a:lnTo>
                    <a:pt x="0" y="15298"/>
                  </a:lnTo>
                  <a:lnTo>
                    <a:pt x="274" y="14572"/>
                  </a:lnTo>
                  <a:lnTo>
                    <a:pt x="0" y="14398"/>
                  </a:lnTo>
                  <a:lnTo>
                    <a:pt x="0" y="13817"/>
                  </a:lnTo>
                  <a:lnTo>
                    <a:pt x="274" y="13643"/>
                  </a:lnTo>
                  <a:lnTo>
                    <a:pt x="274" y="13033"/>
                  </a:lnTo>
                  <a:lnTo>
                    <a:pt x="711" y="12453"/>
                  </a:lnTo>
                  <a:lnTo>
                    <a:pt x="1395" y="13033"/>
                  </a:lnTo>
                  <a:lnTo>
                    <a:pt x="1560" y="12627"/>
                  </a:lnTo>
                  <a:lnTo>
                    <a:pt x="2955" y="12917"/>
                  </a:lnTo>
                  <a:lnTo>
                    <a:pt x="3256" y="12627"/>
                  </a:lnTo>
                  <a:lnTo>
                    <a:pt x="3393" y="12917"/>
                  </a:lnTo>
                  <a:lnTo>
                    <a:pt x="7770" y="12917"/>
                  </a:lnTo>
                  <a:lnTo>
                    <a:pt x="8208" y="11843"/>
                  </a:lnTo>
                  <a:lnTo>
                    <a:pt x="7770" y="11379"/>
                  </a:lnTo>
                  <a:lnTo>
                    <a:pt x="6922" y="0"/>
                  </a:lnTo>
                  <a:lnTo>
                    <a:pt x="889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2" name="Freeform 117">
              <a:extLst>
                <a:ext uri="{FF2B5EF4-FFF2-40B4-BE49-F238E27FC236}">
                  <a16:creationId xmlns:a16="http://schemas.microsoft.com/office/drawing/2014/main" id="{2871A5A7-24B6-8B4A-8DB1-FB0E730BA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417" y="3464134"/>
              <a:ext cx="393215" cy="393213"/>
            </a:xfrm>
            <a:custGeom>
              <a:avLst/>
              <a:gdLst>
                <a:gd name="T0" fmla="*/ 18807 w 20000"/>
                <a:gd name="T1" fmla="*/ 878 h 20000"/>
                <a:gd name="T2" fmla="*/ 19233 w 20000"/>
                <a:gd name="T3" fmla="*/ 1473 h 20000"/>
                <a:gd name="T4" fmla="*/ 19517 w 20000"/>
                <a:gd name="T5" fmla="*/ 2210 h 20000"/>
                <a:gd name="T6" fmla="*/ 19517 w 20000"/>
                <a:gd name="T7" fmla="*/ 2805 h 20000"/>
                <a:gd name="T8" fmla="*/ 19688 w 20000"/>
                <a:gd name="T9" fmla="*/ 3824 h 20000"/>
                <a:gd name="T10" fmla="*/ 19972 w 20000"/>
                <a:gd name="T11" fmla="*/ 4278 h 20000"/>
                <a:gd name="T12" fmla="*/ 19972 w 20000"/>
                <a:gd name="T13" fmla="*/ 4703 h 20000"/>
                <a:gd name="T14" fmla="*/ 19972 w 20000"/>
                <a:gd name="T15" fmla="*/ 4986 h 20000"/>
                <a:gd name="T16" fmla="*/ 17784 w 20000"/>
                <a:gd name="T17" fmla="*/ 5297 h 20000"/>
                <a:gd name="T18" fmla="*/ 17784 w 20000"/>
                <a:gd name="T19" fmla="*/ 5722 h 20000"/>
                <a:gd name="T20" fmla="*/ 16903 w 20000"/>
                <a:gd name="T21" fmla="*/ 5864 h 20000"/>
                <a:gd name="T22" fmla="*/ 16903 w 20000"/>
                <a:gd name="T23" fmla="*/ 6147 h 20000"/>
                <a:gd name="T24" fmla="*/ 16903 w 20000"/>
                <a:gd name="T25" fmla="*/ 6601 h 20000"/>
                <a:gd name="T26" fmla="*/ 16449 w 20000"/>
                <a:gd name="T27" fmla="*/ 7054 h 20000"/>
                <a:gd name="T28" fmla="*/ 14972 w 20000"/>
                <a:gd name="T29" fmla="*/ 8385 h 20000"/>
                <a:gd name="T30" fmla="*/ 13949 w 20000"/>
                <a:gd name="T31" fmla="*/ 8527 h 20000"/>
                <a:gd name="T32" fmla="*/ 13523 w 20000"/>
                <a:gd name="T33" fmla="*/ 8385 h 20000"/>
                <a:gd name="T34" fmla="*/ 13068 w 20000"/>
                <a:gd name="T35" fmla="*/ 8527 h 20000"/>
                <a:gd name="T36" fmla="*/ 12330 w 20000"/>
                <a:gd name="T37" fmla="*/ 8527 h 20000"/>
                <a:gd name="T38" fmla="*/ 11165 w 20000"/>
                <a:gd name="T39" fmla="*/ 9263 h 20000"/>
                <a:gd name="T40" fmla="*/ 10739 w 20000"/>
                <a:gd name="T41" fmla="*/ 9547 h 20000"/>
                <a:gd name="T42" fmla="*/ 10739 w 20000"/>
                <a:gd name="T43" fmla="*/ 11445 h 20000"/>
                <a:gd name="T44" fmla="*/ 10739 w 20000"/>
                <a:gd name="T45" fmla="*/ 13371 h 20000"/>
                <a:gd name="T46" fmla="*/ 6449 w 20000"/>
                <a:gd name="T47" fmla="*/ 13484 h 20000"/>
                <a:gd name="T48" fmla="*/ 6449 w 20000"/>
                <a:gd name="T49" fmla="*/ 16601 h 20000"/>
                <a:gd name="T50" fmla="*/ 5284 w 20000"/>
                <a:gd name="T51" fmla="*/ 17025 h 20000"/>
                <a:gd name="T52" fmla="*/ 4972 w 20000"/>
                <a:gd name="T53" fmla="*/ 17309 h 20000"/>
                <a:gd name="T54" fmla="*/ 4972 w 20000"/>
                <a:gd name="T55" fmla="*/ 17762 h 20000"/>
                <a:gd name="T56" fmla="*/ 4972 w 20000"/>
                <a:gd name="T57" fmla="*/ 19518 h 20000"/>
                <a:gd name="T58" fmla="*/ 284 w 20000"/>
                <a:gd name="T59" fmla="*/ 19518 h 20000"/>
                <a:gd name="T60" fmla="*/ 0 w 20000"/>
                <a:gd name="T61" fmla="*/ 19972 h 20000"/>
                <a:gd name="T62" fmla="*/ 284 w 20000"/>
                <a:gd name="T63" fmla="*/ 18810 h 20000"/>
                <a:gd name="T64" fmla="*/ 739 w 20000"/>
                <a:gd name="T65" fmla="*/ 18187 h 20000"/>
                <a:gd name="T66" fmla="*/ 1023 w 20000"/>
                <a:gd name="T67" fmla="*/ 17762 h 20000"/>
                <a:gd name="T68" fmla="*/ 1165 w 20000"/>
                <a:gd name="T69" fmla="*/ 17309 h 20000"/>
                <a:gd name="T70" fmla="*/ 1449 w 20000"/>
                <a:gd name="T71" fmla="*/ 16884 h 20000"/>
                <a:gd name="T72" fmla="*/ 1903 w 20000"/>
                <a:gd name="T73" fmla="*/ 16147 h 20000"/>
                <a:gd name="T74" fmla="*/ 2784 w 20000"/>
                <a:gd name="T75" fmla="*/ 15127 h 20000"/>
                <a:gd name="T76" fmla="*/ 2784 w 20000"/>
                <a:gd name="T77" fmla="*/ 14249 h 20000"/>
                <a:gd name="T78" fmla="*/ 3352 w 20000"/>
                <a:gd name="T79" fmla="*/ 13371 h 20000"/>
                <a:gd name="T80" fmla="*/ 4545 w 20000"/>
                <a:gd name="T81" fmla="*/ 12040 h 20000"/>
                <a:gd name="T82" fmla="*/ 5284 w 20000"/>
                <a:gd name="T83" fmla="*/ 10878 h 20000"/>
                <a:gd name="T84" fmla="*/ 6619 w 20000"/>
                <a:gd name="T85" fmla="*/ 10425 h 20000"/>
                <a:gd name="T86" fmla="*/ 7614 w 20000"/>
                <a:gd name="T87" fmla="*/ 9972 h 20000"/>
                <a:gd name="T88" fmla="*/ 8807 w 20000"/>
                <a:gd name="T89" fmla="*/ 8810 h 20000"/>
                <a:gd name="T90" fmla="*/ 9545 w 20000"/>
                <a:gd name="T91" fmla="*/ 7649 h 20000"/>
                <a:gd name="T92" fmla="*/ 9233 w 20000"/>
                <a:gd name="T93" fmla="*/ 7054 h 20000"/>
                <a:gd name="T94" fmla="*/ 9233 w 20000"/>
                <a:gd name="T95" fmla="*/ 5864 h 20000"/>
                <a:gd name="T96" fmla="*/ 9688 w 20000"/>
                <a:gd name="T97" fmla="*/ 5297 h 20000"/>
                <a:gd name="T98" fmla="*/ 9972 w 20000"/>
                <a:gd name="T99" fmla="*/ 4561 h 20000"/>
                <a:gd name="T100" fmla="*/ 10739 w 20000"/>
                <a:gd name="T101" fmla="*/ 3541 h 20000"/>
                <a:gd name="T102" fmla="*/ 11619 w 20000"/>
                <a:gd name="T103" fmla="*/ 3088 h 20000"/>
                <a:gd name="T104" fmla="*/ 13068 w 20000"/>
                <a:gd name="T105" fmla="*/ 2380 h 20000"/>
                <a:gd name="T106" fmla="*/ 13523 w 20000"/>
                <a:gd name="T107" fmla="*/ 1190 h 20000"/>
                <a:gd name="T108" fmla="*/ 13949 w 20000"/>
                <a:gd name="T109" fmla="*/ 0 h 20000"/>
                <a:gd name="T110" fmla="*/ 14688 w 20000"/>
                <a:gd name="T111" fmla="*/ 0 h 20000"/>
                <a:gd name="T112" fmla="*/ 15398 w 20000"/>
                <a:gd name="T113" fmla="*/ 765 h 20000"/>
                <a:gd name="T114" fmla="*/ 16619 w 20000"/>
                <a:gd name="T115" fmla="*/ 765 h 20000"/>
                <a:gd name="T116" fmla="*/ 17330 w 20000"/>
                <a:gd name="T117" fmla="*/ 765 h 20000"/>
                <a:gd name="T118" fmla="*/ 17784 w 20000"/>
                <a:gd name="T119" fmla="*/ 453 h 20000"/>
                <a:gd name="T120" fmla="*/ 18068 w 20000"/>
                <a:gd name="T121" fmla="*/ 878 h 20000"/>
                <a:gd name="T122" fmla="*/ 18807 w 20000"/>
                <a:gd name="T123" fmla="*/ 87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00" h="20000">
                  <a:moveTo>
                    <a:pt x="18807" y="878"/>
                  </a:moveTo>
                  <a:lnTo>
                    <a:pt x="19233" y="1473"/>
                  </a:lnTo>
                  <a:lnTo>
                    <a:pt x="19517" y="2210"/>
                  </a:lnTo>
                  <a:lnTo>
                    <a:pt x="19517" y="2805"/>
                  </a:lnTo>
                  <a:lnTo>
                    <a:pt x="19688" y="3824"/>
                  </a:lnTo>
                  <a:lnTo>
                    <a:pt x="19972" y="4278"/>
                  </a:lnTo>
                  <a:lnTo>
                    <a:pt x="19972" y="4703"/>
                  </a:lnTo>
                  <a:lnTo>
                    <a:pt x="19972" y="4986"/>
                  </a:lnTo>
                  <a:lnTo>
                    <a:pt x="17784" y="5297"/>
                  </a:lnTo>
                  <a:lnTo>
                    <a:pt x="17784" y="5722"/>
                  </a:lnTo>
                  <a:lnTo>
                    <a:pt x="16903" y="5864"/>
                  </a:lnTo>
                  <a:lnTo>
                    <a:pt x="16903" y="6147"/>
                  </a:lnTo>
                  <a:lnTo>
                    <a:pt x="16903" y="6601"/>
                  </a:lnTo>
                  <a:lnTo>
                    <a:pt x="16449" y="7054"/>
                  </a:lnTo>
                  <a:lnTo>
                    <a:pt x="14972" y="8385"/>
                  </a:lnTo>
                  <a:lnTo>
                    <a:pt x="13949" y="8527"/>
                  </a:lnTo>
                  <a:lnTo>
                    <a:pt x="13523" y="8385"/>
                  </a:lnTo>
                  <a:lnTo>
                    <a:pt x="13068" y="8527"/>
                  </a:lnTo>
                  <a:lnTo>
                    <a:pt x="12330" y="8527"/>
                  </a:lnTo>
                  <a:lnTo>
                    <a:pt x="11165" y="9263"/>
                  </a:lnTo>
                  <a:lnTo>
                    <a:pt x="10739" y="9547"/>
                  </a:lnTo>
                  <a:lnTo>
                    <a:pt x="10739" y="11445"/>
                  </a:lnTo>
                  <a:lnTo>
                    <a:pt x="10739" y="13371"/>
                  </a:lnTo>
                  <a:lnTo>
                    <a:pt x="6449" y="13484"/>
                  </a:lnTo>
                  <a:lnTo>
                    <a:pt x="6449" y="16601"/>
                  </a:lnTo>
                  <a:lnTo>
                    <a:pt x="5284" y="17025"/>
                  </a:lnTo>
                  <a:lnTo>
                    <a:pt x="4972" y="17309"/>
                  </a:lnTo>
                  <a:lnTo>
                    <a:pt x="4972" y="17762"/>
                  </a:lnTo>
                  <a:lnTo>
                    <a:pt x="4972" y="19518"/>
                  </a:lnTo>
                  <a:lnTo>
                    <a:pt x="284" y="19518"/>
                  </a:lnTo>
                  <a:lnTo>
                    <a:pt x="0" y="19972"/>
                  </a:lnTo>
                  <a:lnTo>
                    <a:pt x="284" y="18810"/>
                  </a:lnTo>
                  <a:lnTo>
                    <a:pt x="739" y="18187"/>
                  </a:lnTo>
                  <a:lnTo>
                    <a:pt x="1023" y="17762"/>
                  </a:lnTo>
                  <a:lnTo>
                    <a:pt x="1165" y="17309"/>
                  </a:lnTo>
                  <a:lnTo>
                    <a:pt x="1449" y="16884"/>
                  </a:lnTo>
                  <a:lnTo>
                    <a:pt x="1903" y="16147"/>
                  </a:lnTo>
                  <a:lnTo>
                    <a:pt x="2784" y="15127"/>
                  </a:lnTo>
                  <a:lnTo>
                    <a:pt x="2784" y="14249"/>
                  </a:lnTo>
                  <a:lnTo>
                    <a:pt x="3352" y="13371"/>
                  </a:lnTo>
                  <a:lnTo>
                    <a:pt x="4545" y="12040"/>
                  </a:lnTo>
                  <a:lnTo>
                    <a:pt x="5284" y="10878"/>
                  </a:lnTo>
                  <a:lnTo>
                    <a:pt x="6619" y="10425"/>
                  </a:lnTo>
                  <a:lnTo>
                    <a:pt x="7614" y="9972"/>
                  </a:lnTo>
                  <a:lnTo>
                    <a:pt x="8807" y="8810"/>
                  </a:lnTo>
                  <a:lnTo>
                    <a:pt x="9545" y="7649"/>
                  </a:lnTo>
                  <a:lnTo>
                    <a:pt x="9233" y="7054"/>
                  </a:lnTo>
                  <a:lnTo>
                    <a:pt x="9233" y="5864"/>
                  </a:lnTo>
                  <a:lnTo>
                    <a:pt x="9688" y="5297"/>
                  </a:lnTo>
                  <a:lnTo>
                    <a:pt x="9972" y="4561"/>
                  </a:lnTo>
                  <a:lnTo>
                    <a:pt x="10739" y="3541"/>
                  </a:lnTo>
                  <a:lnTo>
                    <a:pt x="11619" y="3088"/>
                  </a:lnTo>
                  <a:lnTo>
                    <a:pt x="13068" y="2380"/>
                  </a:lnTo>
                  <a:lnTo>
                    <a:pt x="13523" y="1190"/>
                  </a:lnTo>
                  <a:lnTo>
                    <a:pt x="13949" y="0"/>
                  </a:lnTo>
                  <a:lnTo>
                    <a:pt x="14688" y="0"/>
                  </a:lnTo>
                  <a:lnTo>
                    <a:pt x="15398" y="765"/>
                  </a:lnTo>
                  <a:lnTo>
                    <a:pt x="16619" y="765"/>
                  </a:lnTo>
                  <a:lnTo>
                    <a:pt x="17330" y="765"/>
                  </a:lnTo>
                  <a:lnTo>
                    <a:pt x="17784" y="453"/>
                  </a:lnTo>
                  <a:lnTo>
                    <a:pt x="18068" y="878"/>
                  </a:lnTo>
                  <a:lnTo>
                    <a:pt x="18807" y="8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3" name="Freeform 116">
              <a:extLst>
                <a:ext uri="{FF2B5EF4-FFF2-40B4-BE49-F238E27FC236}">
                  <a16:creationId xmlns:a16="http://schemas.microsoft.com/office/drawing/2014/main" id="{90D7B2A0-5431-0540-815E-4966530BB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2417" y="3688629"/>
              <a:ext cx="303974" cy="330467"/>
            </a:xfrm>
            <a:custGeom>
              <a:avLst/>
              <a:gdLst>
                <a:gd name="T0" fmla="*/ 13897 w 20000"/>
                <a:gd name="T1" fmla="*/ 0 h 20000"/>
                <a:gd name="T2" fmla="*/ 19963 w 20000"/>
                <a:gd name="T3" fmla="*/ 3885 h 20000"/>
                <a:gd name="T4" fmla="*/ 17279 w 20000"/>
                <a:gd name="T5" fmla="*/ 3885 h 20000"/>
                <a:gd name="T6" fmla="*/ 18456 w 20000"/>
                <a:gd name="T7" fmla="*/ 17128 h 20000"/>
                <a:gd name="T8" fmla="*/ 19007 w 20000"/>
                <a:gd name="T9" fmla="*/ 17669 h 20000"/>
                <a:gd name="T10" fmla="*/ 18456 w 20000"/>
                <a:gd name="T11" fmla="*/ 18919 h 20000"/>
                <a:gd name="T12" fmla="*/ 12537 w 20000"/>
                <a:gd name="T13" fmla="*/ 18919 h 20000"/>
                <a:gd name="T14" fmla="*/ 12390 w 20000"/>
                <a:gd name="T15" fmla="*/ 18581 h 20000"/>
                <a:gd name="T16" fmla="*/ 11985 w 20000"/>
                <a:gd name="T17" fmla="*/ 18919 h 20000"/>
                <a:gd name="T18" fmla="*/ 10074 w 20000"/>
                <a:gd name="T19" fmla="*/ 18581 h 20000"/>
                <a:gd name="T20" fmla="*/ 9890 w 20000"/>
                <a:gd name="T21" fmla="*/ 19054 h 20000"/>
                <a:gd name="T22" fmla="*/ 8934 w 20000"/>
                <a:gd name="T23" fmla="*/ 18378 h 20000"/>
                <a:gd name="T24" fmla="*/ 8346 w 20000"/>
                <a:gd name="T25" fmla="*/ 19054 h 20000"/>
                <a:gd name="T26" fmla="*/ 8346 w 20000"/>
                <a:gd name="T27" fmla="*/ 19764 h 20000"/>
                <a:gd name="T28" fmla="*/ 7978 w 20000"/>
                <a:gd name="T29" fmla="*/ 19966 h 20000"/>
                <a:gd name="T30" fmla="*/ 7022 w 20000"/>
                <a:gd name="T31" fmla="*/ 19764 h 20000"/>
                <a:gd name="T32" fmla="*/ 6838 w 20000"/>
                <a:gd name="T33" fmla="*/ 19426 h 20000"/>
                <a:gd name="T34" fmla="*/ 6434 w 20000"/>
                <a:gd name="T35" fmla="*/ 18919 h 20000"/>
                <a:gd name="T36" fmla="*/ 6066 w 20000"/>
                <a:gd name="T37" fmla="*/ 18919 h 20000"/>
                <a:gd name="T38" fmla="*/ 5919 w 20000"/>
                <a:gd name="T39" fmla="*/ 18041 h 20000"/>
                <a:gd name="T40" fmla="*/ 5331 w 20000"/>
                <a:gd name="T41" fmla="*/ 18041 h 20000"/>
                <a:gd name="T42" fmla="*/ 4559 w 20000"/>
                <a:gd name="T43" fmla="*/ 17128 h 20000"/>
                <a:gd name="T44" fmla="*/ 3971 w 20000"/>
                <a:gd name="T45" fmla="*/ 16993 h 20000"/>
                <a:gd name="T46" fmla="*/ 2463 w 20000"/>
                <a:gd name="T47" fmla="*/ 17128 h 20000"/>
                <a:gd name="T48" fmla="*/ 1324 w 20000"/>
                <a:gd name="T49" fmla="*/ 17128 h 20000"/>
                <a:gd name="T50" fmla="*/ 515 w 20000"/>
                <a:gd name="T51" fmla="*/ 17669 h 20000"/>
                <a:gd name="T52" fmla="*/ 956 w 20000"/>
                <a:gd name="T53" fmla="*/ 16622 h 20000"/>
                <a:gd name="T54" fmla="*/ 1507 w 20000"/>
                <a:gd name="T55" fmla="*/ 15203 h 20000"/>
                <a:gd name="T56" fmla="*/ 1324 w 20000"/>
                <a:gd name="T57" fmla="*/ 13480 h 20000"/>
                <a:gd name="T58" fmla="*/ 515 w 20000"/>
                <a:gd name="T59" fmla="*/ 12601 h 20000"/>
                <a:gd name="T60" fmla="*/ 1324 w 20000"/>
                <a:gd name="T61" fmla="*/ 12601 h 20000"/>
                <a:gd name="T62" fmla="*/ 1324 w 20000"/>
                <a:gd name="T63" fmla="*/ 11723 h 20000"/>
                <a:gd name="T64" fmla="*/ 956 w 20000"/>
                <a:gd name="T65" fmla="*/ 10709 h 20000"/>
                <a:gd name="T66" fmla="*/ 515 w 20000"/>
                <a:gd name="T67" fmla="*/ 11047 h 20000"/>
                <a:gd name="T68" fmla="*/ 368 w 20000"/>
                <a:gd name="T69" fmla="*/ 10169 h 20000"/>
                <a:gd name="T70" fmla="*/ 0 w 20000"/>
                <a:gd name="T71" fmla="*/ 10169 h 20000"/>
                <a:gd name="T72" fmla="*/ 368 w 20000"/>
                <a:gd name="T73" fmla="*/ 9628 h 20000"/>
                <a:gd name="T74" fmla="*/ 6434 w 20000"/>
                <a:gd name="T75" fmla="*/ 9628 h 20000"/>
                <a:gd name="T76" fmla="*/ 6434 w 20000"/>
                <a:gd name="T77" fmla="*/ 7534 h 20000"/>
                <a:gd name="T78" fmla="*/ 6434 w 20000"/>
                <a:gd name="T79" fmla="*/ 6993 h 20000"/>
                <a:gd name="T80" fmla="*/ 6838 w 20000"/>
                <a:gd name="T81" fmla="*/ 6655 h 20000"/>
                <a:gd name="T82" fmla="*/ 8346 w 20000"/>
                <a:gd name="T83" fmla="*/ 6149 h 20000"/>
                <a:gd name="T84" fmla="*/ 8346 w 20000"/>
                <a:gd name="T85" fmla="*/ 2432 h 20000"/>
                <a:gd name="T86" fmla="*/ 13897 w 20000"/>
                <a:gd name="T87" fmla="*/ 2297 h 20000"/>
                <a:gd name="T88" fmla="*/ 13897 w 20000"/>
                <a:gd name="T8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00" h="20000">
                  <a:moveTo>
                    <a:pt x="13897" y="0"/>
                  </a:moveTo>
                  <a:lnTo>
                    <a:pt x="19963" y="3885"/>
                  </a:lnTo>
                  <a:lnTo>
                    <a:pt x="17279" y="3885"/>
                  </a:lnTo>
                  <a:lnTo>
                    <a:pt x="18456" y="17128"/>
                  </a:lnTo>
                  <a:lnTo>
                    <a:pt x="19007" y="17669"/>
                  </a:lnTo>
                  <a:lnTo>
                    <a:pt x="18456" y="18919"/>
                  </a:lnTo>
                  <a:lnTo>
                    <a:pt x="12537" y="18919"/>
                  </a:lnTo>
                  <a:lnTo>
                    <a:pt x="12390" y="18581"/>
                  </a:lnTo>
                  <a:lnTo>
                    <a:pt x="11985" y="18919"/>
                  </a:lnTo>
                  <a:lnTo>
                    <a:pt x="10074" y="18581"/>
                  </a:lnTo>
                  <a:lnTo>
                    <a:pt x="9890" y="19054"/>
                  </a:lnTo>
                  <a:lnTo>
                    <a:pt x="8934" y="18378"/>
                  </a:lnTo>
                  <a:lnTo>
                    <a:pt x="8346" y="19054"/>
                  </a:lnTo>
                  <a:lnTo>
                    <a:pt x="8346" y="19764"/>
                  </a:lnTo>
                  <a:lnTo>
                    <a:pt x="7978" y="19966"/>
                  </a:lnTo>
                  <a:lnTo>
                    <a:pt x="7022" y="19764"/>
                  </a:lnTo>
                  <a:lnTo>
                    <a:pt x="6838" y="19426"/>
                  </a:lnTo>
                  <a:lnTo>
                    <a:pt x="6434" y="18919"/>
                  </a:lnTo>
                  <a:lnTo>
                    <a:pt x="6066" y="18919"/>
                  </a:lnTo>
                  <a:lnTo>
                    <a:pt x="5919" y="18041"/>
                  </a:lnTo>
                  <a:lnTo>
                    <a:pt x="5331" y="18041"/>
                  </a:lnTo>
                  <a:lnTo>
                    <a:pt x="4559" y="17128"/>
                  </a:lnTo>
                  <a:lnTo>
                    <a:pt x="3971" y="16993"/>
                  </a:lnTo>
                  <a:lnTo>
                    <a:pt x="2463" y="17128"/>
                  </a:lnTo>
                  <a:lnTo>
                    <a:pt x="1324" y="17128"/>
                  </a:lnTo>
                  <a:lnTo>
                    <a:pt x="515" y="17669"/>
                  </a:lnTo>
                  <a:lnTo>
                    <a:pt x="956" y="16622"/>
                  </a:lnTo>
                  <a:lnTo>
                    <a:pt x="1507" y="15203"/>
                  </a:lnTo>
                  <a:lnTo>
                    <a:pt x="1324" y="13480"/>
                  </a:lnTo>
                  <a:lnTo>
                    <a:pt x="515" y="12601"/>
                  </a:lnTo>
                  <a:lnTo>
                    <a:pt x="1324" y="12601"/>
                  </a:lnTo>
                  <a:lnTo>
                    <a:pt x="1324" y="11723"/>
                  </a:lnTo>
                  <a:lnTo>
                    <a:pt x="956" y="10709"/>
                  </a:lnTo>
                  <a:lnTo>
                    <a:pt x="515" y="11047"/>
                  </a:lnTo>
                  <a:lnTo>
                    <a:pt x="368" y="10169"/>
                  </a:lnTo>
                  <a:lnTo>
                    <a:pt x="0" y="10169"/>
                  </a:lnTo>
                  <a:lnTo>
                    <a:pt x="368" y="9628"/>
                  </a:lnTo>
                  <a:lnTo>
                    <a:pt x="6434" y="9628"/>
                  </a:lnTo>
                  <a:lnTo>
                    <a:pt x="6434" y="7534"/>
                  </a:lnTo>
                  <a:lnTo>
                    <a:pt x="6434" y="6993"/>
                  </a:lnTo>
                  <a:lnTo>
                    <a:pt x="6838" y="6655"/>
                  </a:lnTo>
                  <a:lnTo>
                    <a:pt x="8346" y="6149"/>
                  </a:lnTo>
                  <a:lnTo>
                    <a:pt x="8346" y="2432"/>
                  </a:lnTo>
                  <a:lnTo>
                    <a:pt x="13897" y="2297"/>
                  </a:lnTo>
                  <a:lnTo>
                    <a:pt x="1389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4" name="Freeform 115">
              <a:extLst>
                <a:ext uri="{FF2B5EF4-FFF2-40B4-BE49-F238E27FC236}">
                  <a16:creationId xmlns:a16="http://schemas.microsoft.com/office/drawing/2014/main" id="{A91A8CAC-ECCE-F143-B407-DA64AA6E0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3241" y="4904519"/>
              <a:ext cx="9762" cy="20916"/>
            </a:xfrm>
            <a:custGeom>
              <a:avLst/>
              <a:gdLst>
                <a:gd name="T0" fmla="*/ 7059 w 20000"/>
                <a:gd name="T1" fmla="*/ 19459 h 20000"/>
                <a:gd name="T2" fmla="*/ 0 w 20000"/>
                <a:gd name="T3" fmla="*/ 14054 h 20000"/>
                <a:gd name="T4" fmla="*/ 0 w 20000"/>
                <a:gd name="T5" fmla="*/ 10811 h 20000"/>
                <a:gd name="T6" fmla="*/ 7059 w 20000"/>
                <a:gd name="T7" fmla="*/ 0 h 20000"/>
                <a:gd name="T8" fmla="*/ 18824 w 20000"/>
                <a:gd name="T9" fmla="*/ 10811 h 20000"/>
                <a:gd name="T10" fmla="*/ 7059 w 20000"/>
                <a:gd name="T11" fmla="*/ 194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7059" y="19459"/>
                  </a:moveTo>
                  <a:lnTo>
                    <a:pt x="0" y="14054"/>
                  </a:lnTo>
                  <a:lnTo>
                    <a:pt x="0" y="10811"/>
                  </a:lnTo>
                  <a:lnTo>
                    <a:pt x="7059" y="0"/>
                  </a:lnTo>
                  <a:lnTo>
                    <a:pt x="18824" y="10811"/>
                  </a:lnTo>
                  <a:lnTo>
                    <a:pt x="7059" y="194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5" name="Freeform 114">
              <a:extLst>
                <a:ext uri="{FF2B5EF4-FFF2-40B4-BE49-F238E27FC236}">
                  <a16:creationId xmlns:a16="http://schemas.microsoft.com/office/drawing/2014/main" id="{E0FF963B-6A6C-6F48-8013-A47171CA5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544" y="4659111"/>
              <a:ext cx="269116" cy="425284"/>
            </a:xfrm>
            <a:custGeom>
              <a:avLst/>
              <a:gdLst>
                <a:gd name="T0" fmla="*/ 10062 w 20000"/>
                <a:gd name="T1" fmla="*/ 1076 h 20000"/>
                <a:gd name="T2" fmla="*/ 11180 w 20000"/>
                <a:gd name="T3" fmla="*/ 1076 h 20000"/>
                <a:gd name="T4" fmla="*/ 12671 w 20000"/>
                <a:gd name="T5" fmla="*/ 1234 h 20000"/>
                <a:gd name="T6" fmla="*/ 13954 w 20000"/>
                <a:gd name="T7" fmla="*/ 1234 h 20000"/>
                <a:gd name="T8" fmla="*/ 15031 w 20000"/>
                <a:gd name="T9" fmla="*/ 814 h 20000"/>
                <a:gd name="T10" fmla="*/ 15652 w 20000"/>
                <a:gd name="T11" fmla="*/ 1076 h 20000"/>
                <a:gd name="T12" fmla="*/ 17184 w 20000"/>
                <a:gd name="T13" fmla="*/ 682 h 20000"/>
                <a:gd name="T14" fmla="*/ 19130 w 20000"/>
                <a:gd name="T15" fmla="*/ 0 h 20000"/>
                <a:gd name="T16" fmla="*/ 19130 w 20000"/>
                <a:gd name="T17" fmla="*/ 1076 h 20000"/>
                <a:gd name="T18" fmla="*/ 19130 w 20000"/>
                <a:gd name="T19" fmla="*/ 2310 h 20000"/>
                <a:gd name="T20" fmla="*/ 19130 w 20000"/>
                <a:gd name="T21" fmla="*/ 2992 h 20000"/>
                <a:gd name="T22" fmla="*/ 19545 w 20000"/>
                <a:gd name="T23" fmla="*/ 4619 h 20000"/>
                <a:gd name="T24" fmla="*/ 19545 w 20000"/>
                <a:gd name="T25" fmla="*/ 5171 h 20000"/>
                <a:gd name="T26" fmla="*/ 19545 w 20000"/>
                <a:gd name="T27" fmla="*/ 5696 h 20000"/>
                <a:gd name="T28" fmla="*/ 18012 w 20000"/>
                <a:gd name="T29" fmla="*/ 6772 h 20000"/>
                <a:gd name="T30" fmla="*/ 17350 w 20000"/>
                <a:gd name="T31" fmla="*/ 7192 h 20000"/>
                <a:gd name="T32" fmla="*/ 16108 w 20000"/>
                <a:gd name="T33" fmla="*/ 7874 h 20000"/>
                <a:gd name="T34" fmla="*/ 12671 w 20000"/>
                <a:gd name="T35" fmla="*/ 8688 h 20000"/>
                <a:gd name="T36" fmla="*/ 12257 w 20000"/>
                <a:gd name="T37" fmla="*/ 9239 h 20000"/>
                <a:gd name="T38" fmla="*/ 10062 w 20000"/>
                <a:gd name="T39" fmla="*/ 10315 h 20000"/>
                <a:gd name="T40" fmla="*/ 8157 w 20000"/>
                <a:gd name="T41" fmla="*/ 11811 h 20000"/>
                <a:gd name="T42" fmla="*/ 8820 w 20000"/>
                <a:gd name="T43" fmla="*/ 13307 h 20000"/>
                <a:gd name="T44" fmla="*/ 9027 w 20000"/>
                <a:gd name="T45" fmla="*/ 13990 h 20000"/>
                <a:gd name="T46" fmla="*/ 9482 w 20000"/>
                <a:gd name="T47" fmla="*/ 15092 h 20000"/>
                <a:gd name="T48" fmla="*/ 8820 w 20000"/>
                <a:gd name="T49" fmla="*/ 16430 h 20000"/>
                <a:gd name="T50" fmla="*/ 9482 w 20000"/>
                <a:gd name="T51" fmla="*/ 16588 h 20000"/>
                <a:gd name="T52" fmla="*/ 5590 w 20000"/>
                <a:gd name="T53" fmla="*/ 17769 h 20000"/>
                <a:gd name="T54" fmla="*/ 4306 w 20000"/>
                <a:gd name="T55" fmla="*/ 18346 h 20000"/>
                <a:gd name="T56" fmla="*/ 3892 w 20000"/>
                <a:gd name="T57" fmla="*/ 19003 h 20000"/>
                <a:gd name="T58" fmla="*/ 4306 w 20000"/>
                <a:gd name="T59" fmla="*/ 19003 h 20000"/>
                <a:gd name="T60" fmla="*/ 3644 w 20000"/>
                <a:gd name="T61" fmla="*/ 19974 h 20000"/>
                <a:gd name="T62" fmla="*/ 3230 w 20000"/>
                <a:gd name="T63" fmla="*/ 19003 h 20000"/>
                <a:gd name="T64" fmla="*/ 2816 w 20000"/>
                <a:gd name="T65" fmla="*/ 18346 h 20000"/>
                <a:gd name="T66" fmla="*/ 2816 w 20000"/>
                <a:gd name="T67" fmla="*/ 16588 h 20000"/>
                <a:gd name="T68" fmla="*/ 2567 w 20000"/>
                <a:gd name="T69" fmla="*/ 15092 h 20000"/>
                <a:gd name="T70" fmla="*/ 1946 w 20000"/>
                <a:gd name="T71" fmla="*/ 14278 h 20000"/>
                <a:gd name="T72" fmla="*/ 4306 w 20000"/>
                <a:gd name="T73" fmla="*/ 12625 h 20000"/>
                <a:gd name="T74" fmla="*/ 4513 w 20000"/>
                <a:gd name="T75" fmla="*/ 11811 h 20000"/>
                <a:gd name="T76" fmla="*/ 4928 w 20000"/>
                <a:gd name="T77" fmla="*/ 10735 h 20000"/>
                <a:gd name="T78" fmla="*/ 4928 w 20000"/>
                <a:gd name="T79" fmla="*/ 9764 h 20000"/>
                <a:gd name="T80" fmla="*/ 4928 w 20000"/>
                <a:gd name="T81" fmla="*/ 9659 h 20000"/>
                <a:gd name="T82" fmla="*/ 5342 w 20000"/>
                <a:gd name="T83" fmla="*/ 9239 h 20000"/>
                <a:gd name="T84" fmla="*/ 5342 w 20000"/>
                <a:gd name="T85" fmla="*/ 7874 h 20000"/>
                <a:gd name="T86" fmla="*/ 4928 w 20000"/>
                <a:gd name="T87" fmla="*/ 6929 h 20000"/>
                <a:gd name="T88" fmla="*/ 3230 w 20000"/>
                <a:gd name="T89" fmla="*/ 6772 h 20000"/>
                <a:gd name="T90" fmla="*/ 2153 w 20000"/>
                <a:gd name="T91" fmla="*/ 6378 h 20000"/>
                <a:gd name="T92" fmla="*/ 414 w 20000"/>
                <a:gd name="T93" fmla="*/ 6115 h 20000"/>
                <a:gd name="T94" fmla="*/ 0 w 20000"/>
                <a:gd name="T95" fmla="*/ 5171 h 20000"/>
                <a:gd name="T96" fmla="*/ 6004 w 20000"/>
                <a:gd name="T97" fmla="*/ 3937 h 20000"/>
                <a:gd name="T98" fmla="*/ 7702 w 20000"/>
                <a:gd name="T99" fmla="*/ 4619 h 20000"/>
                <a:gd name="T100" fmla="*/ 8364 w 20000"/>
                <a:gd name="T101" fmla="*/ 5696 h 20000"/>
                <a:gd name="T102" fmla="*/ 8364 w 20000"/>
                <a:gd name="T103" fmla="*/ 6772 h 20000"/>
                <a:gd name="T104" fmla="*/ 9482 w 20000"/>
                <a:gd name="T105" fmla="*/ 7874 h 20000"/>
                <a:gd name="T106" fmla="*/ 9896 w 20000"/>
                <a:gd name="T107" fmla="*/ 6772 h 20000"/>
                <a:gd name="T108" fmla="*/ 10518 w 20000"/>
                <a:gd name="T109" fmla="*/ 6509 h 20000"/>
                <a:gd name="T110" fmla="*/ 11180 w 20000"/>
                <a:gd name="T111" fmla="*/ 5039 h 20000"/>
                <a:gd name="T112" fmla="*/ 9896 w 20000"/>
                <a:gd name="T113" fmla="*/ 3937 h 20000"/>
                <a:gd name="T114" fmla="*/ 8364 w 20000"/>
                <a:gd name="T115" fmla="*/ 3543 h 20000"/>
                <a:gd name="T116" fmla="*/ 8820 w 20000"/>
                <a:gd name="T117" fmla="*/ 123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00" h="20000">
                  <a:moveTo>
                    <a:pt x="8820" y="1234"/>
                  </a:moveTo>
                  <a:lnTo>
                    <a:pt x="10062" y="1076"/>
                  </a:lnTo>
                  <a:lnTo>
                    <a:pt x="10518" y="1234"/>
                  </a:lnTo>
                  <a:lnTo>
                    <a:pt x="11180" y="1076"/>
                  </a:lnTo>
                  <a:lnTo>
                    <a:pt x="11843" y="1234"/>
                  </a:lnTo>
                  <a:lnTo>
                    <a:pt x="12671" y="1234"/>
                  </a:lnTo>
                  <a:lnTo>
                    <a:pt x="12878" y="1234"/>
                  </a:lnTo>
                  <a:lnTo>
                    <a:pt x="13954" y="1234"/>
                  </a:lnTo>
                  <a:lnTo>
                    <a:pt x="14576" y="1076"/>
                  </a:lnTo>
                  <a:lnTo>
                    <a:pt x="15031" y="814"/>
                  </a:lnTo>
                  <a:lnTo>
                    <a:pt x="15652" y="814"/>
                  </a:lnTo>
                  <a:lnTo>
                    <a:pt x="15652" y="1076"/>
                  </a:lnTo>
                  <a:lnTo>
                    <a:pt x="16315" y="814"/>
                  </a:lnTo>
                  <a:lnTo>
                    <a:pt x="17184" y="682"/>
                  </a:lnTo>
                  <a:lnTo>
                    <a:pt x="18468" y="420"/>
                  </a:lnTo>
                  <a:lnTo>
                    <a:pt x="19130" y="0"/>
                  </a:lnTo>
                  <a:lnTo>
                    <a:pt x="19545" y="420"/>
                  </a:lnTo>
                  <a:lnTo>
                    <a:pt x="19130" y="1076"/>
                  </a:lnTo>
                  <a:lnTo>
                    <a:pt x="19130" y="1785"/>
                  </a:lnTo>
                  <a:lnTo>
                    <a:pt x="19130" y="2310"/>
                  </a:lnTo>
                  <a:lnTo>
                    <a:pt x="19545" y="2861"/>
                  </a:lnTo>
                  <a:lnTo>
                    <a:pt x="19130" y="2992"/>
                  </a:lnTo>
                  <a:lnTo>
                    <a:pt x="19545" y="3543"/>
                  </a:lnTo>
                  <a:lnTo>
                    <a:pt x="19545" y="4619"/>
                  </a:lnTo>
                  <a:lnTo>
                    <a:pt x="19959" y="4777"/>
                  </a:lnTo>
                  <a:lnTo>
                    <a:pt x="19545" y="5171"/>
                  </a:lnTo>
                  <a:lnTo>
                    <a:pt x="19130" y="5433"/>
                  </a:lnTo>
                  <a:lnTo>
                    <a:pt x="19545" y="5696"/>
                  </a:lnTo>
                  <a:lnTo>
                    <a:pt x="18882" y="6115"/>
                  </a:lnTo>
                  <a:lnTo>
                    <a:pt x="18012" y="6772"/>
                  </a:lnTo>
                  <a:lnTo>
                    <a:pt x="17847" y="6929"/>
                  </a:lnTo>
                  <a:lnTo>
                    <a:pt x="17350" y="7192"/>
                  </a:lnTo>
                  <a:lnTo>
                    <a:pt x="16315" y="7480"/>
                  </a:lnTo>
                  <a:lnTo>
                    <a:pt x="16108" y="7874"/>
                  </a:lnTo>
                  <a:lnTo>
                    <a:pt x="13954" y="8268"/>
                  </a:lnTo>
                  <a:lnTo>
                    <a:pt x="12671" y="8688"/>
                  </a:lnTo>
                  <a:lnTo>
                    <a:pt x="12257" y="8976"/>
                  </a:lnTo>
                  <a:lnTo>
                    <a:pt x="12257" y="9239"/>
                  </a:lnTo>
                  <a:lnTo>
                    <a:pt x="11180" y="9764"/>
                  </a:lnTo>
                  <a:lnTo>
                    <a:pt x="10062" y="10315"/>
                  </a:lnTo>
                  <a:lnTo>
                    <a:pt x="8364" y="11391"/>
                  </a:lnTo>
                  <a:lnTo>
                    <a:pt x="8157" y="11811"/>
                  </a:lnTo>
                  <a:lnTo>
                    <a:pt x="8364" y="12493"/>
                  </a:lnTo>
                  <a:lnTo>
                    <a:pt x="8820" y="13307"/>
                  </a:lnTo>
                  <a:lnTo>
                    <a:pt x="9027" y="14278"/>
                  </a:lnTo>
                  <a:lnTo>
                    <a:pt x="9027" y="13990"/>
                  </a:lnTo>
                  <a:lnTo>
                    <a:pt x="9482" y="14278"/>
                  </a:lnTo>
                  <a:lnTo>
                    <a:pt x="9482" y="15092"/>
                  </a:lnTo>
                  <a:lnTo>
                    <a:pt x="9027" y="15459"/>
                  </a:lnTo>
                  <a:lnTo>
                    <a:pt x="8820" y="16430"/>
                  </a:lnTo>
                  <a:lnTo>
                    <a:pt x="9027" y="16168"/>
                  </a:lnTo>
                  <a:lnTo>
                    <a:pt x="9482" y="16588"/>
                  </a:lnTo>
                  <a:lnTo>
                    <a:pt x="8364" y="17113"/>
                  </a:lnTo>
                  <a:lnTo>
                    <a:pt x="5590" y="17769"/>
                  </a:lnTo>
                  <a:lnTo>
                    <a:pt x="4928" y="17927"/>
                  </a:lnTo>
                  <a:lnTo>
                    <a:pt x="4306" y="18346"/>
                  </a:lnTo>
                  <a:lnTo>
                    <a:pt x="3644" y="18609"/>
                  </a:lnTo>
                  <a:lnTo>
                    <a:pt x="3892" y="19003"/>
                  </a:lnTo>
                  <a:lnTo>
                    <a:pt x="4306" y="18871"/>
                  </a:lnTo>
                  <a:lnTo>
                    <a:pt x="4306" y="19003"/>
                  </a:lnTo>
                  <a:lnTo>
                    <a:pt x="4306" y="19974"/>
                  </a:lnTo>
                  <a:lnTo>
                    <a:pt x="3644" y="19974"/>
                  </a:lnTo>
                  <a:lnTo>
                    <a:pt x="2816" y="19685"/>
                  </a:lnTo>
                  <a:lnTo>
                    <a:pt x="3230" y="19003"/>
                  </a:lnTo>
                  <a:lnTo>
                    <a:pt x="2816" y="18609"/>
                  </a:lnTo>
                  <a:lnTo>
                    <a:pt x="2816" y="18346"/>
                  </a:lnTo>
                  <a:lnTo>
                    <a:pt x="2816" y="17507"/>
                  </a:lnTo>
                  <a:lnTo>
                    <a:pt x="2816" y="16588"/>
                  </a:lnTo>
                  <a:lnTo>
                    <a:pt x="2153" y="15459"/>
                  </a:lnTo>
                  <a:lnTo>
                    <a:pt x="2567" y="15092"/>
                  </a:lnTo>
                  <a:lnTo>
                    <a:pt x="2153" y="14934"/>
                  </a:lnTo>
                  <a:lnTo>
                    <a:pt x="1946" y="14278"/>
                  </a:lnTo>
                  <a:lnTo>
                    <a:pt x="3892" y="13176"/>
                  </a:lnTo>
                  <a:lnTo>
                    <a:pt x="4306" y="12625"/>
                  </a:lnTo>
                  <a:lnTo>
                    <a:pt x="4306" y="12231"/>
                  </a:lnTo>
                  <a:lnTo>
                    <a:pt x="4513" y="11811"/>
                  </a:lnTo>
                  <a:lnTo>
                    <a:pt x="5342" y="11129"/>
                  </a:lnTo>
                  <a:lnTo>
                    <a:pt x="4928" y="10735"/>
                  </a:lnTo>
                  <a:lnTo>
                    <a:pt x="4928" y="10315"/>
                  </a:lnTo>
                  <a:lnTo>
                    <a:pt x="4928" y="9764"/>
                  </a:lnTo>
                  <a:lnTo>
                    <a:pt x="5342" y="9764"/>
                  </a:lnTo>
                  <a:lnTo>
                    <a:pt x="4928" y="9659"/>
                  </a:lnTo>
                  <a:lnTo>
                    <a:pt x="5342" y="9396"/>
                  </a:lnTo>
                  <a:lnTo>
                    <a:pt x="5342" y="9239"/>
                  </a:lnTo>
                  <a:lnTo>
                    <a:pt x="5342" y="8556"/>
                  </a:lnTo>
                  <a:lnTo>
                    <a:pt x="5342" y="7874"/>
                  </a:lnTo>
                  <a:lnTo>
                    <a:pt x="4928" y="7192"/>
                  </a:lnTo>
                  <a:lnTo>
                    <a:pt x="4928" y="6929"/>
                  </a:lnTo>
                  <a:lnTo>
                    <a:pt x="3644" y="6929"/>
                  </a:lnTo>
                  <a:lnTo>
                    <a:pt x="3230" y="6772"/>
                  </a:lnTo>
                  <a:lnTo>
                    <a:pt x="2567" y="6509"/>
                  </a:lnTo>
                  <a:lnTo>
                    <a:pt x="2153" y="6378"/>
                  </a:lnTo>
                  <a:lnTo>
                    <a:pt x="870" y="6509"/>
                  </a:lnTo>
                  <a:lnTo>
                    <a:pt x="414" y="6115"/>
                  </a:lnTo>
                  <a:lnTo>
                    <a:pt x="414" y="5696"/>
                  </a:lnTo>
                  <a:lnTo>
                    <a:pt x="0" y="5171"/>
                  </a:lnTo>
                  <a:lnTo>
                    <a:pt x="5590" y="4068"/>
                  </a:lnTo>
                  <a:lnTo>
                    <a:pt x="6004" y="3937"/>
                  </a:lnTo>
                  <a:lnTo>
                    <a:pt x="6667" y="4777"/>
                  </a:lnTo>
                  <a:lnTo>
                    <a:pt x="7702" y="4619"/>
                  </a:lnTo>
                  <a:lnTo>
                    <a:pt x="8364" y="4777"/>
                  </a:lnTo>
                  <a:lnTo>
                    <a:pt x="8364" y="5696"/>
                  </a:lnTo>
                  <a:lnTo>
                    <a:pt x="8157" y="6378"/>
                  </a:lnTo>
                  <a:lnTo>
                    <a:pt x="8364" y="6772"/>
                  </a:lnTo>
                  <a:lnTo>
                    <a:pt x="9027" y="7480"/>
                  </a:lnTo>
                  <a:lnTo>
                    <a:pt x="9482" y="7874"/>
                  </a:lnTo>
                  <a:lnTo>
                    <a:pt x="9896" y="7480"/>
                  </a:lnTo>
                  <a:lnTo>
                    <a:pt x="9896" y="6772"/>
                  </a:lnTo>
                  <a:lnTo>
                    <a:pt x="10062" y="6772"/>
                  </a:lnTo>
                  <a:lnTo>
                    <a:pt x="10518" y="6509"/>
                  </a:lnTo>
                  <a:lnTo>
                    <a:pt x="10932" y="5696"/>
                  </a:lnTo>
                  <a:lnTo>
                    <a:pt x="11180" y="5039"/>
                  </a:lnTo>
                  <a:lnTo>
                    <a:pt x="10518" y="4777"/>
                  </a:lnTo>
                  <a:lnTo>
                    <a:pt x="9896" y="3937"/>
                  </a:lnTo>
                  <a:lnTo>
                    <a:pt x="9027" y="3543"/>
                  </a:lnTo>
                  <a:lnTo>
                    <a:pt x="8364" y="3543"/>
                  </a:lnTo>
                  <a:lnTo>
                    <a:pt x="8364" y="1890"/>
                  </a:lnTo>
                  <a:lnTo>
                    <a:pt x="8820" y="123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6" name="Freeform 113">
              <a:extLst>
                <a:ext uri="{FF2B5EF4-FFF2-40B4-BE49-F238E27FC236}">
                  <a16:creationId xmlns:a16="http://schemas.microsoft.com/office/drawing/2014/main" id="{69A314DC-705D-D74D-86F1-A3A9708B3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2157" y="4818068"/>
              <a:ext cx="330468" cy="315129"/>
            </a:xfrm>
            <a:custGeom>
              <a:avLst/>
              <a:gdLst>
                <a:gd name="T0" fmla="*/ 17162 w 20000"/>
                <a:gd name="T1" fmla="*/ 1062 h 20000"/>
                <a:gd name="T2" fmla="*/ 18378 w 20000"/>
                <a:gd name="T3" fmla="*/ 708 h 20000"/>
                <a:gd name="T4" fmla="*/ 18581 w 20000"/>
                <a:gd name="T5" fmla="*/ 708 h 20000"/>
                <a:gd name="T6" fmla="*/ 19426 w 20000"/>
                <a:gd name="T7" fmla="*/ 1062 h 20000"/>
                <a:gd name="T8" fmla="*/ 19966 w 20000"/>
                <a:gd name="T9" fmla="*/ 1451 h 20000"/>
                <a:gd name="T10" fmla="*/ 19426 w 20000"/>
                <a:gd name="T11" fmla="*/ 1451 h 20000"/>
                <a:gd name="T12" fmla="*/ 18919 w 20000"/>
                <a:gd name="T13" fmla="*/ 1628 h 20000"/>
                <a:gd name="T14" fmla="*/ 18581 w 20000"/>
                <a:gd name="T15" fmla="*/ 1628 h 20000"/>
                <a:gd name="T16" fmla="*/ 17500 w 20000"/>
                <a:gd name="T17" fmla="*/ 2372 h 20000"/>
                <a:gd name="T18" fmla="*/ 16993 w 20000"/>
                <a:gd name="T19" fmla="*/ 1628 h 20000"/>
                <a:gd name="T20" fmla="*/ 15777 w 20000"/>
                <a:gd name="T21" fmla="*/ 2018 h 20000"/>
                <a:gd name="T22" fmla="*/ 13818 w 20000"/>
                <a:gd name="T23" fmla="*/ 2372 h 20000"/>
                <a:gd name="T24" fmla="*/ 13480 w 20000"/>
                <a:gd name="T25" fmla="*/ 8212 h 20000"/>
                <a:gd name="T26" fmla="*/ 12095 w 20000"/>
                <a:gd name="T27" fmla="*/ 8212 h 20000"/>
                <a:gd name="T28" fmla="*/ 11892 w 20000"/>
                <a:gd name="T29" fmla="*/ 12991 h 20000"/>
                <a:gd name="T30" fmla="*/ 11554 w 20000"/>
                <a:gd name="T31" fmla="*/ 19221 h 20000"/>
                <a:gd name="T32" fmla="*/ 11047 w 20000"/>
                <a:gd name="T33" fmla="*/ 19221 h 20000"/>
                <a:gd name="T34" fmla="*/ 10304 w 20000"/>
                <a:gd name="T35" fmla="*/ 19752 h 20000"/>
                <a:gd name="T36" fmla="*/ 10169 w 20000"/>
                <a:gd name="T37" fmla="*/ 19965 h 20000"/>
                <a:gd name="T38" fmla="*/ 9628 w 20000"/>
                <a:gd name="T39" fmla="*/ 19752 h 20000"/>
                <a:gd name="T40" fmla="*/ 8919 w 20000"/>
                <a:gd name="T41" fmla="*/ 19752 h 20000"/>
                <a:gd name="T42" fmla="*/ 8412 w 20000"/>
                <a:gd name="T43" fmla="*/ 19752 h 20000"/>
                <a:gd name="T44" fmla="*/ 7534 w 20000"/>
                <a:gd name="T45" fmla="*/ 19398 h 20000"/>
                <a:gd name="T46" fmla="*/ 7534 w 20000"/>
                <a:gd name="T47" fmla="*/ 18478 h 20000"/>
                <a:gd name="T48" fmla="*/ 7399 w 20000"/>
                <a:gd name="T49" fmla="*/ 18478 h 20000"/>
                <a:gd name="T50" fmla="*/ 6993 w 20000"/>
                <a:gd name="T51" fmla="*/ 18478 h 20000"/>
                <a:gd name="T52" fmla="*/ 6655 w 20000"/>
                <a:gd name="T53" fmla="*/ 19221 h 20000"/>
                <a:gd name="T54" fmla="*/ 6486 w 20000"/>
                <a:gd name="T55" fmla="*/ 19398 h 20000"/>
                <a:gd name="T56" fmla="*/ 5270 w 20000"/>
                <a:gd name="T57" fmla="*/ 18301 h 20000"/>
                <a:gd name="T58" fmla="*/ 4730 w 20000"/>
                <a:gd name="T59" fmla="*/ 16850 h 20000"/>
                <a:gd name="T60" fmla="*/ 4730 w 20000"/>
                <a:gd name="T61" fmla="*/ 16106 h 20000"/>
                <a:gd name="T62" fmla="*/ 4561 w 20000"/>
                <a:gd name="T63" fmla="*/ 15540 h 20000"/>
                <a:gd name="T64" fmla="*/ 4223 w 20000"/>
                <a:gd name="T65" fmla="*/ 13522 h 20000"/>
                <a:gd name="T66" fmla="*/ 3885 w 20000"/>
                <a:gd name="T67" fmla="*/ 12637 h 20000"/>
                <a:gd name="T68" fmla="*/ 3682 w 20000"/>
                <a:gd name="T69" fmla="*/ 11150 h 20000"/>
                <a:gd name="T70" fmla="*/ 3682 w 20000"/>
                <a:gd name="T71" fmla="*/ 10053 h 20000"/>
                <a:gd name="T72" fmla="*/ 3682 w 20000"/>
                <a:gd name="T73" fmla="*/ 9168 h 20000"/>
                <a:gd name="T74" fmla="*/ 2973 w 20000"/>
                <a:gd name="T75" fmla="*/ 8212 h 20000"/>
                <a:gd name="T76" fmla="*/ 1959 w 20000"/>
                <a:gd name="T77" fmla="*/ 5487 h 20000"/>
                <a:gd name="T78" fmla="*/ 912 w 20000"/>
                <a:gd name="T79" fmla="*/ 3469 h 20000"/>
                <a:gd name="T80" fmla="*/ 541 w 20000"/>
                <a:gd name="T81" fmla="*/ 2549 h 20000"/>
                <a:gd name="T82" fmla="*/ 0 w 20000"/>
                <a:gd name="T83" fmla="*/ 1451 h 20000"/>
                <a:gd name="T84" fmla="*/ 0 w 20000"/>
                <a:gd name="T85" fmla="*/ 496 h 20000"/>
                <a:gd name="T86" fmla="*/ 203 w 20000"/>
                <a:gd name="T87" fmla="*/ 496 h 20000"/>
                <a:gd name="T88" fmla="*/ 912 w 20000"/>
                <a:gd name="T89" fmla="*/ 496 h 20000"/>
                <a:gd name="T90" fmla="*/ 1047 w 20000"/>
                <a:gd name="T91" fmla="*/ 496 h 20000"/>
                <a:gd name="T92" fmla="*/ 1959 w 20000"/>
                <a:gd name="T93" fmla="*/ 0 h 20000"/>
                <a:gd name="T94" fmla="*/ 2432 w 20000"/>
                <a:gd name="T95" fmla="*/ 142 h 20000"/>
                <a:gd name="T96" fmla="*/ 3345 w 20000"/>
                <a:gd name="T97" fmla="*/ 708 h 20000"/>
                <a:gd name="T98" fmla="*/ 3682 w 20000"/>
                <a:gd name="T99" fmla="*/ 708 h 20000"/>
                <a:gd name="T100" fmla="*/ 9628 w 20000"/>
                <a:gd name="T101" fmla="*/ 496 h 20000"/>
                <a:gd name="T102" fmla="*/ 9831 w 20000"/>
                <a:gd name="T103" fmla="*/ 1062 h 20000"/>
                <a:gd name="T104" fmla="*/ 10304 w 20000"/>
                <a:gd name="T105" fmla="*/ 1451 h 20000"/>
                <a:gd name="T106" fmla="*/ 12432 w 20000"/>
                <a:gd name="T107" fmla="*/ 1628 h 20000"/>
                <a:gd name="T108" fmla="*/ 13311 w 20000"/>
                <a:gd name="T109" fmla="*/ 1628 h 20000"/>
                <a:gd name="T110" fmla="*/ 13818 w 20000"/>
                <a:gd name="T111" fmla="*/ 1628 h 20000"/>
                <a:gd name="T112" fmla="*/ 14358 w 20000"/>
                <a:gd name="T113" fmla="*/ 1628 h 20000"/>
                <a:gd name="T114" fmla="*/ 17162 w 20000"/>
                <a:gd name="T115" fmla="*/ 106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000" h="20000">
                  <a:moveTo>
                    <a:pt x="17162" y="1062"/>
                  </a:moveTo>
                  <a:lnTo>
                    <a:pt x="18378" y="708"/>
                  </a:lnTo>
                  <a:lnTo>
                    <a:pt x="18581" y="708"/>
                  </a:lnTo>
                  <a:lnTo>
                    <a:pt x="19426" y="1062"/>
                  </a:lnTo>
                  <a:lnTo>
                    <a:pt x="19966" y="1451"/>
                  </a:lnTo>
                  <a:lnTo>
                    <a:pt x="19426" y="1451"/>
                  </a:lnTo>
                  <a:lnTo>
                    <a:pt x="18919" y="1628"/>
                  </a:lnTo>
                  <a:lnTo>
                    <a:pt x="18581" y="1628"/>
                  </a:lnTo>
                  <a:lnTo>
                    <a:pt x="17500" y="2372"/>
                  </a:lnTo>
                  <a:lnTo>
                    <a:pt x="16993" y="1628"/>
                  </a:lnTo>
                  <a:lnTo>
                    <a:pt x="15777" y="2018"/>
                  </a:lnTo>
                  <a:lnTo>
                    <a:pt x="13818" y="2372"/>
                  </a:lnTo>
                  <a:lnTo>
                    <a:pt x="13480" y="8212"/>
                  </a:lnTo>
                  <a:lnTo>
                    <a:pt x="12095" y="8212"/>
                  </a:lnTo>
                  <a:lnTo>
                    <a:pt x="11892" y="12991"/>
                  </a:lnTo>
                  <a:lnTo>
                    <a:pt x="11554" y="19221"/>
                  </a:lnTo>
                  <a:lnTo>
                    <a:pt x="11047" y="19221"/>
                  </a:lnTo>
                  <a:lnTo>
                    <a:pt x="10304" y="19752"/>
                  </a:lnTo>
                  <a:lnTo>
                    <a:pt x="10169" y="19965"/>
                  </a:lnTo>
                  <a:lnTo>
                    <a:pt x="9628" y="19752"/>
                  </a:lnTo>
                  <a:lnTo>
                    <a:pt x="8919" y="19752"/>
                  </a:lnTo>
                  <a:lnTo>
                    <a:pt x="8412" y="19752"/>
                  </a:lnTo>
                  <a:lnTo>
                    <a:pt x="7534" y="19398"/>
                  </a:lnTo>
                  <a:lnTo>
                    <a:pt x="7534" y="18478"/>
                  </a:lnTo>
                  <a:lnTo>
                    <a:pt x="7399" y="18478"/>
                  </a:lnTo>
                  <a:lnTo>
                    <a:pt x="6993" y="18478"/>
                  </a:lnTo>
                  <a:lnTo>
                    <a:pt x="6655" y="19221"/>
                  </a:lnTo>
                  <a:lnTo>
                    <a:pt x="6486" y="19398"/>
                  </a:lnTo>
                  <a:lnTo>
                    <a:pt x="5270" y="18301"/>
                  </a:lnTo>
                  <a:lnTo>
                    <a:pt x="4730" y="16850"/>
                  </a:lnTo>
                  <a:lnTo>
                    <a:pt x="4730" y="16106"/>
                  </a:lnTo>
                  <a:lnTo>
                    <a:pt x="4561" y="15540"/>
                  </a:lnTo>
                  <a:lnTo>
                    <a:pt x="4223" y="13522"/>
                  </a:lnTo>
                  <a:lnTo>
                    <a:pt x="3885" y="12637"/>
                  </a:lnTo>
                  <a:lnTo>
                    <a:pt x="3682" y="11150"/>
                  </a:lnTo>
                  <a:lnTo>
                    <a:pt x="3682" y="10053"/>
                  </a:lnTo>
                  <a:lnTo>
                    <a:pt x="3682" y="9168"/>
                  </a:lnTo>
                  <a:lnTo>
                    <a:pt x="2973" y="8212"/>
                  </a:lnTo>
                  <a:lnTo>
                    <a:pt x="1959" y="5487"/>
                  </a:lnTo>
                  <a:lnTo>
                    <a:pt x="912" y="3469"/>
                  </a:lnTo>
                  <a:lnTo>
                    <a:pt x="541" y="2549"/>
                  </a:lnTo>
                  <a:lnTo>
                    <a:pt x="0" y="1451"/>
                  </a:lnTo>
                  <a:lnTo>
                    <a:pt x="0" y="496"/>
                  </a:lnTo>
                  <a:lnTo>
                    <a:pt x="203" y="496"/>
                  </a:lnTo>
                  <a:lnTo>
                    <a:pt x="912" y="496"/>
                  </a:lnTo>
                  <a:lnTo>
                    <a:pt x="1047" y="496"/>
                  </a:lnTo>
                  <a:lnTo>
                    <a:pt x="1959" y="0"/>
                  </a:lnTo>
                  <a:lnTo>
                    <a:pt x="2432" y="142"/>
                  </a:lnTo>
                  <a:lnTo>
                    <a:pt x="3345" y="708"/>
                  </a:lnTo>
                  <a:lnTo>
                    <a:pt x="3682" y="708"/>
                  </a:lnTo>
                  <a:lnTo>
                    <a:pt x="9628" y="496"/>
                  </a:lnTo>
                  <a:lnTo>
                    <a:pt x="9831" y="1062"/>
                  </a:lnTo>
                  <a:lnTo>
                    <a:pt x="10304" y="1451"/>
                  </a:lnTo>
                  <a:lnTo>
                    <a:pt x="12432" y="1628"/>
                  </a:lnTo>
                  <a:lnTo>
                    <a:pt x="13311" y="1628"/>
                  </a:lnTo>
                  <a:lnTo>
                    <a:pt x="13818" y="1628"/>
                  </a:lnTo>
                  <a:lnTo>
                    <a:pt x="14358" y="1628"/>
                  </a:lnTo>
                  <a:lnTo>
                    <a:pt x="17162" y="10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7" name="Freeform 112">
              <a:extLst>
                <a:ext uri="{FF2B5EF4-FFF2-40B4-BE49-F238E27FC236}">
                  <a16:creationId xmlns:a16="http://schemas.microsoft.com/office/drawing/2014/main" id="{C2AC8E1A-0D53-F54F-BCD1-28B711B91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6310" y="3795994"/>
              <a:ext cx="387639" cy="303972"/>
            </a:xfrm>
            <a:custGeom>
              <a:avLst/>
              <a:gdLst>
                <a:gd name="T0" fmla="*/ 15201 w 20000"/>
                <a:gd name="T1" fmla="*/ 0 h 20000"/>
                <a:gd name="T2" fmla="*/ 16839 w 20000"/>
                <a:gd name="T3" fmla="*/ 587 h 20000"/>
                <a:gd name="T4" fmla="*/ 17874 w 20000"/>
                <a:gd name="T5" fmla="*/ 1505 h 20000"/>
                <a:gd name="T6" fmla="*/ 18793 w 20000"/>
                <a:gd name="T7" fmla="*/ 954 h 20000"/>
                <a:gd name="T8" fmla="*/ 19080 w 20000"/>
                <a:gd name="T9" fmla="*/ 2092 h 20000"/>
                <a:gd name="T10" fmla="*/ 19080 w 20000"/>
                <a:gd name="T11" fmla="*/ 3450 h 20000"/>
                <a:gd name="T12" fmla="*/ 19511 w 20000"/>
                <a:gd name="T13" fmla="*/ 4000 h 20000"/>
                <a:gd name="T14" fmla="*/ 19511 w 20000"/>
                <a:gd name="T15" fmla="*/ 4587 h 20000"/>
                <a:gd name="T16" fmla="*/ 19971 w 20000"/>
                <a:gd name="T17" fmla="*/ 5505 h 20000"/>
                <a:gd name="T18" fmla="*/ 19799 w 20000"/>
                <a:gd name="T19" fmla="*/ 5688 h 20000"/>
                <a:gd name="T20" fmla="*/ 19511 w 20000"/>
                <a:gd name="T21" fmla="*/ 11009 h 20000"/>
                <a:gd name="T22" fmla="*/ 17586 w 20000"/>
                <a:gd name="T23" fmla="*/ 14055 h 20000"/>
                <a:gd name="T24" fmla="*/ 17270 w 20000"/>
                <a:gd name="T25" fmla="*/ 14642 h 20000"/>
                <a:gd name="T26" fmla="*/ 17155 w 20000"/>
                <a:gd name="T27" fmla="*/ 15376 h 20000"/>
                <a:gd name="T28" fmla="*/ 17155 w 20000"/>
                <a:gd name="T29" fmla="*/ 16147 h 20000"/>
                <a:gd name="T30" fmla="*/ 16839 w 20000"/>
                <a:gd name="T31" fmla="*/ 16881 h 20000"/>
                <a:gd name="T32" fmla="*/ 16408 w 20000"/>
                <a:gd name="T33" fmla="*/ 17101 h 20000"/>
                <a:gd name="T34" fmla="*/ 15948 w 20000"/>
                <a:gd name="T35" fmla="*/ 17468 h 20000"/>
                <a:gd name="T36" fmla="*/ 13707 w 20000"/>
                <a:gd name="T37" fmla="*/ 16881 h 20000"/>
                <a:gd name="T38" fmla="*/ 13276 w 20000"/>
                <a:gd name="T39" fmla="*/ 17101 h 20000"/>
                <a:gd name="T40" fmla="*/ 12816 w 20000"/>
                <a:gd name="T41" fmla="*/ 17468 h 20000"/>
                <a:gd name="T42" fmla="*/ 12385 w 20000"/>
                <a:gd name="T43" fmla="*/ 17651 h 20000"/>
                <a:gd name="T44" fmla="*/ 11638 w 20000"/>
                <a:gd name="T45" fmla="*/ 18055 h 20000"/>
                <a:gd name="T46" fmla="*/ 10115 w 20000"/>
                <a:gd name="T47" fmla="*/ 17101 h 20000"/>
                <a:gd name="T48" fmla="*/ 8649 w 20000"/>
                <a:gd name="T49" fmla="*/ 17468 h 20000"/>
                <a:gd name="T50" fmla="*/ 8218 w 20000"/>
                <a:gd name="T51" fmla="*/ 16881 h 20000"/>
                <a:gd name="T52" fmla="*/ 7471 w 20000"/>
                <a:gd name="T53" fmla="*/ 16514 h 20000"/>
                <a:gd name="T54" fmla="*/ 6724 w 20000"/>
                <a:gd name="T55" fmla="*/ 16147 h 20000"/>
                <a:gd name="T56" fmla="*/ 6724 w 20000"/>
                <a:gd name="T57" fmla="*/ 16514 h 20000"/>
                <a:gd name="T58" fmla="*/ 5833 w 20000"/>
                <a:gd name="T59" fmla="*/ 16514 h 20000"/>
                <a:gd name="T60" fmla="*/ 5374 w 20000"/>
                <a:gd name="T61" fmla="*/ 16881 h 20000"/>
                <a:gd name="T62" fmla="*/ 5057 w 20000"/>
                <a:gd name="T63" fmla="*/ 17651 h 20000"/>
                <a:gd name="T64" fmla="*/ 4339 w 20000"/>
                <a:gd name="T65" fmla="*/ 18459 h 20000"/>
                <a:gd name="T66" fmla="*/ 4339 w 20000"/>
                <a:gd name="T67" fmla="*/ 19963 h 20000"/>
                <a:gd name="T68" fmla="*/ 3879 w 20000"/>
                <a:gd name="T69" fmla="*/ 19376 h 20000"/>
                <a:gd name="T70" fmla="*/ 3420 w 20000"/>
                <a:gd name="T71" fmla="*/ 18606 h 20000"/>
                <a:gd name="T72" fmla="*/ 3132 w 20000"/>
                <a:gd name="T73" fmla="*/ 18606 h 20000"/>
                <a:gd name="T74" fmla="*/ 2845 w 20000"/>
                <a:gd name="T75" fmla="*/ 19376 h 20000"/>
                <a:gd name="T76" fmla="*/ 2414 w 20000"/>
                <a:gd name="T77" fmla="*/ 18606 h 20000"/>
                <a:gd name="T78" fmla="*/ 2701 w 20000"/>
                <a:gd name="T79" fmla="*/ 18459 h 20000"/>
                <a:gd name="T80" fmla="*/ 2414 w 20000"/>
                <a:gd name="T81" fmla="*/ 18055 h 20000"/>
                <a:gd name="T82" fmla="*/ 1954 w 20000"/>
                <a:gd name="T83" fmla="*/ 18055 h 20000"/>
                <a:gd name="T84" fmla="*/ 1063 w 20000"/>
                <a:gd name="T85" fmla="*/ 17468 h 20000"/>
                <a:gd name="T86" fmla="*/ 1063 w 20000"/>
                <a:gd name="T87" fmla="*/ 17101 h 20000"/>
                <a:gd name="T88" fmla="*/ 1494 w 20000"/>
                <a:gd name="T89" fmla="*/ 17101 h 20000"/>
                <a:gd name="T90" fmla="*/ 1494 w 20000"/>
                <a:gd name="T91" fmla="*/ 16881 h 20000"/>
                <a:gd name="T92" fmla="*/ 1063 w 20000"/>
                <a:gd name="T93" fmla="*/ 16881 h 20000"/>
                <a:gd name="T94" fmla="*/ 460 w 20000"/>
                <a:gd name="T95" fmla="*/ 16147 h 20000"/>
                <a:gd name="T96" fmla="*/ 316 w 20000"/>
                <a:gd name="T97" fmla="*/ 15596 h 20000"/>
                <a:gd name="T98" fmla="*/ 0 w 20000"/>
                <a:gd name="T99" fmla="*/ 15009 h 20000"/>
                <a:gd name="T100" fmla="*/ 0 w 20000"/>
                <a:gd name="T101" fmla="*/ 14422 h 20000"/>
                <a:gd name="T102" fmla="*/ 1207 w 20000"/>
                <a:gd name="T103" fmla="*/ 14055 h 20000"/>
                <a:gd name="T104" fmla="*/ 1494 w 20000"/>
                <a:gd name="T105" fmla="*/ 13651 h 20000"/>
                <a:gd name="T106" fmla="*/ 3879 w 20000"/>
                <a:gd name="T107" fmla="*/ 13505 h 20000"/>
                <a:gd name="T108" fmla="*/ 4339 w 20000"/>
                <a:gd name="T109" fmla="*/ 13651 h 20000"/>
                <a:gd name="T110" fmla="*/ 4770 w 20000"/>
                <a:gd name="T111" fmla="*/ 12550 h 20000"/>
                <a:gd name="T112" fmla="*/ 5057 w 20000"/>
                <a:gd name="T113" fmla="*/ 11009 h 20000"/>
                <a:gd name="T114" fmla="*/ 5374 w 20000"/>
                <a:gd name="T115" fmla="*/ 10642 h 20000"/>
                <a:gd name="T116" fmla="*/ 5374 w 20000"/>
                <a:gd name="T117" fmla="*/ 7413 h 20000"/>
                <a:gd name="T118" fmla="*/ 7471 w 20000"/>
                <a:gd name="T119" fmla="*/ 6459 h 20000"/>
                <a:gd name="T120" fmla="*/ 9397 w 20000"/>
                <a:gd name="T121" fmla="*/ 4183 h 20000"/>
                <a:gd name="T122" fmla="*/ 13994 w 20000"/>
                <a:gd name="T123" fmla="*/ 954 h 20000"/>
                <a:gd name="T124" fmla="*/ 15201 w 20000"/>
                <a:gd name="T125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00" h="20000">
                  <a:moveTo>
                    <a:pt x="15201" y="0"/>
                  </a:moveTo>
                  <a:lnTo>
                    <a:pt x="16839" y="587"/>
                  </a:lnTo>
                  <a:lnTo>
                    <a:pt x="17874" y="1505"/>
                  </a:lnTo>
                  <a:lnTo>
                    <a:pt x="18793" y="954"/>
                  </a:lnTo>
                  <a:lnTo>
                    <a:pt x="19080" y="2092"/>
                  </a:lnTo>
                  <a:lnTo>
                    <a:pt x="19080" y="3450"/>
                  </a:lnTo>
                  <a:lnTo>
                    <a:pt x="19511" y="4000"/>
                  </a:lnTo>
                  <a:lnTo>
                    <a:pt x="19511" y="4587"/>
                  </a:lnTo>
                  <a:lnTo>
                    <a:pt x="19971" y="5505"/>
                  </a:lnTo>
                  <a:lnTo>
                    <a:pt x="19799" y="5688"/>
                  </a:lnTo>
                  <a:lnTo>
                    <a:pt x="19511" y="11009"/>
                  </a:lnTo>
                  <a:lnTo>
                    <a:pt x="17586" y="14055"/>
                  </a:lnTo>
                  <a:lnTo>
                    <a:pt x="17270" y="14642"/>
                  </a:lnTo>
                  <a:lnTo>
                    <a:pt x="17155" y="15376"/>
                  </a:lnTo>
                  <a:lnTo>
                    <a:pt x="17155" y="16147"/>
                  </a:lnTo>
                  <a:lnTo>
                    <a:pt x="16839" y="16881"/>
                  </a:lnTo>
                  <a:lnTo>
                    <a:pt x="16408" y="17101"/>
                  </a:lnTo>
                  <a:lnTo>
                    <a:pt x="15948" y="17468"/>
                  </a:lnTo>
                  <a:lnTo>
                    <a:pt x="13707" y="16881"/>
                  </a:lnTo>
                  <a:lnTo>
                    <a:pt x="13276" y="17101"/>
                  </a:lnTo>
                  <a:lnTo>
                    <a:pt x="12816" y="17468"/>
                  </a:lnTo>
                  <a:lnTo>
                    <a:pt x="12385" y="17651"/>
                  </a:lnTo>
                  <a:lnTo>
                    <a:pt x="11638" y="18055"/>
                  </a:lnTo>
                  <a:lnTo>
                    <a:pt x="10115" y="17101"/>
                  </a:lnTo>
                  <a:lnTo>
                    <a:pt x="8649" y="17468"/>
                  </a:lnTo>
                  <a:lnTo>
                    <a:pt x="8218" y="16881"/>
                  </a:lnTo>
                  <a:lnTo>
                    <a:pt x="7471" y="16514"/>
                  </a:lnTo>
                  <a:lnTo>
                    <a:pt x="6724" y="16147"/>
                  </a:lnTo>
                  <a:lnTo>
                    <a:pt x="6724" y="16514"/>
                  </a:lnTo>
                  <a:lnTo>
                    <a:pt x="5833" y="16514"/>
                  </a:lnTo>
                  <a:lnTo>
                    <a:pt x="5374" y="16881"/>
                  </a:lnTo>
                  <a:lnTo>
                    <a:pt x="5057" y="17651"/>
                  </a:lnTo>
                  <a:lnTo>
                    <a:pt x="4339" y="18459"/>
                  </a:lnTo>
                  <a:lnTo>
                    <a:pt x="4339" y="19963"/>
                  </a:lnTo>
                  <a:lnTo>
                    <a:pt x="3879" y="19376"/>
                  </a:lnTo>
                  <a:lnTo>
                    <a:pt x="3420" y="18606"/>
                  </a:lnTo>
                  <a:lnTo>
                    <a:pt x="3132" y="18606"/>
                  </a:lnTo>
                  <a:lnTo>
                    <a:pt x="2845" y="19376"/>
                  </a:lnTo>
                  <a:lnTo>
                    <a:pt x="2414" y="18606"/>
                  </a:lnTo>
                  <a:lnTo>
                    <a:pt x="2701" y="18459"/>
                  </a:lnTo>
                  <a:lnTo>
                    <a:pt x="2414" y="18055"/>
                  </a:lnTo>
                  <a:lnTo>
                    <a:pt x="1954" y="18055"/>
                  </a:lnTo>
                  <a:lnTo>
                    <a:pt x="1063" y="17468"/>
                  </a:lnTo>
                  <a:lnTo>
                    <a:pt x="1063" y="17101"/>
                  </a:lnTo>
                  <a:lnTo>
                    <a:pt x="1494" y="17101"/>
                  </a:lnTo>
                  <a:lnTo>
                    <a:pt x="1494" y="16881"/>
                  </a:lnTo>
                  <a:lnTo>
                    <a:pt x="1063" y="16881"/>
                  </a:lnTo>
                  <a:lnTo>
                    <a:pt x="460" y="16147"/>
                  </a:lnTo>
                  <a:lnTo>
                    <a:pt x="316" y="15596"/>
                  </a:lnTo>
                  <a:lnTo>
                    <a:pt x="0" y="15009"/>
                  </a:lnTo>
                  <a:lnTo>
                    <a:pt x="0" y="14422"/>
                  </a:lnTo>
                  <a:lnTo>
                    <a:pt x="1207" y="14055"/>
                  </a:lnTo>
                  <a:lnTo>
                    <a:pt x="1494" y="13651"/>
                  </a:lnTo>
                  <a:lnTo>
                    <a:pt x="3879" y="13505"/>
                  </a:lnTo>
                  <a:lnTo>
                    <a:pt x="4339" y="13651"/>
                  </a:lnTo>
                  <a:lnTo>
                    <a:pt x="4770" y="12550"/>
                  </a:lnTo>
                  <a:lnTo>
                    <a:pt x="5057" y="11009"/>
                  </a:lnTo>
                  <a:lnTo>
                    <a:pt x="5374" y="10642"/>
                  </a:lnTo>
                  <a:lnTo>
                    <a:pt x="5374" y="7413"/>
                  </a:lnTo>
                  <a:lnTo>
                    <a:pt x="7471" y="6459"/>
                  </a:lnTo>
                  <a:lnTo>
                    <a:pt x="9397" y="4183"/>
                  </a:lnTo>
                  <a:lnTo>
                    <a:pt x="13994" y="954"/>
                  </a:lnTo>
                  <a:lnTo>
                    <a:pt x="1520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8" name="Freeform 111">
              <a:extLst>
                <a:ext uri="{FF2B5EF4-FFF2-40B4-BE49-F238E27FC236}">
                  <a16:creationId xmlns:a16="http://schemas.microsoft.com/office/drawing/2014/main" id="{533D4E1A-05C7-444F-87B6-6A233C180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3239" y="4041403"/>
              <a:ext cx="295609" cy="242621"/>
            </a:xfrm>
            <a:custGeom>
              <a:avLst/>
              <a:gdLst>
                <a:gd name="T0" fmla="*/ 18601 w 20000"/>
                <a:gd name="T1" fmla="*/ 1193 h 20000"/>
                <a:gd name="T2" fmla="*/ 18979 w 20000"/>
                <a:gd name="T3" fmla="*/ 3073 h 20000"/>
                <a:gd name="T4" fmla="*/ 19962 w 20000"/>
                <a:gd name="T5" fmla="*/ 4771 h 20000"/>
                <a:gd name="T6" fmla="*/ 18601 w 20000"/>
                <a:gd name="T7" fmla="*/ 5459 h 20000"/>
                <a:gd name="T8" fmla="*/ 18034 w 20000"/>
                <a:gd name="T9" fmla="*/ 7385 h 20000"/>
                <a:gd name="T10" fmla="*/ 17618 w 20000"/>
                <a:gd name="T11" fmla="*/ 8991 h 20000"/>
                <a:gd name="T12" fmla="*/ 16635 w 20000"/>
                <a:gd name="T13" fmla="*/ 10413 h 20000"/>
                <a:gd name="T14" fmla="*/ 15085 w 20000"/>
                <a:gd name="T15" fmla="*/ 13486 h 20000"/>
                <a:gd name="T16" fmla="*/ 15085 w 20000"/>
                <a:gd name="T17" fmla="*/ 14220 h 20000"/>
                <a:gd name="T18" fmla="*/ 13913 w 20000"/>
                <a:gd name="T19" fmla="*/ 14954 h 20000"/>
                <a:gd name="T20" fmla="*/ 13308 w 20000"/>
                <a:gd name="T21" fmla="*/ 14037 h 20000"/>
                <a:gd name="T22" fmla="*/ 12325 w 20000"/>
                <a:gd name="T23" fmla="*/ 14220 h 20000"/>
                <a:gd name="T24" fmla="*/ 10397 w 20000"/>
                <a:gd name="T25" fmla="*/ 16101 h 20000"/>
                <a:gd name="T26" fmla="*/ 9376 w 20000"/>
                <a:gd name="T27" fmla="*/ 19220 h 20000"/>
                <a:gd name="T28" fmla="*/ 9225 w 20000"/>
                <a:gd name="T29" fmla="*/ 19220 h 20000"/>
                <a:gd name="T30" fmla="*/ 6881 w 20000"/>
                <a:gd name="T31" fmla="*/ 19220 h 20000"/>
                <a:gd name="T32" fmla="*/ 5671 w 20000"/>
                <a:gd name="T33" fmla="*/ 19954 h 20000"/>
                <a:gd name="T34" fmla="*/ 4121 w 20000"/>
                <a:gd name="T35" fmla="*/ 18073 h 20000"/>
                <a:gd name="T36" fmla="*/ 4348 w 20000"/>
                <a:gd name="T37" fmla="*/ 17339 h 20000"/>
                <a:gd name="T38" fmla="*/ 3554 w 20000"/>
                <a:gd name="T39" fmla="*/ 16101 h 20000"/>
                <a:gd name="T40" fmla="*/ 227 w 20000"/>
                <a:gd name="T41" fmla="*/ 15459 h 20000"/>
                <a:gd name="T42" fmla="*/ 0 w 20000"/>
                <a:gd name="T43" fmla="*/ 11147 h 20000"/>
                <a:gd name="T44" fmla="*/ 605 w 20000"/>
                <a:gd name="T45" fmla="*/ 9725 h 20000"/>
                <a:gd name="T46" fmla="*/ 1172 w 20000"/>
                <a:gd name="T47" fmla="*/ 8073 h 20000"/>
                <a:gd name="T48" fmla="*/ 1550 w 20000"/>
                <a:gd name="T49" fmla="*/ 6651 h 20000"/>
                <a:gd name="T50" fmla="*/ 1172 w 20000"/>
                <a:gd name="T51" fmla="*/ 4771 h 20000"/>
                <a:gd name="T52" fmla="*/ 2155 w 20000"/>
                <a:gd name="T53" fmla="*/ 1881 h 20000"/>
                <a:gd name="T54" fmla="*/ 3176 w 20000"/>
                <a:gd name="T55" fmla="*/ 459 h 20000"/>
                <a:gd name="T56" fmla="*/ 4348 w 20000"/>
                <a:gd name="T57" fmla="*/ 0 h 20000"/>
                <a:gd name="T58" fmla="*/ 6276 w 20000"/>
                <a:gd name="T59" fmla="*/ 917 h 20000"/>
                <a:gd name="T60" fmla="*/ 8809 w 20000"/>
                <a:gd name="T61" fmla="*/ 1193 h 20000"/>
                <a:gd name="T62" fmla="*/ 11758 w 20000"/>
                <a:gd name="T63" fmla="*/ 1881 h 20000"/>
                <a:gd name="T64" fmla="*/ 12930 w 20000"/>
                <a:gd name="T65" fmla="*/ 1193 h 20000"/>
                <a:gd name="T66" fmla="*/ 16446 w 20000"/>
                <a:gd name="T67" fmla="*/ 1651 h 20000"/>
                <a:gd name="T68" fmla="*/ 17618 w 20000"/>
                <a:gd name="T69" fmla="*/ 91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00" h="20000">
                  <a:moveTo>
                    <a:pt x="18034" y="0"/>
                  </a:moveTo>
                  <a:lnTo>
                    <a:pt x="18601" y="1193"/>
                  </a:lnTo>
                  <a:lnTo>
                    <a:pt x="18979" y="1651"/>
                  </a:lnTo>
                  <a:lnTo>
                    <a:pt x="18979" y="3073"/>
                  </a:lnTo>
                  <a:lnTo>
                    <a:pt x="19584" y="3532"/>
                  </a:lnTo>
                  <a:lnTo>
                    <a:pt x="19962" y="4771"/>
                  </a:lnTo>
                  <a:lnTo>
                    <a:pt x="19206" y="5917"/>
                  </a:lnTo>
                  <a:lnTo>
                    <a:pt x="18601" y="5459"/>
                  </a:lnTo>
                  <a:lnTo>
                    <a:pt x="18034" y="6651"/>
                  </a:lnTo>
                  <a:lnTo>
                    <a:pt x="18034" y="7385"/>
                  </a:lnTo>
                  <a:lnTo>
                    <a:pt x="17429" y="8073"/>
                  </a:lnTo>
                  <a:lnTo>
                    <a:pt x="17618" y="8991"/>
                  </a:lnTo>
                  <a:lnTo>
                    <a:pt x="16635" y="9266"/>
                  </a:lnTo>
                  <a:lnTo>
                    <a:pt x="16635" y="10413"/>
                  </a:lnTo>
                  <a:lnTo>
                    <a:pt x="16030" y="11147"/>
                  </a:lnTo>
                  <a:lnTo>
                    <a:pt x="15085" y="13486"/>
                  </a:lnTo>
                  <a:lnTo>
                    <a:pt x="15463" y="14220"/>
                  </a:lnTo>
                  <a:lnTo>
                    <a:pt x="15085" y="14220"/>
                  </a:lnTo>
                  <a:lnTo>
                    <a:pt x="14480" y="14954"/>
                  </a:lnTo>
                  <a:lnTo>
                    <a:pt x="13913" y="14954"/>
                  </a:lnTo>
                  <a:lnTo>
                    <a:pt x="13913" y="14725"/>
                  </a:lnTo>
                  <a:lnTo>
                    <a:pt x="13308" y="14037"/>
                  </a:lnTo>
                  <a:lnTo>
                    <a:pt x="12930" y="14220"/>
                  </a:lnTo>
                  <a:lnTo>
                    <a:pt x="12325" y="14220"/>
                  </a:lnTo>
                  <a:lnTo>
                    <a:pt x="11380" y="14954"/>
                  </a:lnTo>
                  <a:lnTo>
                    <a:pt x="10397" y="16101"/>
                  </a:lnTo>
                  <a:lnTo>
                    <a:pt x="9981" y="17798"/>
                  </a:lnTo>
                  <a:lnTo>
                    <a:pt x="9376" y="19220"/>
                  </a:lnTo>
                  <a:lnTo>
                    <a:pt x="9225" y="18991"/>
                  </a:lnTo>
                  <a:lnTo>
                    <a:pt x="9225" y="19220"/>
                  </a:lnTo>
                  <a:lnTo>
                    <a:pt x="7826" y="19679"/>
                  </a:lnTo>
                  <a:lnTo>
                    <a:pt x="6881" y="19220"/>
                  </a:lnTo>
                  <a:lnTo>
                    <a:pt x="6881" y="19679"/>
                  </a:lnTo>
                  <a:lnTo>
                    <a:pt x="5671" y="19954"/>
                  </a:lnTo>
                  <a:lnTo>
                    <a:pt x="5104" y="19679"/>
                  </a:lnTo>
                  <a:lnTo>
                    <a:pt x="4121" y="18073"/>
                  </a:lnTo>
                  <a:lnTo>
                    <a:pt x="4348" y="17798"/>
                  </a:lnTo>
                  <a:lnTo>
                    <a:pt x="4348" y="17339"/>
                  </a:lnTo>
                  <a:lnTo>
                    <a:pt x="3743" y="17339"/>
                  </a:lnTo>
                  <a:lnTo>
                    <a:pt x="3554" y="16101"/>
                  </a:lnTo>
                  <a:lnTo>
                    <a:pt x="2155" y="15459"/>
                  </a:lnTo>
                  <a:lnTo>
                    <a:pt x="227" y="15459"/>
                  </a:lnTo>
                  <a:lnTo>
                    <a:pt x="0" y="13486"/>
                  </a:lnTo>
                  <a:lnTo>
                    <a:pt x="0" y="11147"/>
                  </a:lnTo>
                  <a:lnTo>
                    <a:pt x="0" y="9954"/>
                  </a:lnTo>
                  <a:lnTo>
                    <a:pt x="605" y="9725"/>
                  </a:lnTo>
                  <a:lnTo>
                    <a:pt x="1021" y="8532"/>
                  </a:lnTo>
                  <a:lnTo>
                    <a:pt x="1172" y="8073"/>
                  </a:lnTo>
                  <a:lnTo>
                    <a:pt x="1172" y="7385"/>
                  </a:lnTo>
                  <a:lnTo>
                    <a:pt x="1550" y="6651"/>
                  </a:lnTo>
                  <a:lnTo>
                    <a:pt x="1172" y="4954"/>
                  </a:lnTo>
                  <a:lnTo>
                    <a:pt x="1172" y="4771"/>
                  </a:lnTo>
                  <a:lnTo>
                    <a:pt x="1172" y="2844"/>
                  </a:lnTo>
                  <a:lnTo>
                    <a:pt x="2155" y="1881"/>
                  </a:lnTo>
                  <a:lnTo>
                    <a:pt x="2571" y="917"/>
                  </a:lnTo>
                  <a:lnTo>
                    <a:pt x="3176" y="459"/>
                  </a:lnTo>
                  <a:lnTo>
                    <a:pt x="4348" y="459"/>
                  </a:lnTo>
                  <a:lnTo>
                    <a:pt x="4348" y="0"/>
                  </a:lnTo>
                  <a:lnTo>
                    <a:pt x="5293" y="459"/>
                  </a:lnTo>
                  <a:lnTo>
                    <a:pt x="6276" y="917"/>
                  </a:lnTo>
                  <a:lnTo>
                    <a:pt x="6881" y="1651"/>
                  </a:lnTo>
                  <a:lnTo>
                    <a:pt x="8809" y="1193"/>
                  </a:lnTo>
                  <a:lnTo>
                    <a:pt x="10775" y="2339"/>
                  </a:lnTo>
                  <a:lnTo>
                    <a:pt x="11758" y="1881"/>
                  </a:lnTo>
                  <a:lnTo>
                    <a:pt x="12325" y="1651"/>
                  </a:lnTo>
                  <a:lnTo>
                    <a:pt x="12930" y="1193"/>
                  </a:lnTo>
                  <a:lnTo>
                    <a:pt x="13497" y="917"/>
                  </a:lnTo>
                  <a:lnTo>
                    <a:pt x="16446" y="1651"/>
                  </a:lnTo>
                  <a:lnTo>
                    <a:pt x="17051" y="1193"/>
                  </a:lnTo>
                  <a:lnTo>
                    <a:pt x="17618" y="917"/>
                  </a:lnTo>
                  <a:lnTo>
                    <a:pt x="1803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9" name="Freeform 110">
              <a:extLst>
                <a:ext uri="{FF2B5EF4-FFF2-40B4-BE49-F238E27FC236}">
                  <a16:creationId xmlns:a16="http://schemas.microsoft.com/office/drawing/2014/main" id="{85A3DCB1-E5BB-E640-B00C-45687EB30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0233" y="4419278"/>
              <a:ext cx="50199" cy="44619"/>
            </a:xfrm>
            <a:custGeom>
              <a:avLst/>
              <a:gdLst>
                <a:gd name="T0" fmla="*/ 8090 w 20000"/>
                <a:gd name="T1" fmla="*/ 2532 h 20000"/>
                <a:gd name="T2" fmla="*/ 11461 w 20000"/>
                <a:gd name="T3" fmla="*/ 2532 h 20000"/>
                <a:gd name="T4" fmla="*/ 11461 w 20000"/>
                <a:gd name="T5" fmla="*/ 4051 h 20000"/>
                <a:gd name="T6" fmla="*/ 17528 w 20000"/>
                <a:gd name="T7" fmla="*/ 0 h 20000"/>
                <a:gd name="T8" fmla="*/ 19775 w 20000"/>
                <a:gd name="T9" fmla="*/ 6582 h 20000"/>
                <a:gd name="T10" fmla="*/ 19775 w 20000"/>
                <a:gd name="T11" fmla="*/ 12911 h 20000"/>
                <a:gd name="T12" fmla="*/ 19775 w 20000"/>
                <a:gd name="T13" fmla="*/ 15696 h 20000"/>
                <a:gd name="T14" fmla="*/ 17528 w 20000"/>
                <a:gd name="T15" fmla="*/ 16962 h 20000"/>
                <a:gd name="T16" fmla="*/ 15056 w 20000"/>
                <a:gd name="T17" fmla="*/ 12911 h 20000"/>
                <a:gd name="T18" fmla="*/ 11461 w 20000"/>
                <a:gd name="T19" fmla="*/ 15696 h 20000"/>
                <a:gd name="T20" fmla="*/ 9213 w 20000"/>
                <a:gd name="T21" fmla="*/ 16962 h 20000"/>
                <a:gd name="T22" fmla="*/ 5843 w 20000"/>
                <a:gd name="T23" fmla="*/ 19747 h 20000"/>
                <a:gd name="T24" fmla="*/ 5843 w 20000"/>
                <a:gd name="T25" fmla="*/ 15696 h 20000"/>
                <a:gd name="T26" fmla="*/ 0 w 20000"/>
                <a:gd name="T27" fmla="*/ 16962 h 20000"/>
                <a:gd name="T28" fmla="*/ 0 w 20000"/>
                <a:gd name="T29" fmla="*/ 15696 h 20000"/>
                <a:gd name="T30" fmla="*/ 2247 w 20000"/>
                <a:gd name="T31" fmla="*/ 12911 h 20000"/>
                <a:gd name="T32" fmla="*/ 4719 w 20000"/>
                <a:gd name="T33" fmla="*/ 6582 h 20000"/>
                <a:gd name="T34" fmla="*/ 8090 w 20000"/>
                <a:gd name="T35" fmla="*/ 4051 h 20000"/>
                <a:gd name="T36" fmla="*/ 8090 w 20000"/>
                <a:gd name="T37" fmla="*/ 253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00" h="20000">
                  <a:moveTo>
                    <a:pt x="8090" y="2532"/>
                  </a:moveTo>
                  <a:lnTo>
                    <a:pt x="11461" y="2532"/>
                  </a:lnTo>
                  <a:lnTo>
                    <a:pt x="11461" y="4051"/>
                  </a:lnTo>
                  <a:lnTo>
                    <a:pt x="17528" y="0"/>
                  </a:lnTo>
                  <a:lnTo>
                    <a:pt x="19775" y="6582"/>
                  </a:lnTo>
                  <a:lnTo>
                    <a:pt x="19775" y="12911"/>
                  </a:lnTo>
                  <a:lnTo>
                    <a:pt x="19775" y="15696"/>
                  </a:lnTo>
                  <a:lnTo>
                    <a:pt x="17528" y="16962"/>
                  </a:lnTo>
                  <a:lnTo>
                    <a:pt x="15056" y="12911"/>
                  </a:lnTo>
                  <a:lnTo>
                    <a:pt x="11461" y="15696"/>
                  </a:lnTo>
                  <a:lnTo>
                    <a:pt x="9213" y="16962"/>
                  </a:lnTo>
                  <a:lnTo>
                    <a:pt x="5843" y="19747"/>
                  </a:lnTo>
                  <a:lnTo>
                    <a:pt x="5843" y="15696"/>
                  </a:lnTo>
                  <a:lnTo>
                    <a:pt x="0" y="16962"/>
                  </a:lnTo>
                  <a:lnTo>
                    <a:pt x="0" y="15696"/>
                  </a:lnTo>
                  <a:lnTo>
                    <a:pt x="2247" y="12911"/>
                  </a:lnTo>
                  <a:lnTo>
                    <a:pt x="4719" y="6582"/>
                  </a:lnTo>
                  <a:lnTo>
                    <a:pt x="8090" y="4051"/>
                  </a:lnTo>
                  <a:lnTo>
                    <a:pt x="8090" y="253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0" name="Freeform 109">
              <a:extLst>
                <a:ext uri="{FF2B5EF4-FFF2-40B4-BE49-F238E27FC236}">
                  <a16:creationId xmlns:a16="http://schemas.microsoft.com/office/drawing/2014/main" id="{D1465A85-088B-7846-9682-DC1212B1B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146" y="4599153"/>
              <a:ext cx="294215" cy="250988"/>
            </a:xfrm>
            <a:custGeom>
              <a:avLst/>
              <a:gdLst>
                <a:gd name="T0" fmla="*/ 15871 w 20000"/>
                <a:gd name="T1" fmla="*/ 1153 h 20000"/>
                <a:gd name="T2" fmla="*/ 16818 w 20000"/>
                <a:gd name="T3" fmla="*/ 1375 h 20000"/>
                <a:gd name="T4" fmla="*/ 18030 w 20000"/>
                <a:gd name="T5" fmla="*/ 1818 h 20000"/>
                <a:gd name="T6" fmla="*/ 18598 w 20000"/>
                <a:gd name="T7" fmla="*/ 2084 h 20000"/>
                <a:gd name="T8" fmla="*/ 19583 w 20000"/>
                <a:gd name="T9" fmla="*/ 3636 h 20000"/>
                <a:gd name="T10" fmla="*/ 19962 w 20000"/>
                <a:gd name="T11" fmla="*/ 4789 h 20000"/>
                <a:gd name="T12" fmla="*/ 19394 w 20000"/>
                <a:gd name="T13" fmla="*/ 5942 h 20000"/>
                <a:gd name="T14" fmla="*/ 18977 w 20000"/>
                <a:gd name="T15" fmla="*/ 7805 h 20000"/>
                <a:gd name="T16" fmla="*/ 19394 w 20000"/>
                <a:gd name="T17" fmla="*/ 8692 h 20000"/>
                <a:gd name="T18" fmla="*/ 18598 w 20000"/>
                <a:gd name="T19" fmla="*/ 9845 h 20000"/>
                <a:gd name="T20" fmla="*/ 18598 w 20000"/>
                <a:gd name="T21" fmla="*/ 11663 h 20000"/>
                <a:gd name="T22" fmla="*/ 13864 w 20000"/>
                <a:gd name="T23" fmla="*/ 14412 h 20000"/>
                <a:gd name="T24" fmla="*/ 13485 w 20000"/>
                <a:gd name="T25" fmla="*/ 15122 h 20000"/>
                <a:gd name="T26" fmla="*/ 11364 w 20000"/>
                <a:gd name="T27" fmla="*/ 15565 h 20000"/>
                <a:gd name="T28" fmla="*/ 10379 w 20000"/>
                <a:gd name="T29" fmla="*/ 16940 h 20000"/>
                <a:gd name="T30" fmla="*/ 8598 w 20000"/>
                <a:gd name="T31" fmla="*/ 19468 h 20000"/>
                <a:gd name="T32" fmla="*/ 7652 w 20000"/>
                <a:gd name="T33" fmla="*/ 19468 h 20000"/>
                <a:gd name="T34" fmla="*/ 5265 w 20000"/>
                <a:gd name="T35" fmla="*/ 19246 h 20000"/>
                <a:gd name="T36" fmla="*/ 3712 w 20000"/>
                <a:gd name="T37" fmla="*/ 18315 h 20000"/>
                <a:gd name="T38" fmla="*/ 2159 w 20000"/>
                <a:gd name="T39" fmla="*/ 18758 h 20000"/>
                <a:gd name="T40" fmla="*/ 0 w 20000"/>
                <a:gd name="T41" fmla="*/ 15787 h 20000"/>
                <a:gd name="T42" fmla="*/ 3485 w 20000"/>
                <a:gd name="T43" fmla="*/ 9623 h 20000"/>
                <a:gd name="T44" fmla="*/ 3485 w 20000"/>
                <a:gd name="T45" fmla="*/ 8692 h 20000"/>
                <a:gd name="T46" fmla="*/ 3485 w 20000"/>
                <a:gd name="T47" fmla="*/ 5055 h 20000"/>
                <a:gd name="T48" fmla="*/ 4470 w 20000"/>
                <a:gd name="T49" fmla="*/ 6608 h 20000"/>
                <a:gd name="T50" fmla="*/ 6061 w 20000"/>
                <a:gd name="T51" fmla="*/ 6608 h 20000"/>
                <a:gd name="T52" fmla="*/ 7803 w 20000"/>
                <a:gd name="T53" fmla="*/ 7317 h 20000"/>
                <a:gd name="T54" fmla="*/ 8598 w 20000"/>
                <a:gd name="T55" fmla="*/ 6608 h 20000"/>
                <a:gd name="T56" fmla="*/ 9773 w 20000"/>
                <a:gd name="T57" fmla="*/ 7982 h 20000"/>
                <a:gd name="T58" fmla="*/ 11742 w 20000"/>
                <a:gd name="T59" fmla="*/ 9623 h 20000"/>
                <a:gd name="T60" fmla="*/ 12917 w 20000"/>
                <a:gd name="T61" fmla="*/ 9845 h 20000"/>
                <a:gd name="T62" fmla="*/ 13295 w 20000"/>
                <a:gd name="T63" fmla="*/ 7982 h 20000"/>
                <a:gd name="T64" fmla="*/ 12727 w 20000"/>
                <a:gd name="T65" fmla="*/ 8514 h 20000"/>
                <a:gd name="T66" fmla="*/ 11136 w 20000"/>
                <a:gd name="T67" fmla="*/ 7317 h 20000"/>
                <a:gd name="T68" fmla="*/ 11136 w 20000"/>
                <a:gd name="T69" fmla="*/ 5942 h 20000"/>
                <a:gd name="T70" fmla="*/ 11364 w 20000"/>
                <a:gd name="T71" fmla="*/ 4346 h 20000"/>
                <a:gd name="T72" fmla="*/ 11136 w 20000"/>
                <a:gd name="T73" fmla="*/ 2528 h 20000"/>
                <a:gd name="T74" fmla="*/ 11932 w 20000"/>
                <a:gd name="T75" fmla="*/ 710 h 20000"/>
                <a:gd name="T76" fmla="*/ 15265 w 20000"/>
                <a:gd name="T7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000" h="20000">
                  <a:moveTo>
                    <a:pt x="15265" y="0"/>
                  </a:moveTo>
                  <a:lnTo>
                    <a:pt x="15871" y="1153"/>
                  </a:lnTo>
                  <a:lnTo>
                    <a:pt x="16439" y="1153"/>
                  </a:lnTo>
                  <a:lnTo>
                    <a:pt x="16818" y="1375"/>
                  </a:lnTo>
                  <a:lnTo>
                    <a:pt x="17424" y="1818"/>
                  </a:lnTo>
                  <a:lnTo>
                    <a:pt x="18030" y="1818"/>
                  </a:lnTo>
                  <a:lnTo>
                    <a:pt x="18409" y="2084"/>
                  </a:lnTo>
                  <a:lnTo>
                    <a:pt x="18598" y="2084"/>
                  </a:lnTo>
                  <a:lnTo>
                    <a:pt x="18977" y="2971"/>
                  </a:lnTo>
                  <a:lnTo>
                    <a:pt x="19583" y="3636"/>
                  </a:lnTo>
                  <a:lnTo>
                    <a:pt x="19962" y="4346"/>
                  </a:lnTo>
                  <a:lnTo>
                    <a:pt x="19962" y="4789"/>
                  </a:lnTo>
                  <a:lnTo>
                    <a:pt x="19394" y="5055"/>
                  </a:lnTo>
                  <a:lnTo>
                    <a:pt x="19394" y="5942"/>
                  </a:lnTo>
                  <a:lnTo>
                    <a:pt x="19394" y="7317"/>
                  </a:lnTo>
                  <a:lnTo>
                    <a:pt x="18977" y="7805"/>
                  </a:lnTo>
                  <a:lnTo>
                    <a:pt x="19583" y="8514"/>
                  </a:lnTo>
                  <a:lnTo>
                    <a:pt x="19394" y="8692"/>
                  </a:lnTo>
                  <a:lnTo>
                    <a:pt x="18598" y="8692"/>
                  </a:lnTo>
                  <a:lnTo>
                    <a:pt x="18598" y="9845"/>
                  </a:lnTo>
                  <a:lnTo>
                    <a:pt x="18409" y="10776"/>
                  </a:lnTo>
                  <a:lnTo>
                    <a:pt x="18598" y="11663"/>
                  </a:lnTo>
                  <a:lnTo>
                    <a:pt x="13485" y="13525"/>
                  </a:lnTo>
                  <a:lnTo>
                    <a:pt x="13864" y="14412"/>
                  </a:lnTo>
                  <a:lnTo>
                    <a:pt x="13864" y="15122"/>
                  </a:lnTo>
                  <a:lnTo>
                    <a:pt x="13485" y="15122"/>
                  </a:lnTo>
                  <a:lnTo>
                    <a:pt x="12727" y="15122"/>
                  </a:lnTo>
                  <a:lnTo>
                    <a:pt x="11364" y="15565"/>
                  </a:lnTo>
                  <a:lnTo>
                    <a:pt x="11364" y="16497"/>
                  </a:lnTo>
                  <a:lnTo>
                    <a:pt x="10379" y="16940"/>
                  </a:lnTo>
                  <a:lnTo>
                    <a:pt x="9394" y="17650"/>
                  </a:lnTo>
                  <a:lnTo>
                    <a:pt x="8598" y="19468"/>
                  </a:lnTo>
                  <a:lnTo>
                    <a:pt x="7803" y="19956"/>
                  </a:lnTo>
                  <a:lnTo>
                    <a:pt x="7652" y="19468"/>
                  </a:lnTo>
                  <a:lnTo>
                    <a:pt x="6061" y="19468"/>
                  </a:lnTo>
                  <a:lnTo>
                    <a:pt x="5265" y="19246"/>
                  </a:lnTo>
                  <a:lnTo>
                    <a:pt x="4697" y="18758"/>
                  </a:lnTo>
                  <a:lnTo>
                    <a:pt x="3712" y="18315"/>
                  </a:lnTo>
                  <a:lnTo>
                    <a:pt x="3485" y="18315"/>
                  </a:lnTo>
                  <a:lnTo>
                    <a:pt x="2159" y="18758"/>
                  </a:lnTo>
                  <a:lnTo>
                    <a:pt x="1553" y="17428"/>
                  </a:lnTo>
                  <a:lnTo>
                    <a:pt x="0" y="15787"/>
                  </a:lnTo>
                  <a:lnTo>
                    <a:pt x="379" y="9623"/>
                  </a:lnTo>
                  <a:lnTo>
                    <a:pt x="3485" y="9623"/>
                  </a:lnTo>
                  <a:lnTo>
                    <a:pt x="3485" y="9135"/>
                  </a:lnTo>
                  <a:lnTo>
                    <a:pt x="3485" y="8692"/>
                  </a:lnTo>
                  <a:lnTo>
                    <a:pt x="3485" y="7317"/>
                  </a:lnTo>
                  <a:lnTo>
                    <a:pt x="3485" y="5055"/>
                  </a:lnTo>
                  <a:lnTo>
                    <a:pt x="4091" y="5499"/>
                  </a:lnTo>
                  <a:lnTo>
                    <a:pt x="4470" y="6608"/>
                  </a:lnTo>
                  <a:lnTo>
                    <a:pt x="5644" y="5499"/>
                  </a:lnTo>
                  <a:lnTo>
                    <a:pt x="6061" y="6608"/>
                  </a:lnTo>
                  <a:lnTo>
                    <a:pt x="7197" y="7317"/>
                  </a:lnTo>
                  <a:lnTo>
                    <a:pt x="7803" y="7317"/>
                  </a:lnTo>
                  <a:lnTo>
                    <a:pt x="8598" y="7317"/>
                  </a:lnTo>
                  <a:lnTo>
                    <a:pt x="8598" y="6608"/>
                  </a:lnTo>
                  <a:lnTo>
                    <a:pt x="8826" y="6608"/>
                  </a:lnTo>
                  <a:lnTo>
                    <a:pt x="9773" y="7982"/>
                  </a:lnTo>
                  <a:lnTo>
                    <a:pt x="10758" y="7982"/>
                  </a:lnTo>
                  <a:lnTo>
                    <a:pt x="11742" y="9623"/>
                  </a:lnTo>
                  <a:lnTo>
                    <a:pt x="11932" y="10333"/>
                  </a:lnTo>
                  <a:lnTo>
                    <a:pt x="12917" y="9845"/>
                  </a:lnTo>
                  <a:lnTo>
                    <a:pt x="12917" y="10333"/>
                  </a:lnTo>
                  <a:lnTo>
                    <a:pt x="13295" y="7982"/>
                  </a:lnTo>
                  <a:lnTo>
                    <a:pt x="12727" y="7982"/>
                  </a:lnTo>
                  <a:lnTo>
                    <a:pt x="12727" y="8514"/>
                  </a:lnTo>
                  <a:lnTo>
                    <a:pt x="11932" y="7982"/>
                  </a:lnTo>
                  <a:lnTo>
                    <a:pt x="11136" y="7317"/>
                  </a:lnTo>
                  <a:lnTo>
                    <a:pt x="10758" y="6874"/>
                  </a:lnTo>
                  <a:lnTo>
                    <a:pt x="11136" y="5942"/>
                  </a:lnTo>
                  <a:lnTo>
                    <a:pt x="11136" y="5055"/>
                  </a:lnTo>
                  <a:lnTo>
                    <a:pt x="11364" y="4346"/>
                  </a:lnTo>
                  <a:lnTo>
                    <a:pt x="11364" y="2971"/>
                  </a:lnTo>
                  <a:lnTo>
                    <a:pt x="11136" y="2528"/>
                  </a:lnTo>
                  <a:lnTo>
                    <a:pt x="11742" y="1818"/>
                  </a:lnTo>
                  <a:lnTo>
                    <a:pt x="11932" y="710"/>
                  </a:lnTo>
                  <a:lnTo>
                    <a:pt x="11932" y="177"/>
                  </a:lnTo>
                  <a:lnTo>
                    <a:pt x="1526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1" name="Freeform 108">
              <a:extLst>
                <a:ext uri="{FF2B5EF4-FFF2-40B4-BE49-F238E27FC236}">
                  <a16:creationId xmlns:a16="http://schemas.microsoft.com/office/drawing/2014/main" id="{91F55EB5-1658-F747-BE39-BC36CFC67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658" y="3970291"/>
              <a:ext cx="150593" cy="110156"/>
            </a:xfrm>
            <a:custGeom>
              <a:avLst/>
              <a:gdLst>
                <a:gd name="T0" fmla="*/ 2222 w 20000"/>
                <a:gd name="T1" fmla="*/ 2030 h 20000"/>
                <a:gd name="T2" fmla="*/ 3778 w 20000"/>
                <a:gd name="T3" fmla="*/ 406 h 20000"/>
                <a:gd name="T4" fmla="*/ 6148 w 20000"/>
                <a:gd name="T5" fmla="*/ 406 h 20000"/>
                <a:gd name="T6" fmla="*/ 9185 w 20000"/>
                <a:gd name="T7" fmla="*/ 0 h 20000"/>
                <a:gd name="T8" fmla="*/ 10296 w 20000"/>
                <a:gd name="T9" fmla="*/ 406 h 20000"/>
                <a:gd name="T10" fmla="*/ 11926 w 20000"/>
                <a:gd name="T11" fmla="*/ 3147 h 20000"/>
                <a:gd name="T12" fmla="*/ 13037 w 20000"/>
                <a:gd name="T13" fmla="*/ 3147 h 20000"/>
                <a:gd name="T14" fmla="*/ 13407 w 20000"/>
                <a:gd name="T15" fmla="*/ 5787 h 20000"/>
                <a:gd name="T16" fmla="*/ 14148 w 20000"/>
                <a:gd name="T17" fmla="*/ 5787 h 20000"/>
                <a:gd name="T18" fmla="*/ 14963 w 20000"/>
                <a:gd name="T19" fmla="*/ 7310 h 20000"/>
                <a:gd name="T20" fmla="*/ 15259 w 20000"/>
                <a:gd name="T21" fmla="*/ 8325 h 20000"/>
                <a:gd name="T22" fmla="*/ 17259 w 20000"/>
                <a:gd name="T23" fmla="*/ 8934 h 20000"/>
                <a:gd name="T24" fmla="*/ 17259 w 20000"/>
                <a:gd name="T25" fmla="*/ 10964 h 20000"/>
                <a:gd name="T26" fmla="*/ 18000 w 20000"/>
                <a:gd name="T27" fmla="*/ 11574 h 20000"/>
                <a:gd name="T28" fmla="*/ 17259 w 20000"/>
                <a:gd name="T29" fmla="*/ 14112 h 20000"/>
                <a:gd name="T30" fmla="*/ 18000 w 20000"/>
                <a:gd name="T31" fmla="*/ 15736 h 20000"/>
                <a:gd name="T32" fmla="*/ 18444 w 20000"/>
                <a:gd name="T33" fmla="*/ 15736 h 20000"/>
                <a:gd name="T34" fmla="*/ 19926 w 20000"/>
                <a:gd name="T35" fmla="*/ 17259 h 20000"/>
                <a:gd name="T36" fmla="*/ 19926 w 20000"/>
                <a:gd name="T37" fmla="*/ 19391 h 20000"/>
                <a:gd name="T38" fmla="*/ 18000 w 20000"/>
                <a:gd name="T39" fmla="*/ 19391 h 20000"/>
                <a:gd name="T40" fmla="*/ 17259 w 20000"/>
                <a:gd name="T41" fmla="*/ 19391 h 20000"/>
                <a:gd name="T42" fmla="*/ 16148 w 20000"/>
                <a:gd name="T43" fmla="*/ 19898 h 20000"/>
                <a:gd name="T44" fmla="*/ 14148 w 20000"/>
                <a:gd name="T45" fmla="*/ 19391 h 20000"/>
                <a:gd name="T46" fmla="*/ 14148 w 20000"/>
                <a:gd name="T47" fmla="*/ 18274 h 20000"/>
                <a:gd name="T48" fmla="*/ 11926 w 20000"/>
                <a:gd name="T49" fmla="*/ 18274 h 20000"/>
                <a:gd name="T50" fmla="*/ 6889 w 20000"/>
                <a:gd name="T51" fmla="*/ 18274 h 20000"/>
                <a:gd name="T52" fmla="*/ 5407 w 20000"/>
                <a:gd name="T53" fmla="*/ 19391 h 20000"/>
                <a:gd name="T54" fmla="*/ 4222 w 20000"/>
                <a:gd name="T55" fmla="*/ 19391 h 20000"/>
                <a:gd name="T56" fmla="*/ 1926 w 20000"/>
                <a:gd name="T57" fmla="*/ 19898 h 20000"/>
                <a:gd name="T58" fmla="*/ 4222 w 20000"/>
                <a:gd name="T59" fmla="*/ 18274 h 20000"/>
                <a:gd name="T60" fmla="*/ 1926 w 20000"/>
                <a:gd name="T61" fmla="*/ 18274 h 20000"/>
                <a:gd name="T62" fmla="*/ 1185 w 20000"/>
                <a:gd name="T63" fmla="*/ 16751 h 20000"/>
                <a:gd name="T64" fmla="*/ 4963 w 20000"/>
                <a:gd name="T65" fmla="*/ 15736 h 20000"/>
                <a:gd name="T66" fmla="*/ 4963 w 20000"/>
                <a:gd name="T67" fmla="*/ 15127 h 20000"/>
                <a:gd name="T68" fmla="*/ 6148 w 20000"/>
                <a:gd name="T69" fmla="*/ 15127 h 20000"/>
                <a:gd name="T70" fmla="*/ 7259 w 20000"/>
                <a:gd name="T71" fmla="*/ 14112 h 20000"/>
                <a:gd name="T72" fmla="*/ 10296 w 20000"/>
                <a:gd name="T73" fmla="*/ 15736 h 20000"/>
                <a:gd name="T74" fmla="*/ 11926 w 20000"/>
                <a:gd name="T75" fmla="*/ 14112 h 20000"/>
                <a:gd name="T76" fmla="*/ 9926 w 20000"/>
                <a:gd name="T77" fmla="*/ 14112 h 20000"/>
                <a:gd name="T78" fmla="*/ 8000 w 20000"/>
                <a:gd name="T79" fmla="*/ 13096 h 20000"/>
                <a:gd name="T80" fmla="*/ 5407 w 20000"/>
                <a:gd name="T81" fmla="*/ 13096 h 20000"/>
                <a:gd name="T82" fmla="*/ 1926 w 20000"/>
                <a:gd name="T83" fmla="*/ 14112 h 20000"/>
                <a:gd name="T84" fmla="*/ 1926 w 20000"/>
                <a:gd name="T85" fmla="*/ 13096 h 20000"/>
                <a:gd name="T86" fmla="*/ 2222 w 20000"/>
                <a:gd name="T87" fmla="*/ 12589 h 20000"/>
                <a:gd name="T88" fmla="*/ 1185 w 20000"/>
                <a:gd name="T89" fmla="*/ 12589 h 20000"/>
                <a:gd name="T90" fmla="*/ 296 w 20000"/>
                <a:gd name="T91" fmla="*/ 11574 h 20000"/>
                <a:gd name="T92" fmla="*/ 0 w 20000"/>
                <a:gd name="T93" fmla="*/ 8934 h 20000"/>
                <a:gd name="T94" fmla="*/ 296 w 20000"/>
                <a:gd name="T95" fmla="*/ 7310 h 20000"/>
                <a:gd name="T96" fmla="*/ 1926 w 20000"/>
                <a:gd name="T97" fmla="*/ 4772 h 20000"/>
                <a:gd name="T98" fmla="*/ 2222 w 20000"/>
                <a:gd name="T99" fmla="*/ 203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00" h="20000">
                  <a:moveTo>
                    <a:pt x="2222" y="2030"/>
                  </a:moveTo>
                  <a:lnTo>
                    <a:pt x="3778" y="406"/>
                  </a:lnTo>
                  <a:lnTo>
                    <a:pt x="6148" y="406"/>
                  </a:lnTo>
                  <a:lnTo>
                    <a:pt x="9185" y="0"/>
                  </a:lnTo>
                  <a:lnTo>
                    <a:pt x="10296" y="406"/>
                  </a:lnTo>
                  <a:lnTo>
                    <a:pt x="11926" y="3147"/>
                  </a:lnTo>
                  <a:lnTo>
                    <a:pt x="13037" y="3147"/>
                  </a:lnTo>
                  <a:lnTo>
                    <a:pt x="13407" y="5787"/>
                  </a:lnTo>
                  <a:lnTo>
                    <a:pt x="14148" y="5787"/>
                  </a:lnTo>
                  <a:lnTo>
                    <a:pt x="14963" y="7310"/>
                  </a:lnTo>
                  <a:lnTo>
                    <a:pt x="15259" y="8325"/>
                  </a:lnTo>
                  <a:lnTo>
                    <a:pt x="17259" y="8934"/>
                  </a:lnTo>
                  <a:lnTo>
                    <a:pt x="17259" y="10964"/>
                  </a:lnTo>
                  <a:lnTo>
                    <a:pt x="18000" y="11574"/>
                  </a:lnTo>
                  <a:lnTo>
                    <a:pt x="17259" y="14112"/>
                  </a:lnTo>
                  <a:lnTo>
                    <a:pt x="18000" y="15736"/>
                  </a:lnTo>
                  <a:lnTo>
                    <a:pt x="18444" y="15736"/>
                  </a:lnTo>
                  <a:lnTo>
                    <a:pt x="19926" y="17259"/>
                  </a:lnTo>
                  <a:lnTo>
                    <a:pt x="19926" y="19391"/>
                  </a:lnTo>
                  <a:lnTo>
                    <a:pt x="18000" y="19391"/>
                  </a:lnTo>
                  <a:lnTo>
                    <a:pt x="17259" y="19391"/>
                  </a:lnTo>
                  <a:lnTo>
                    <a:pt x="16148" y="19898"/>
                  </a:lnTo>
                  <a:lnTo>
                    <a:pt x="14148" y="19391"/>
                  </a:lnTo>
                  <a:lnTo>
                    <a:pt x="14148" y="18274"/>
                  </a:lnTo>
                  <a:lnTo>
                    <a:pt x="11926" y="18274"/>
                  </a:lnTo>
                  <a:lnTo>
                    <a:pt x="6889" y="18274"/>
                  </a:lnTo>
                  <a:lnTo>
                    <a:pt x="5407" y="19391"/>
                  </a:lnTo>
                  <a:lnTo>
                    <a:pt x="4222" y="19391"/>
                  </a:lnTo>
                  <a:lnTo>
                    <a:pt x="1926" y="19898"/>
                  </a:lnTo>
                  <a:lnTo>
                    <a:pt x="4222" y="18274"/>
                  </a:lnTo>
                  <a:lnTo>
                    <a:pt x="1926" y="18274"/>
                  </a:lnTo>
                  <a:lnTo>
                    <a:pt x="1185" y="16751"/>
                  </a:lnTo>
                  <a:lnTo>
                    <a:pt x="4963" y="15736"/>
                  </a:lnTo>
                  <a:lnTo>
                    <a:pt x="4963" y="15127"/>
                  </a:lnTo>
                  <a:lnTo>
                    <a:pt x="6148" y="15127"/>
                  </a:lnTo>
                  <a:lnTo>
                    <a:pt x="7259" y="14112"/>
                  </a:lnTo>
                  <a:lnTo>
                    <a:pt x="10296" y="15736"/>
                  </a:lnTo>
                  <a:lnTo>
                    <a:pt x="11926" y="14112"/>
                  </a:lnTo>
                  <a:lnTo>
                    <a:pt x="9926" y="14112"/>
                  </a:lnTo>
                  <a:lnTo>
                    <a:pt x="8000" y="13096"/>
                  </a:lnTo>
                  <a:lnTo>
                    <a:pt x="5407" y="13096"/>
                  </a:lnTo>
                  <a:lnTo>
                    <a:pt x="1926" y="14112"/>
                  </a:lnTo>
                  <a:lnTo>
                    <a:pt x="1926" y="13096"/>
                  </a:lnTo>
                  <a:lnTo>
                    <a:pt x="2222" y="12589"/>
                  </a:lnTo>
                  <a:lnTo>
                    <a:pt x="1185" y="12589"/>
                  </a:lnTo>
                  <a:lnTo>
                    <a:pt x="296" y="11574"/>
                  </a:lnTo>
                  <a:lnTo>
                    <a:pt x="0" y="8934"/>
                  </a:lnTo>
                  <a:lnTo>
                    <a:pt x="296" y="7310"/>
                  </a:lnTo>
                  <a:lnTo>
                    <a:pt x="1926" y="4772"/>
                  </a:lnTo>
                  <a:lnTo>
                    <a:pt x="2222" y="20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2" name="Freeform 107">
              <a:extLst>
                <a:ext uri="{FF2B5EF4-FFF2-40B4-BE49-F238E27FC236}">
                  <a16:creationId xmlns:a16="http://schemas.microsoft.com/office/drawing/2014/main" id="{69FEF5C5-7266-B94C-A77E-A1593707A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1658" y="4137616"/>
              <a:ext cx="75298" cy="85058"/>
            </a:xfrm>
            <a:custGeom>
              <a:avLst/>
              <a:gdLst>
                <a:gd name="T0" fmla="*/ 0 w 20000"/>
                <a:gd name="T1" fmla="*/ 6184 h 20000"/>
                <a:gd name="T2" fmla="*/ 2222 w 20000"/>
                <a:gd name="T3" fmla="*/ 4079 h 20000"/>
                <a:gd name="T4" fmla="*/ 3852 w 20000"/>
                <a:gd name="T5" fmla="*/ 4079 h 20000"/>
                <a:gd name="T6" fmla="*/ 6074 w 20000"/>
                <a:gd name="T7" fmla="*/ 789 h 20000"/>
                <a:gd name="T8" fmla="*/ 6815 w 20000"/>
                <a:gd name="T9" fmla="*/ 789 h 20000"/>
                <a:gd name="T10" fmla="*/ 13778 w 20000"/>
                <a:gd name="T11" fmla="*/ 0 h 20000"/>
                <a:gd name="T12" fmla="*/ 16000 w 20000"/>
                <a:gd name="T13" fmla="*/ 3421 h 20000"/>
                <a:gd name="T14" fmla="*/ 16000 w 20000"/>
                <a:gd name="T15" fmla="*/ 5395 h 20000"/>
                <a:gd name="T16" fmla="*/ 16889 w 20000"/>
                <a:gd name="T17" fmla="*/ 6184 h 20000"/>
                <a:gd name="T18" fmla="*/ 16889 w 20000"/>
                <a:gd name="T19" fmla="*/ 9605 h 20000"/>
                <a:gd name="T20" fmla="*/ 19852 w 20000"/>
                <a:gd name="T21" fmla="*/ 9605 h 20000"/>
                <a:gd name="T22" fmla="*/ 19852 w 20000"/>
                <a:gd name="T23" fmla="*/ 11579 h 20000"/>
                <a:gd name="T24" fmla="*/ 18370 w 20000"/>
                <a:gd name="T25" fmla="*/ 11579 h 20000"/>
                <a:gd name="T26" fmla="*/ 18370 w 20000"/>
                <a:gd name="T27" fmla="*/ 14211 h 20000"/>
                <a:gd name="T28" fmla="*/ 16000 w 20000"/>
                <a:gd name="T29" fmla="*/ 16316 h 20000"/>
                <a:gd name="T30" fmla="*/ 13778 w 20000"/>
                <a:gd name="T31" fmla="*/ 19868 h 20000"/>
                <a:gd name="T32" fmla="*/ 8444 w 20000"/>
                <a:gd name="T33" fmla="*/ 17763 h 20000"/>
                <a:gd name="T34" fmla="*/ 2222 w 20000"/>
                <a:gd name="T35" fmla="*/ 15000 h 20000"/>
                <a:gd name="T36" fmla="*/ 2222 w 20000"/>
                <a:gd name="T37" fmla="*/ 12895 h 20000"/>
                <a:gd name="T38" fmla="*/ 0 w 20000"/>
                <a:gd name="T39" fmla="*/ 9605 h 20000"/>
                <a:gd name="T40" fmla="*/ 0 w 20000"/>
                <a:gd name="T41" fmla="*/ 7500 h 20000"/>
                <a:gd name="T42" fmla="*/ 0 w 20000"/>
                <a:gd name="T43" fmla="*/ 618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00" h="20000">
                  <a:moveTo>
                    <a:pt x="0" y="6184"/>
                  </a:moveTo>
                  <a:lnTo>
                    <a:pt x="2222" y="4079"/>
                  </a:lnTo>
                  <a:lnTo>
                    <a:pt x="3852" y="4079"/>
                  </a:lnTo>
                  <a:lnTo>
                    <a:pt x="6074" y="789"/>
                  </a:lnTo>
                  <a:lnTo>
                    <a:pt x="6815" y="789"/>
                  </a:lnTo>
                  <a:lnTo>
                    <a:pt x="13778" y="0"/>
                  </a:lnTo>
                  <a:lnTo>
                    <a:pt x="16000" y="3421"/>
                  </a:lnTo>
                  <a:lnTo>
                    <a:pt x="16000" y="5395"/>
                  </a:lnTo>
                  <a:lnTo>
                    <a:pt x="16889" y="6184"/>
                  </a:lnTo>
                  <a:lnTo>
                    <a:pt x="16889" y="9605"/>
                  </a:lnTo>
                  <a:lnTo>
                    <a:pt x="19852" y="9605"/>
                  </a:lnTo>
                  <a:lnTo>
                    <a:pt x="19852" y="11579"/>
                  </a:lnTo>
                  <a:lnTo>
                    <a:pt x="18370" y="11579"/>
                  </a:lnTo>
                  <a:lnTo>
                    <a:pt x="18370" y="14211"/>
                  </a:lnTo>
                  <a:lnTo>
                    <a:pt x="16000" y="16316"/>
                  </a:lnTo>
                  <a:lnTo>
                    <a:pt x="13778" y="19868"/>
                  </a:lnTo>
                  <a:lnTo>
                    <a:pt x="8444" y="17763"/>
                  </a:lnTo>
                  <a:lnTo>
                    <a:pt x="2222" y="15000"/>
                  </a:lnTo>
                  <a:lnTo>
                    <a:pt x="2222" y="12895"/>
                  </a:lnTo>
                  <a:lnTo>
                    <a:pt x="0" y="9605"/>
                  </a:lnTo>
                  <a:lnTo>
                    <a:pt x="0" y="7500"/>
                  </a:lnTo>
                  <a:lnTo>
                    <a:pt x="0" y="61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3" name="Freeform 106">
              <a:extLst>
                <a:ext uri="{FF2B5EF4-FFF2-40B4-BE49-F238E27FC236}">
                  <a16:creationId xmlns:a16="http://schemas.microsoft.com/office/drawing/2014/main" id="{768E8769-D595-5F4F-9352-5AD82F25F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232" y="4788787"/>
              <a:ext cx="193820" cy="174296"/>
            </a:xfrm>
            <a:custGeom>
              <a:avLst/>
              <a:gdLst>
                <a:gd name="T0" fmla="*/ 0 w 20000"/>
                <a:gd name="T1" fmla="*/ 6026 h 20000"/>
                <a:gd name="T2" fmla="*/ 1207 w 20000"/>
                <a:gd name="T3" fmla="*/ 6282 h 20000"/>
                <a:gd name="T4" fmla="*/ 3563 w 20000"/>
                <a:gd name="T5" fmla="*/ 6282 h 20000"/>
                <a:gd name="T6" fmla="*/ 3851 w 20000"/>
                <a:gd name="T7" fmla="*/ 6987 h 20000"/>
                <a:gd name="T8" fmla="*/ 5057 w 20000"/>
                <a:gd name="T9" fmla="*/ 6282 h 20000"/>
                <a:gd name="T10" fmla="*/ 6264 w 20000"/>
                <a:gd name="T11" fmla="*/ 3654 h 20000"/>
                <a:gd name="T12" fmla="*/ 7759 w 20000"/>
                <a:gd name="T13" fmla="*/ 2628 h 20000"/>
                <a:gd name="T14" fmla="*/ 9253 w 20000"/>
                <a:gd name="T15" fmla="*/ 1987 h 20000"/>
                <a:gd name="T16" fmla="*/ 9253 w 20000"/>
                <a:gd name="T17" fmla="*/ 641 h 20000"/>
                <a:gd name="T18" fmla="*/ 11322 w 20000"/>
                <a:gd name="T19" fmla="*/ 0 h 20000"/>
                <a:gd name="T20" fmla="*/ 12529 w 20000"/>
                <a:gd name="T21" fmla="*/ 0 h 20000"/>
                <a:gd name="T22" fmla="*/ 13103 w 20000"/>
                <a:gd name="T23" fmla="*/ 0 h 20000"/>
                <a:gd name="T24" fmla="*/ 13736 w 20000"/>
                <a:gd name="T25" fmla="*/ 1026 h 20000"/>
                <a:gd name="T26" fmla="*/ 15517 w 20000"/>
                <a:gd name="T27" fmla="*/ 641 h 20000"/>
                <a:gd name="T28" fmla="*/ 16092 w 20000"/>
                <a:gd name="T29" fmla="*/ 1026 h 20000"/>
                <a:gd name="T30" fmla="*/ 17011 w 20000"/>
                <a:gd name="T31" fmla="*/ 1667 h 20000"/>
                <a:gd name="T32" fmla="*/ 17586 w 20000"/>
                <a:gd name="T33" fmla="*/ 1987 h 20000"/>
                <a:gd name="T34" fmla="*/ 19368 w 20000"/>
                <a:gd name="T35" fmla="*/ 1987 h 20000"/>
                <a:gd name="T36" fmla="*/ 19368 w 20000"/>
                <a:gd name="T37" fmla="*/ 2628 h 20000"/>
                <a:gd name="T38" fmla="*/ 19943 w 20000"/>
                <a:gd name="T39" fmla="*/ 4295 h 20000"/>
                <a:gd name="T40" fmla="*/ 19943 w 20000"/>
                <a:gd name="T41" fmla="*/ 6026 h 20000"/>
                <a:gd name="T42" fmla="*/ 19943 w 20000"/>
                <a:gd name="T43" fmla="*/ 7628 h 20000"/>
                <a:gd name="T44" fmla="*/ 19943 w 20000"/>
                <a:gd name="T45" fmla="*/ 8013 h 20000"/>
                <a:gd name="T46" fmla="*/ 19368 w 20000"/>
                <a:gd name="T47" fmla="*/ 8654 h 20000"/>
                <a:gd name="T48" fmla="*/ 19943 w 20000"/>
                <a:gd name="T49" fmla="*/ 8910 h 20000"/>
                <a:gd name="T50" fmla="*/ 19368 w 20000"/>
                <a:gd name="T51" fmla="*/ 8910 h 20000"/>
                <a:gd name="T52" fmla="*/ 19368 w 20000"/>
                <a:gd name="T53" fmla="*/ 10256 h 20000"/>
                <a:gd name="T54" fmla="*/ 19368 w 20000"/>
                <a:gd name="T55" fmla="*/ 11282 h 20000"/>
                <a:gd name="T56" fmla="*/ 19943 w 20000"/>
                <a:gd name="T57" fmla="*/ 12308 h 20000"/>
                <a:gd name="T58" fmla="*/ 18793 w 20000"/>
                <a:gd name="T59" fmla="*/ 13910 h 20000"/>
                <a:gd name="T60" fmla="*/ 18448 w 20000"/>
                <a:gd name="T61" fmla="*/ 14936 h 20000"/>
                <a:gd name="T62" fmla="*/ 18448 w 20000"/>
                <a:gd name="T63" fmla="*/ 15897 h 20000"/>
                <a:gd name="T64" fmla="*/ 17874 w 20000"/>
                <a:gd name="T65" fmla="*/ 17308 h 20000"/>
                <a:gd name="T66" fmla="*/ 15172 w 20000"/>
                <a:gd name="T67" fmla="*/ 19936 h 20000"/>
                <a:gd name="T68" fmla="*/ 14598 w 20000"/>
                <a:gd name="T69" fmla="*/ 19231 h 20000"/>
                <a:gd name="T70" fmla="*/ 13103 w 20000"/>
                <a:gd name="T71" fmla="*/ 19936 h 20000"/>
                <a:gd name="T72" fmla="*/ 11609 w 20000"/>
                <a:gd name="T73" fmla="*/ 19231 h 20000"/>
                <a:gd name="T74" fmla="*/ 10115 w 20000"/>
                <a:gd name="T75" fmla="*/ 19231 h 20000"/>
                <a:gd name="T76" fmla="*/ 9253 w 20000"/>
                <a:gd name="T77" fmla="*/ 19231 h 20000"/>
                <a:gd name="T78" fmla="*/ 9253 w 20000"/>
                <a:gd name="T79" fmla="*/ 17564 h 20000"/>
                <a:gd name="T80" fmla="*/ 7759 w 20000"/>
                <a:gd name="T81" fmla="*/ 17308 h 20000"/>
                <a:gd name="T82" fmla="*/ 6839 w 20000"/>
                <a:gd name="T83" fmla="*/ 17308 h 20000"/>
                <a:gd name="T84" fmla="*/ 6264 w 20000"/>
                <a:gd name="T85" fmla="*/ 15897 h 20000"/>
                <a:gd name="T86" fmla="*/ 5977 w 20000"/>
                <a:gd name="T87" fmla="*/ 13910 h 20000"/>
                <a:gd name="T88" fmla="*/ 5402 w 20000"/>
                <a:gd name="T89" fmla="*/ 13910 h 20000"/>
                <a:gd name="T90" fmla="*/ 5057 w 20000"/>
                <a:gd name="T91" fmla="*/ 12308 h 20000"/>
                <a:gd name="T92" fmla="*/ 3563 w 20000"/>
                <a:gd name="T93" fmla="*/ 11667 h 20000"/>
                <a:gd name="T94" fmla="*/ 2126 w 20000"/>
                <a:gd name="T95" fmla="*/ 10641 h 20000"/>
                <a:gd name="T96" fmla="*/ 2126 w 20000"/>
                <a:gd name="T97" fmla="*/ 9615 h 20000"/>
                <a:gd name="T98" fmla="*/ 575 w 20000"/>
                <a:gd name="T99" fmla="*/ 7628 h 20000"/>
                <a:gd name="T100" fmla="*/ 0 w 20000"/>
                <a:gd name="T101" fmla="*/ 60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00" h="20000">
                  <a:moveTo>
                    <a:pt x="0" y="6026"/>
                  </a:moveTo>
                  <a:lnTo>
                    <a:pt x="1207" y="6282"/>
                  </a:lnTo>
                  <a:lnTo>
                    <a:pt x="3563" y="6282"/>
                  </a:lnTo>
                  <a:lnTo>
                    <a:pt x="3851" y="6987"/>
                  </a:lnTo>
                  <a:lnTo>
                    <a:pt x="5057" y="6282"/>
                  </a:lnTo>
                  <a:lnTo>
                    <a:pt x="6264" y="3654"/>
                  </a:lnTo>
                  <a:lnTo>
                    <a:pt x="7759" y="2628"/>
                  </a:lnTo>
                  <a:lnTo>
                    <a:pt x="9253" y="1987"/>
                  </a:lnTo>
                  <a:lnTo>
                    <a:pt x="9253" y="641"/>
                  </a:lnTo>
                  <a:lnTo>
                    <a:pt x="11322" y="0"/>
                  </a:lnTo>
                  <a:lnTo>
                    <a:pt x="12529" y="0"/>
                  </a:lnTo>
                  <a:lnTo>
                    <a:pt x="13103" y="0"/>
                  </a:lnTo>
                  <a:lnTo>
                    <a:pt x="13736" y="1026"/>
                  </a:lnTo>
                  <a:lnTo>
                    <a:pt x="15517" y="641"/>
                  </a:lnTo>
                  <a:lnTo>
                    <a:pt x="16092" y="1026"/>
                  </a:lnTo>
                  <a:lnTo>
                    <a:pt x="17011" y="1667"/>
                  </a:lnTo>
                  <a:lnTo>
                    <a:pt x="17586" y="1987"/>
                  </a:lnTo>
                  <a:lnTo>
                    <a:pt x="19368" y="1987"/>
                  </a:lnTo>
                  <a:lnTo>
                    <a:pt x="19368" y="2628"/>
                  </a:lnTo>
                  <a:lnTo>
                    <a:pt x="19943" y="4295"/>
                  </a:lnTo>
                  <a:lnTo>
                    <a:pt x="19943" y="6026"/>
                  </a:lnTo>
                  <a:lnTo>
                    <a:pt x="19943" y="7628"/>
                  </a:lnTo>
                  <a:lnTo>
                    <a:pt x="19943" y="8013"/>
                  </a:lnTo>
                  <a:lnTo>
                    <a:pt x="19368" y="8654"/>
                  </a:lnTo>
                  <a:lnTo>
                    <a:pt x="19943" y="8910"/>
                  </a:lnTo>
                  <a:lnTo>
                    <a:pt x="19368" y="8910"/>
                  </a:lnTo>
                  <a:lnTo>
                    <a:pt x="19368" y="10256"/>
                  </a:lnTo>
                  <a:lnTo>
                    <a:pt x="19368" y="11282"/>
                  </a:lnTo>
                  <a:lnTo>
                    <a:pt x="19943" y="12308"/>
                  </a:lnTo>
                  <a:lnTo>
                    <a:pt x="18793" y="13910"/>
                  </a:lnTo>
                  <a:lnTo>
                    <a:pt x="18448" y="14936"/>
                  </a:lnTo>
                  <a:lnTo>
                    <a:pt x="18448" y="15897"/>
                  </a:lnTo>
                  <a:lnTo>
                    <a:pt x="17874" y="17308"/>
                  </a:lnTo>
                  <a:lnTo>
                    <a:pt x="15172" y="19936"/>
                  </a:lnTo>
                  <a:lnTo>
                    <a:pt x="14598" y="19231"/>
                  </a:lnTo>
                  <a:lnTo>
                    <a:pt x="13103" y="19936"/>
                  </a:lnTo>
                  <a:lnTo>
                    <a:pt x="11609" y="19231"/>
                  </a:lnTo>
                  <a:lnTo>
                    <a:pt x="10115" y="19231"/>
                  </a:lnTo>
                  <a:lnTo>
                    <a:pt x="9253" y="19231"/>
                  </a:lnTo>
                  <a:lnTo>
                    <a:pt x="9253" y="17564"/>
                  </a:lnTo>
                  <a:lnTo>
                    <a:pt x="7759" y="17308"/>
                  </a:lnTo>
                  <a:lnTo>
                    <a:pt x="6839" y="17308"/>
                  </a:lnTo>
                  <a:lnTo>
                    <a:pt x="6264" y="15897"/>
                  </a:lnTo>
                  <a:lnTo>
                    <a:pt x="5977" y="13910"/>
                  </a:lnTo>
                  <a:lnTo>
                    <a:pt x="5402" y="13910"/>
                  </a:lnTo>
                  <a:lnTo>
                    <a:pt x="5057" y="12308"/>
                  </a:lnTo>
                  <a:lnTo>
                    <a:pt x="3563" y="11667"/>
                  </a:lnTo>
                  <a:lnTo>
                    <a:pt x="2126" y="10641"/>
                  </a:lnTo>
                  <a:lnTo>
                    <a:pt x="2126" y="9615"/>
                  </a:lnTo>
                  <a:lnTo>
                    <a:pt x="575" y="7628"/>
                  </a:lnTo>
                  <a:lnTo>
                    <a:pt x="0" y="60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4" name="Freeform 105">
              <a:extLst>
                <a:ext uri="{FF2B5EF4-FFF2-40B4-BE49-F238E27FC236}">
                  <a16:creationId xmlns:a16="http://schemas.microsoft.com/office/drawing/2014/main" id="{D3A091BF-87A4-B348-AA9C-554492B3A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2813" y="4092995"/>
              <a:ext cx="248200" cy="336043"/>
            </a:xfrm>
            <a:custGeom>
              <a:avLst/>
              <a:gdLst>
                <a:gd name="T0" fmla="*/ 3453 w 20000"/>
                <a:gd name="T1" fmla="*/ 1728 h 20000"/>
                <a:gd name="T2" fmla="*/ 3946 w 20000"/>
                <a:gd name="T3" fmla="*/ 1229 h 20000"/>
                <a:gd name="T4" fmla="*/ 4170 w 20000"/>
                <a:gd name="T5" fmla="*/ 897 h 20000"/>
                <a:gd name="T6" fmla="*/ 5785 w 20000"/>
                <a:gd name="T7" fmla="*/ 2259 h 20000"/>
                <a:gd name="T8" fmla="*/ 6951 w 20000"/>
                <a:gd name="T9" fmla="*/ 2591 h 20000"/>
                <a:gd name="T10" fmla="*/ 9058 w 20000"/>
                <a:gd name="T11" fmla="*/ 1728 h 20000"/>
                <a:gd name="T12" fmla="*/ 10628 w 20000"/>
                <a:gd name="T13" fmla="*/ 1894 h 20000"/>
                <a:gd name="T14" fmla="*/ 12556 w 20000"/>
                <a:gd name="T15" fmla="*/ 1395 h 20000"/>
                <a:gd name="T16" fmla="*/ 13229 w 20000"/>
                <a:gd name="T17" fmla="*/ 1395 h 20000"/>
                <a:gd name="T18" fmla="*/ 15112 w 20000"/>
                <a:gd name="T19" fmla="*/ 1229 h 20000"/>
                <a:gd name="T20" fmla="*/ 16233 w 20000"/>
                <a:gd name="T21" fmla="*/ 1229 h 20000"/>
                <a:gd name="T22" fmla="*/ 17668 w 20000"/>
                <a:gd name="T23" fmla="*/ 897 h 20000"/>
                <a:gd name="T24" fmla="*/ 18565 w 20000"/>
                <a:gd name="T25" fmla="*/ 532 h 20000"/>
                <a:gd name="T26" fmla="*/ 18789 w 20000"/>
                <a:gd name="T27" fmla="*/ 0 h 20000"/>
                <a:gd name="T28" fmla="*/ 19955 w 20000"/>
                <a:gd name="T29" fmla="*/ 365 h 20000"/>
                <a:gd name="T30" fmla="*/ 19507 w 20000"/>
                <a:gd name="T31" fmla="*/ 1229 h 20000"/>
                <a:gd name="T32" fmla="*/ 19507 w 20000"/>
                <a:gd name="T33" fmla="*/ 1395 h 20000"/>
                <a:gd name="T34" fmla="*/ 19507 w 20000"/>
                <a:gd name="T35" fmla="*/ 2591 h 20000"/>
                <a:gd name="T36" fmla="*/ 19238 w 20000"/>
                <a:gd name="T37" fmla="*/ 3953 h 20000"/>
                <a:gd name="T38" fmla="*/ 17668 w 20000"/>
                <a:gd name="T39" fmla="*/ 5515 h 20000"/>
                <a:gd name="T40" fmla="*/ 17399 w 20000"/>
                <a:gd name="T41" fmla="*/ 6179 h 20000"/>
                <a:gd name="T42" fmla="*/ 17399 w 20000"/>
                <a:gd name="T43" fmla="*/ 6711 h 20000"/>
                <a:gd name="T44" fmla="*/ 15785 w 20000"/>
                <a:gd name="T45" fmla="*/ 8439 h 20000"/>
                <a:gd name="T46" fmla="*/ 15785 w 20000"/>
                <a:gd name="T47" fmla="*/ 8970 h 20000"/>
                <a:gd name="T48" fmla="*/ 13722 w 20000"/>
                <a:gd name="T49" fmla="*/ 11362 h 20000"/>
                <a:gd name="T50" fmla="*/ 10179 w 20000"/>
                <a:gd name="T51" fmla="*/ 13920 h 20000"/>
                <a:gd name="T52" fmla="*/ 7892 w 20000"/>
                <a:gd name="T53" fmla="*/ 15349 h 20000"/>
                <a:gd name="T54" fmla="*/ 4170 w 20000"/>
                <a:gd name="T55" fmla="*/ 17542 h 20000"/>
                <a:gd name="T56" fmla="*/ 1166 w 20000"/>
                <a:gd name="T57" fmla="*/ 19967 h 20000"/>
                <a:gd name="T58" fmla="*/ 0 w 20000"/>
                <a:gd name="T59" fmla="*/ 18937 h 20000"/>
                <a:gd name="T60" fmla="*/ 0 w 20000"/>
                <a:gd name="T61" fmla="*/ 13588 h 20000"/>
                <a:gd name="T62" fmla="*/ 1839 w 20000"/>
                <a:gd name="T63" fmla="*/ 12027 h 20000"/>
                <a:gd name="T64" fmla="*/ 2780 w 20000"/>
                <a:gd name="T65" fmla="*/ 11694 h 20000"/>
                <a:gd name="T66" fmla="*/ 3946 w 20000"/>
                <a:gd name="T67" fmla="*/ 11694 h 20000"/>
                <a:gd name="T68" fmla="*/ 4664 w 20000"/>
                <a:gd name="T69" fmla="*/ 10864 h 20000"/>
                <a:gd name="T70" fmla="*/ 7220 w 20000"/>
                <a:gd name="T71" fmla="*/ 10332 h 20000"/>
                <a:gd name="T72" fmla="*/ 7892 w 20000"/>
                <a:gd name="T73" fmla="*/ 10332 h 20000"/>
                <a:gd name="T74" fmla="*/ 13722 w 20000"/>
                <a:gd name="T75" fmla="*/ 5847 h 20000"/>
                <a:gd name="T76" fmla="*/ 11839 w 20000"/>
                <a:gd name="T77" fmla="*/ 5847 h 20000"/>
                <a:gd name="T78" fmla="*/ 5785 w 20000"/>
                <a:gd name="T79" fmla="*/ 4153 h 20000"/>
                <a:gd name="T80" fmla="*/ 4664 w 20000"/>
                <a:gd name="T81" fmla="*/ 3621 h 20000"/>
                <a:gd name="T82" fmla="*/ 3004 w 20000"/>
                <a:gd name="T83" fmla="*/ 2259 h 20000"/>
                <a:gd name="T84" fmla="*/ 3453 w 20000"/>
                <a:gd name="T85" fmla="*/ 172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00" h="20000">
                  <a:moveTo>
                    <a:pt x="3453" y="1728"/>
                  </a:moveTo>
                  <a:lnTo>
                    <a:pt x="3946" y="1229"/>
                  </a:lnTo>
                  <a:lnTo>
                    <a:pt x="4170" y="897"/>
                  </a:lnTo>
                  <a:lnTo>
                    <a:pt x="5785" y="2259"/>
                  </a:lnTo>
                  <a:lnTo>
                    <a:pt x="6951" y="2591"/>
                  </a:lnTo>
                  <a:lnTo>
                    <a:pt x="9058" y="1728"/>
                  </a:lnTo>
                  <a:lnTo>
                    <a:pt x="10628" y="1894"/>
                  </a:lnTo>
                  <a:lnTo>
                    <a:pt x="12556" y="1395"/>
                  </a:lnTo>
                  <a:lnTo>
                    <a:pt x="13229" y="1395"/>
                  </a:lnTo>
                  <a:lnTo>
                    <a:pt x="15112" y="1229"/>
                  </a:lnTo>
                  <a:lnTo>
                    <a:pt x="16233" y="1229"/>
                  </a:lnTo>
                  <a:lnTo>
                    <a:pt x="17668" y="897"/>
                  </a:lnTo>
                  <a:lnTo>
                    <a:pt x="18565" y="532"/>
                  </a:lnTo>
                  <a:lnTo>
                    <a:pt x="18789" y="0"/>
                  </a:lnTo>
                  <a:lnTo>
                    <a:pt x="19955" y="365"/>
                  </a:lnTo>
                  <a:lnTo>
                    <a:pt x="19507" y="1229"/>
                  </a:lnTo>
                  <a:lnTo>
                    <a:pt x="19507" y="1395"/>
                  </a:lnTo>
                  <a:lnTo>
                    <a:pt x="19507" y="2591"/>
                  </a:lnTo>
                  <a:lnTo>
                    <a:pt x="19238" y="3953"/>
                  </a:lnTo>
                  <a:lnTo>
                    <a:pt x="17668" y="5515"/>
                  </a:lnTo>
                  <a:lnTo>
                    <a:pt x="17399" y="6179"/>
                  </a:lnTo>
                  <a:lnTo>
                    <a:pt x="17399" y="6711"/>
                  </a:lnTo>
                  <a:lnTo>
                    <a:pt x="15785" y="8439"/>
                  </a:lnTo>
                  <a:lnTo>
                    <a:pt x="15785" y="8970"/>
                  </a:lnTo>
                  <a:lnTo>
                    <a:pt x="13722" y="11362"/>
                  </a:lnTo>
                  <a:lnTo>
                    <a:pt x="10179" y="13920"/>
                  </a:lnTo>
                  <a:lnTo>
                    <a:pt x="7892" y="15349"/>
                  </a:lnTo>
                  <a:lnTo>
                    <a:pt x="4170" y="17542"/>
                  </a:lnTo>
                  <a:lnTo>
                    <a:pt x="1166" y="19967"/>
                  </a:lnTo>
                  <a:lnTo>
                    <a:pt x="0" y="18937"/>
                  </a:lnTo>
                  <a:lnTo>
                    <a:pt x="0" y="13588"/>
                  </a:lnTo>
                  <a:lnTo>
                    <a:pt x="1839" y="12027"/>
                  </a:lnTo>
                  <a:lnTo>
                    <a:pt x="2780" y="11694"/>
                  </a:lnTo>
                  <a:lnTo>
                    <a:pt x="3946" y="11694"/>
                  </a:lnTo>
                  <a:lnTo>
                    <a:pt x="4664" y="10864"/>
                  </a:lnTo>
                  <a:lnTo>
                    <a:pt x="7220" y="10332"/>
                  </a:lnTo>
                  <a:lnTo>
                    <a:pt x="7892" y="10332"/>
                  </a:lnTo>
                  <a:lnTo>
                    <a:pt x="13722" y="5847"/>
                  </a:lnTo>
                  <a:lnTo>
                    <a:pt x="11839" y="5847"/>
                  </a:lnTo>
                  <a:lnTo>
                    <a:pt x="5785" y="4153"/>
                  </a:lnTo>
                  <a:lnTo>
                    <a:pt x="4664" y="3621"/>
                  </a:lnTo>
                  <a:lnTo>
                    <a:pt x="3004" y="2259"/>
                  </a:lnTo>
                  <a:lnTo>
                    <a:pt x="3453" y="172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5" name="Freeform 104">
              <a:extLst>
                <a:ext uri="{FF2B5EF4-FFF2-40B4-BE49-F238E27FC236}">
                  <a16:creationId xmlns:a16="http://schemas.microsoft.com/office/drawing/2014/main" id="{4E99263F-9F08-724A-B7DE-0EEC468AE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9524" y="4956112"/>
              <a:ext cx="401583" cy="341620"/>
            </a:xfrm>
            <a:custGeom>
              <a:avLst/>
              <a:gdLst>
                <a:gd name="T0" fmla="*/ 15090 w 20000"/>
                <a:gd name="T1" fmla="*/ 523 h 20000"/>
                <a:gd name="T2" fmla="*/ 13953 w 20000"/>
                <a:gd name="T3" fmla="*/ 1373 h 20000"/>
                <a:gd name="T4" fmla="*/ 13509 w 20000"/>
                <a:gd name="T5" fmla="*/ 1699 h 20000"/>
                <a:gd name="T6" fmla="*/ 12788 w 20000"/>
                <a:gd name="T7" fmla="*/ 2549 h 20000"/>
                <a:gd name="T8" fmla="*/ 12372 w 20000"/>
                <a:gd name="T9" fmla="*/ 3562 h 20000"/>
                <a:gd name="T10" fmla="*/ 11068 w 20000"/>
                <a:gd name="T11" fmla="*/ 5261 h 20000"/>
                <a:gd name="T12" fmla="*/ 9764 w 20000"/>
                <a:gd name="T13" fmla="*/ 5261 h 20000"/>
                <a:gd name="T14" fmla="*/ 8350 w 20000"/>
                <a:gd name="T15" fmla="*/ 4739 h 20000"/>
                <a:gd name="T16" fmla="*/ 7628 w 20000"/>
                <a:gd name="T17" fmla="*/ 5752 h 20000"/>
                <a:gd name="T18" fmla="*/ 6463 w 20000"/>
                <a:gd name="T19" fmla="*/ 6601 h 20000"/>
                <a:gd name="T20" fmla="*/ 5742 w 20000"/>
                <a:gd name="T21" fmla="*/ 6765 h 20000"/>
                <a:gd name="T22" fmla="*/ 5049 w 20000"/>
                <a:gd name="T23" fmla="*/ 6275 h 20000"/>
                <a:gd name="T24" fmla="*/ 5049 w 20000"/>
                <a:gd name="T25" fmla="*/ 5261 h 20000"/>
                <a:gd name="T26" fmla="*/ 4438 w 20000"/>
                <a:gd name="T27" fmla="*/ 3889 h 20000"/>
                <a:gd name="T28" fmla="*/ 3745 w 20000"/>
                <a:gd name="T29" fmla="*/ 9641 h 20000"/>
                <a:gd name="T30" fmla="*/ 3024 w 20000"/>
                <a:gd name="T31" fmla="*/ 10359 h 20000"/>
                <a:gd name="T32" fmla="*/ 1997 w 20000"/>
                <a:gd name="T33" fmla="*/ 10163 h 20000"/>
                <a:gd name="T34" fmla="*/ 860 w 20000"/>
                <a:gd name="T35" fmla="*/ 9837 h 20000"/>
                <a:gd name="T36" fmla="*/ 749 w 20000"/>
                <a:gd name="T37" fmla="*/ 8954 h 20000"/>
                <a:gd name="T38" fmla="*/ 166 w 20000"/>
                <a:gd name="T39" fmla="*/ 9641 h 20000"/>
                <a:gd name="T40" fmla="*/ 166 w 20000"/>
                <a:gd name="T41" fmla="*/ 10686 h 20000"/>
                <a:gd name="T42" fmla="*/ 1886 w 20000"/>
                <a:gd name="T43" fmla="*/ 14706 h 20000"/>
                <a:gd name="T44" fmla="*/ 1886 w 20000"/>
                <a:gd name="T45" fmla="*/ 16438 h 20000"/>
                <a:gd name="T46" fmla="*/ 1442 w 20000"/>
                <a:gd name="T47" fmla="*/ 16765 h 20000"/>
                <a:gd name="T48" fmla="*/ 1886 w 20000"/>
                <a:gd name="T49" fmla="*/ 18954 h 20000"/>
                <a:gd name="T50" fmla="*/ 1997 w 20000"/>
                <a:gd name="T51" fmla="*/ 18627 h 20000"/>
                <a:gd name="T52" fmla="*/ 2607 w 20000"/>
                <a:gd name="T53" fmla="*/ 19118 h 20000"/>
                <a:gd name="T54" fmla="*/ 3162 w 20000"/>
                <a:gd name="T55" fmla="*/ 19641 h 20000"/>
                <a:gd name="T56" fmla="*/ 4161 w 20000"/>
                <a:gd name="T57" fmla="*/ 19444 h 20000"/>
                <a:gd name="T58" fmla="*/ 5603 w 20000"/>
                <a:gd name="T59" fmla="*/ 19118 h 20000"/>
                <a:gd name="T60" fmla="*/ 6463 w 20000"/>
                <a:gd name="T61" fmla="*/ 18627 h 20000"/>
                <a:gd name="T62" fmla="*/ 8350 w 20000"/>
                <a:gd name="T63" fmla="*/ 18627 h 20000"/>
                <a:gd name="T64" fmla="*/ 9931 w 20000"/>
                <a:gd name="T65" fmla="*/ 18627 h 20000"/>
                <a:gd name="T66" fmla="*/ 10902 w 20000"/>
                <a:gd name="T67" fmla="*/ 18301 h 20000"/>
                <a:gd name="T68" fmla="*/ 14092 w 20000"/>
                <a:gd name="T69" fmla="*/ 16438 h 20000"/>
                <a:gd name="T70" fmla="*/ 16533 w 20000"/>
                <a:gd name="T71" fmla="*/ 13889 h 20000"/>
                <a:gd name="T72" fmla="*/ 17365 w 20000"/>
                <a:gd name="T73" fmla="*/ 12353 h 20000"/>
                <a:gd name="T74" fmla="*/ 18974 w 20000"/>
                <a:gd name="T75" fmla="*/ 10163 h 20000"/>
                <a:gd name="T76" fmla="*/ 19972 w 20000"/>
                <a:gd name="T77" fmla="*/ 7484 h 20000"/>
                <a:gd name="T78" fmla="*/ 18974 w 20000"/>
                <a:gd name="T79" fmla="*/ 7092 h 20000"/>
                <a:gd name="T80" fmla="*/ 18114 w 20000"/>
                <a:gd name="T81" fmla="*/ 7614 h 20000"/>
                <a:gd name="T82" fmla="*/ 18114 w 20000"/>
                <a:gd name="T83" fmla="*/ 5752 h 20000"/>
                <a:gd name="T84" fmla="*/ 18974 w 20000"/>
                <a:gd name="T85" fmla="*/ 5425 h 20000"/>
                <a:gd name="T86" fmla="*/ 18974 w 20000"/>
                <a:gd name="T87" fmla="*/ 3235 h 20000"/>
                <a:gd name="T88" fmla="*/ 18835 w 20000"/>
                <a:gd name="T89" fmla="*/ 1373 h 20000"/>
                <a:gd name="T90" fmla="*/ 18391 w 20000"/>
                <a:gd name="T91" fmla="*/ 359 h 20000"/>
                <a:gd name="T92" fmla="*/ 17365 w 20000"/>
                <a:gd name="T93" fmla="*/ 359 h 20000"/>
                <a:gd name="T94" fmla="*/ 15950 w 20000"/>
                <a:gd name="T95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00" h="20000">
                  <a:moveTo>
                    <a:pt x="15506" y="0"/>
                  </a:moveTo>
                  <a:lnTo>
                    <a:pt x="15090" y="523"/>
                  </a:lnTo>
                  <a:lnTo>
                    <a:pt x="14646" y="523"/>
                  </a:lnTo>
                  <a:lnTo>
                    <a:pt x="13953" y="1373"/>
                  </a:lnTo>
                  <a:lnTo>
                    <a:pt x="13675" y="1373"/>
                  </a:lnTo>
                  <a:lnTo>
                    <a:pt x="13509" y="1699"/>
                  </a:lnTo>
                  <a:lnTo>
                    <a:pt x="13232" y="1863"/>
                  </a:lnTo>
                  <a:lnTo>
                    <a:pt x="12788" y="2549"/>
                  </a:lnTo>
                  <a:lnTo>
                    <a:pt x="12788" y="3235"/>
                  </a:lnTo>
                  <a:lnTo>
                    <a:pt x="12372" y="3562"/>
                  </a:lnTo>
                  <a:lnTo>
                    <a:pt x="11650" y="3889"/>
                  </a:lnTo>
                  <a:lnTo>
                    <a:pt x="11068" y="5261"/>
                  </a:lnTo>
                  <a:lnTo>
                    <a:pt x="10485" y="5261"/>
                  </a:lnTo>
                  <a:lnTo>
                    <a:pt x="9764" y="5261"/>
                  </a:lnTo>
                  <a:lnTo>
                    <a:pt x="9071" y="5261"/>
                  </a:lnTo>
                  <a:lnTo>
                    <a:pt x="8350" y="4739"/>
                  </a:lnTo>
                  <a:lnTo>
                    <a:pt x="7628" y="4739"/>
                  </a:lnTo>
                  <a:lnTo>
                    <a:pt x="7628" y="5752"/>
                  </a:lnTo>
                  <a:lnTo>
                    <a:pt x="6907" y="6601"/>
                  </a:lnTo>
                  <a:lnTo>
                    <a:pt x="6463" y="6601"/>
                  </a:lnTo>
                  <a:lnTo>
                    <a:pt x="6463" y="6765"/>
                  </a:lnTo>
                  <a:lnTo>
                    <a:pt x="5742" y="6765"/>
                  </a:lnTo>
                  <a:lnTo>
                    <a:pt x="5049" y="7092"/>
                  </a:lnTo>
                  <a:lnTo>
                    <a:pt x="5049" y="6275"/>
                  </a:lnTo>
                  <a:lnTo>
                    <a:pt x="5326" y="5752"/>
                  </a:lnTo>
                  <a:lnTo>
                    <a:pt x="5049" y="5261"/>
                  </a:lnTo>
                  <a:lnTo>
                    <a:pt x="4882" y="4412"/>
                  </a:lnTo>
                  <a:lnTo>
                    <a:pt x="4438" y="3889"/>
                  </a:lnTo>
                  <a:lnTo>
                    <a:pt x="4161" y="9641"/>
                  </a:lnTo>
                  <a:lnTo>
                    <a:pt x="3745" y="9641"/>
                  </a:lnTo>
                  <a:lnTo>
                    <a:pt x="3162" y="10163"/>
                  </a:lnTo>
                  <a:lnTo>
                    <a:pt x="3024" y="10359"/>
                  </a:lnTo>
                  <a:lnTo>
                    <a:pt x="2607" y="10163"/>
                  </a:lnTo>
                  <a:lnTo>
                    <a:pt x="1997" y="10163"/>
                  </a:lnTo>
                  <a:lnTo>
                    <a:pt x="1581" y="10163"/>
                  </a:lnTo>
                  <a:lnTo>
                    <a:pt x="860" y="9837"/>
                  </a:lnTo>
                  <a:lnTo>
                    <a:pt x="860" y="8954"/>
                  </a:lnTo>
                  <a:lnTo>
                    <a:pt x="749" y="8954"/>
                  </a:lnTo>
                  <a:lnTo>
                    <a:pt x="444" y="8954"/>
                  </a:lnTo>
                  <a:lnTo>
                    <a:pt x="166" y="9641"/>
                  </a:lnTo>
                  <a:lnTo>
                    <a:pt x="0" y="9837"/>
                  </a:lnTo>
                  <a:lnTo>
                    <a:pt x="166" y="10686"/>
                  </a:lnTo>
                  <a:lnTo>
                    <a:pt x="860" y="12516"/>
                  </a:lnTo>
                  <a:lnTo>
                    <a:pt x="1886" y="14706"/>
                  </a:lnTo>
                  <a:lnTo>
                    <a:pt x="1997" y="15556"/>
                  </a:lnTo>
                  <a:lnTo>
                    <a:pt x="1886" y="16438"/>
                  </a:lnTo>
                  <a:lnTo>
                    <a:pt x="1442" y="16438"/>
                  </a:lnTo>
                  <a:lnTo>
                    <a:pt x="1442" y="16765"/>
                  </a:lnTo>
                  <a:lnTo>
                    <a:pt x="1997" y="18105"/>
                  </a:lnTo>
                  <a:lnTo>
                    <a:pt x="1886" y="18954"/>
                  </a:lnTo>
                  <a:lnTo>
                    <a:pt x="1997" y="18954"/>
                  </a:lnTo>
                  <a:lnTo>
                    <a:pt x="1997" y="18627"/>
                  </a:lnTo>
                  <a:lnTo>
                    <a:pt x="2607" y="18627"/>
                  </a:lnTo>
                  <a:lnTo>
                    <a:pt x="2607" y="19118"/>
                  </a:lnTo>
                  <a:lnTo>
                    <a:pt x="2746" y="19118"/>
                  </a:lnTo>
                  <a:lnTo>
                    <a:pt x="3162" y="19641"/>
                  </a:lnTo>
                  <a:lnTo>
                    <a:pt x="3883" y="19967"/>
                  </a:lnTo>
                  <a:lnTo>
                    <a:pt x="4161" y="19444"/>
                  </a:lnTo>
                  <a:lnTo>
                    <a:pt x="4438" y="19118"/>
                  </a:lnTo>
                  <a:lnTo>
                    <a:pt x="5603" y="19118"/>
                  </a:lnTo>
                  <a:lnTo>
                    <a:pt x="6463" y="18954"/>
                  </a:lnTo>
                  <a:lnTo>
                    <a:pt x="6463" y="18627"/>
                  </a:lnTo>
                  <a:lnTo>
                    <a:pt x="7628" y="18627"/>
                  </a:lnTo>
                  <a:lnTo>
                    <a:pt x="8350" y="18627"/>
                  </a:lnTo>
                  <a:lnTo>
                    <a:pt x="9764" y="18954"/>
                  </a:lnTo>
                  <a:lnTo>
                    <a:pt x="9931" y="18627"/>
                  </a:lnTo>
                  <a:lnTo>
                    <a:pt x="10624" y="18627"/>
                  </a:lnTo>
                  <a:lnTo>
                    <a:pt x="10902" y="18301"/>
                  </a:lnTo>
                  <a:lnTo>
                    <a:pt x="11789" y="18301"/>
                  </a:lnTo>
                  <a:lnTo>
                    <a:pt x="14092" y="16438"/>
                  </a:lnTo>
                  <a:lnTo>
                    <a:pt x="15368" y="15098"/>
                  </a:lnTo>
                  <a:lnTo>
                    <a:pt x="16533" y="13889"/>
                  </a:lnTo>
                  <a:lnTo>
                    <a:pt x="16533" y="13366"/>
                  </a:lnTo>
                  <a:lnTo>
                    <a:pt x="17365" y="12353"/>
                  </a:lnTo>
                  <a:lnTo>
                    <a:pt x="17365" y="11830"/>
                  </a:lnTo>
                  <a:lnTo>
                    <a:pt x="18974" y="10163"/>
                  </a:lnTo>
                  <a:lnTo>
                    <a:pt x="19528" y="8824"/>
                  </a:lnTo>
                  <a:lnTo>
                    <a:pt x="19972" y="7484"/>
                  </a:lnTo>
                  <a:lnTo>
                    <a:pt x="19528" y="7484"/>
                  </a:lnTo>
                  <a:lnTo>
                    <a:pt x="18974" y="7092"/>
                  </a:lnTo>
                  <a:lnTo>
                    <a:pt x="18974" y="7614"/>
                  </a:lnTo>
                  <a:lnTo>
                    <a:pt x="18114" y="7614"/>
                  </a:lnTo>
                  <a:lnTo>
                    <a:pt x="17365" y="6601"/>
                  </a:lnTo>
                  <a:lnTo>
                    <a:pt x="18114" y="5752"/>
                  </a:lnTo>
                  <a:lnTo>
                    <a:pt x="18974" y="5752"/>
                  </a:lnTo>
                  <a:lnTo>
                    <a:pt x="18974" y="5425"/>
                  </a:lnTo>
                  <a:lnTo>
                    <a:pt x="18974" y="4412"/>
                  </a:lnTo>
                  <a:lnTo>
                    <a:pt x="18974" y="3235"/>
                  </a:lnTo>
                  <a:lnTo>
                    <a:pt x="18558" y="1863"/>
                  </a:lnTo>
                  <a:lnTo>
                    <a:pt x="18835" y="1373"/>
                  </a:lnTo>
                  <a:lnTo>
                    <a:pt x="18558" y="1209"/>
                  </a:lnTo>
                  <a:lnTo>
                    <a:pt x="18391" y="359"/>
                  </a:lnTo>
                  <a:lnTo>
                    <a:pt x="18114" y="0"/>
                  </a:lnTo>
                  <a:lnTo>
                    <a:pt x="17365" y="359"/>
                  </a:lnTo>
                  <a:lnTo>
                    <a:pt x="16671" y="0"/>
                  </a:lnTo>
                  <a:lnTo>
                    <a:pt x="15950" y="0"/>
                  </a:lnTo>
                  <a:lnTo>
                    <a:pt x="1550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6" name="Freeform 103">
              <a:extLst>
                <a:ext uri="{FF2B5EF4-FFF2-40B4-BE49-F238E27FC236}">
                  <a16:creationId xmlns:a16="http://schemas.microsoft.com/office/drawing/2014/main" id="{3E460949-8F9B-D442-838F-02E5AD085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091" y="5124831"/>
              <a:ext cx="55775" cy="58563"/>
            </a:xfrm>
            <a:custGeom>
              <a:avLst/>
              <a:gdLst>
                <a:gd name="T0" fmla="*/ 18586 w 20000"/>
                <a:gd name="T1" fmla="*/ 12885 h 20000"/>
                <a:gd name="T2" fmla="*/ 9495 w 20000"/>
                <a:gd name="T3" fmla="*/ 14808 h 20000"/>
                <a:gd name="T4" fmla="*/ 8283 w 20000"/>
                <a:gd name="T5" fmla="*/ 19808 h 20000"/>
                <a:gd name="T6" fmla="*/ 3232 w 20000"/>
                <a:gd name="T7" fmla="*/ 17885 h 20000"/>
                <a:gd name="T8" fmla="*/ 808 w 20000"/>
                <a:gd name="T9" fmla="*/ 11923 h 20000"/>
                <a:gd name="T10" fmla="*/ 0 w 20000"/>
                <a:gd name="T11" fmla="*/ 9808 h 20000"/>
                <a:gd name="T12" fmla="*/ 808 w 20000"/>
                <a:gd name="T13" fmla="*/ 7885 h 20000"/>
                <a:gd name="T14" fmla="*/ 5253 w 20000"/>
                <a:gd name="T15" fmla="*/ 3077 h 20000"/>
                <a:gd name="T16" fmla="*/ 13535 w 20000"/>
                <a:gd name="T17" fmla="*/ 0 h 20000"/>
                <a:gd name="T18" fmla="*/ 16566 w 20000"/>
                <a:gd name="T19" fmla="*/ 1923 h 20000"/>
                <a:gd name="T20" fmla="*/ 19798 w 20000"/>
                <a:gd name="T21" fmla="*/ 6923 h 20000"/>
                <a:gd name="T22" fmla="*/ 18586 w 20000"/>
                <a:gd name="T23" fmla="*/ 9808 h 20000"/>
                <a:gd name="T24" fmla="*/ 18586 w 20000"/>
                <a:gd name="T25" fmla="*/ 1288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18586" y="12885"/>
                  </a:moveTo>
                  <a:lnTo>
                    <a:pt x="9495" y="14808"/>
                  </a:lnTo>
                  <a:lnTo>
                    <a:pt x="8283" y="19808"/>
                  </a:lnTo>
                  <a:lnTo>
                    <a:pt x="3232" y="17885"/>
                  </a:lnTo>
                  <a:lnTo>
                    <a:pt x="808" y="11923"/>
                  </a:lnTo>
                  <a:lnTo>
                    <a:pt x="0" y="9808"/>
                  </a:lnTo>
                  <a:lnTo>
                    <a:pt x="808" y="7885"/>
                  </a:lnTo>
                  <a:lnTo>
                    <a:pt x="5253" y="3077"/>
                  </a:lnTo>
                  <a:lnTo>
                    <a:pt x="13535" y="0"/>
                  </a:lnTo>
                  <a:lnTo>
                    <a:pt x="16566" y="1923"/>
                  </a:lnTo>
                  <a:lnTo>
                    <a:pt x="19798" y="6923"/>
                  </a:lnTo>
                  <a:lnTo>
                    <a:pt x="18586" y="9808"/>
                  </a:lnTo>
                  <a:lnTo>
                    <a:pt x="18586" y="1288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7" name="Freeform 102">
              <a:extLst>
                <a:ext uri="{FF2B5EF4-FFF2-40B4-BE49-F238E27FC236}">
                  <a16:creationId xmlns:a16="http://schemas.microsoft.com/office/drawing/2014/main" id="{FE787420-E795-E946-9DE2-F35AD9415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0117" y="3833642"/>
              <a:ext cx="404369" cy="471297"/>
            </a:xfrm>
            <a:custGeom>
              <a:avLst/>
              <a:gdLst>
                <a:gd name="T0" fmla="*/ 17410 w 20000"/>
                <a:gd name="T1" fmla="*/ 95 h 20000"/>
                <a:gd name="T2" fmla="*/ 18127 w 20000"/>
                <a:gd name="T3" fmla="*/ 1090 h 20000"/>
                <a:gd name="T4" fmla="*/ 18567 w 20000"/>
                <a:gd name="T5" fmla="*/ 3531 h 20000"/>
                <a:gd name="T6" fmla="*/ 19835 w 20000"/>
                <a:gd name="T7" fmla="*/ 4289 h 20000"/>
                <a:gd name="T8" fmla="*/ 19835 w 20000"/>
                <a:gd name="T9" fmla="*/ 5142 h 20000"/>
                <a:gd name="T10" fmla="*/ 18843 w 20000"/>
                <a:gd name="T11" fmla="*/ 5261 h 20000"/>
                <a:gd name="T12" fmla="*/ 18402 w 20000"/>
                <a:gd name="T13" fmla="*/ 5498 h 20000"/>
                <a:gd name="T14" fmla="*/ 18127 w 20000"/>
                <a:gd name="T15" fmla="*/ 6730 h 20000"/>
                <a:gd name="T16" fmla="*/ 17410 w 20000"/>
                <a:gd name="T17" fmla="*/ 9431 h 20000"/>
                <a:gd name="T18" fmla="*/ 16832 w 20000"/>
                <a:gd name="T19" fmla="*/ 10308 h 20000"/>
                <a:gd name="T20" fmla="*/ 16116 w 20000"/>
                <a:gd name="T21" fmla="*/ 12014 h 20000"/>
                <a:gd name="T22" fmla="*/ 15427 w 20000"/>
                <a:gd name="T23" fmla="*/ 12251 h 20000"/>
                <a:gd name="T24" fmla="*/ 15124 w 20000"/>
                <a:gd name="T25" fmla="*/ 13009 h 20000"/>
                <a:gd name="T26" fmla="*/ 14986 w 20000"/>
                <a:gd name="T27" fmla="*/ 14573 h 20000"/>
                <a:gd name="T28" fmla="*/ 13554 w 20000"/>
                <a:gd name="T29" fmla="*/ 14810 h 20000"/>
                <a:gd name="T30" fmla="*/ 14408 w 20000"/>
                <a:gd name="T31" fmla="*/ 15806 h 20000"/>
                <a:gd name="T32" fmla="*/ 16116 w 20000"/>
                <a:gd name="T33" fmla="*/ 17038 h 20000"/>
                <a:gd name="T34" fmla="*/ 16556 w 20000"/>
                <a:gd name="T35" fmla="*/ 18009 h 20000"/>
                <a:gd name="T36" fmla="*/ 16997 w 20000"/>
                <a:gd name="T37" fmla="*/ 18768 h 20000"/>
                <a:gd name="T38" fmla="*/ 16556 w 20000"/>
                <a:gd name="T39" fmla="*/ 18389 h 20000"/>
                <a:gd name="T40" fmla="*/ 15124 w 20000"/>
                <a:gd name="T41" fmla="*/ 19005 h 20000"/>
                <a:gd name="T42" fmla="*/ 14242 w 20000"/>
                <a:gd name="T43" fmla="*/ 19739 h 20000"/>
                <a:gd name="T44" fmla="*/ 12562 w 20000"/>
                <a:gd name="T45" fmla="*/ 19739 h 20000"/>
                <a:gd name="T46" fmla="*/ 11983 w 20000"/>
                <a:gd name="T47" fmla="*/ 19739 h 20000"/>
                <a:gd name="T48" fmla="*/ 10854 w 20000"/>
                <a:gd name="T49" fmla="*/ 19739 h 20000"/>
                <a:gd name="T50" fmla="*/ 9394 w 20000"/>
                <a:gd name="T51" fmla="*/ 18768 h 20000"/>
                <a:gd name="T52" fmla="*/ 9118 w 20000"/>
                <a:gd name="T53" fmla="*/ 19005 h 20000"/>
                <a:gd name="T54" fmla="*/ 8430 w 20000"/>
                <a:gd name="T55" fmla="*/ 18768 h 20000"/>
                <a:gd name="T56" fmla="*/ 7989 w 20000"/>
                <a:gd name="T57" fmla="*/ 19123 h 20000"/>
                <a:gd name="T58" fmla="*/ 7135 w 20000"/>
                <a:gd name="T59" fmla="*/ 18768 h 20000"/>
                <a:gd name="T60" fmla="*/ 6584 w 20000"/>
                <a:gd name="T61" fmla="*/ 18152 h 20000"/>
                <a:gd name="T62" fmla="*/ 5702 w 20000"/>
                <a:gd name="T63" fmla="*/ 17156 h 20000"/>
                <a:gd name="T64" fmla="*/ 5289 w 20000"/>
                <a:gd name="T65" fmla="*/ 16422 h 20000"/>
                <a:gd name="T66" fmla="*/ 4848 w 20000"/>
                <a:gd name="T67" fmla="*/ 16066 h 20000"/>
                <a:gd name="T68" fmla="*/ 3829 w 20000"/>
                <a:gd name="T69" fmla="*/ 15190 h 20000"/>
                <a:gd name="T70" fmla="*/ 2700 w 20000"/>
                <a:gd name="T71" fmla="*/ 14810 h 20000"/>
                <a:gd name="T72" fmla="*/ 1983 w 20000"/>
                <a:gd name="T73" fmla="*/ 14455 h 20000"/>
                <a:gd name="T74" fmla="*/ 1846 w 20000"/>
                <a:gd name="T75" fmla="*/ 13981 h 20000"/>
                <a:gd name="T76" fmla="*/ 1983 w 20000"/>
                <a:gd name="T77" fmla="*/ 13602 h 20000"/>
                <a:gd name="T78" fmla="*/ 1129 w 20000"/>
                <a:gd name="T79" fmla="*/ 12251 h 20000"/>
                <a:gd name="T80" fmla="*/ 1129 w 20000"/>
                <a:gd name="T81" fmla="*/ 11659 h 20000"/>
                <a:gd name="T82" fmla="*/ 551 w 20000"/>
                <a:gd name="T83" fmla="*/ 10900 h 20000"/>
                <a:gd name="T84" fmla="*/ 441 w 20000"/>
                <a:gd name="T85" fmla="*/ 10308 h 20000"/>
                <a:gd name="T86" fmla="*/ 0 w 20000"/>
                <a:gd name="T87" fmla="*/ 10308 h 20000"/>
                <a:gd name="T88" fmla="*/ 441 w 20000"/>
                <a:gd name="T89" fmla="*/ 9431 h 20000"/>
                <a:gd name="T90" fmla="*/ 551 w 20000"/>
                <a:gd name="T91" fmla="*/ 8460 h 20000"/>
                <a:gd name="T92" fmla="*/ 551 w 20000"/>
                <a:gd name="T93" fmla="*/ 7844 h 20000"/>
                <a:gd name="T94" fmla="*/ 854 w 20000"/>
                <a:gd name="T95" fmla="*/ 7109 h 20000"/>
                <a:gd name="T96" fmla="*/ 2287 w 20000"/>
                <a:gd name="T97" fmla="*/ 6730 h 20000"/>
                <a:gd name="T98" fmla="*/ 2287 w 20000"/>
                <a:gd name="T99" fmla="*/ 2322 h 20000"/>
                <a:gd name="T100" fmla="*/ 3416 w 20000"/>
                <a:gd name="T10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00" h="20000">
                  <a:moveTo>
                    <a:pt x="3416" y="0"/>
                  </a:moveTo>
                  <a:lnTo>
                    <a:pt x="17410" y="95"/>
                  </a:lnTo>
                  <a:lnTo>
                    <a:pt x="17686" y="711"/>
                  </a:lnTo>
                  <a:lnTo>
                    <a:pt x="18127" y="1090"/>
                  </a:lnTo>
                  <a:lnTo>
                    <a:pt x="17961" y="1090"/>
                  </a:lnTo>
                  <a:lnTo>
                    <a:pt x="18567" y="3531"/>
                  </a:lnTo>
                  <a:lnTo>
                    <a:pt x="19118" y="3910"/>
                  </a:lnTo>
                  <a:lnTo>
                    <a:pt x="19835" y="4289"/>
                  </a:lnTo>
                  <a:lnTo>
                    <a:pt x="19972" y="4526"/>
                  </a:lnTo>
                  <a:lnTo>
                    <a:pt x="19835" y="5142"/>
                  </a:lnTo>
                  <a:lnTo>
                    <a:pt x="19256" y="4882"/>
                  </a:lnTo>
                  <a:lnTo>
                    <a:pt x="18843" y="5261"/>
                  </a:lnTo>
                  <a:lnTo>
                    <a:pt x="18843" y="5498"/>
                  </a:lnTo>
                  <a:lnTo>
                    <a:pt x="18402" y="5498"/>
                  </a:lnTo>
                  <a:lnTo>
                    <a:pt x="18127" y="6137"/>
                  </a:lnTo>
                  <a:lnTo>
                    <a:pt x="18127" y="6730"/>
                  </a:lnTo>
                  <a:lnTo>
                    <a:pt x="17686" y="8081"/>
                  </a:lnTo>
                  <a:lnTo>
                    <a:pt x="17410" y="9431"/>
                  </a:lnTo>
                  <a:lnTo>
                    <a:pt x="17273" y="10047"/>
                  </a:lnTo>
                  <a:lnTo>
                    <a:pt x="16832" y="10308"/>
                  </a:lnTo>
                  <a:lnTo>
                    <a:pt x="16253" y="11019"/>
                  </a:lnTo>
                  <a:lnTo>
                    <a:pt x="16116" y="12014"/>
                  </a:lnTo>
                  <a:lnTo>
                    <a:pt x="15840" y="12251"/>
                  </a:lnTo>
                  <a:lnTo>
                    <a:pt x="15427" y="12251"/>
                  </a:lnTo>
                  <a:lnTo>
                    <a:pt x="15124" y="12630"/>
                  </a:lnTo>
                  <a:lnTo>
                    <a:pt x="15124" y="13009"/>
                  </a:lnTo>
                  <a:lnTo>
                    <a:pt x="14986" y="13483"/>
                  </a:lnTo>
                  <a:lnTo>
                    <a:pt x="14986" y="14573"/>
                  </a:lnTo>
                  <a:lnTo>
                    <a:pt x="14408" y="14810"/>
                  </a:lnTo>
                  <a:lnTo>
                    <a:pt x="13554" y="14810"/>
                  </a:lnTo>
                  <a:lnTo>
                    <a:pt x="13554" y="15427"/>
                  </a:lnTo>
                  <a:lnTo>
                    <a:pt x="14408" y="15806"/>
                  </a:lnTo>
                  <a:lnTo>
                    <a:pt x="15124" y="16422"/>
                  </a:lnTo>
                  <a:lnTo>
                    <a:pt x="16116" y="17038"/>
                  </a:lnTo>
                  <a:lnTo>
                    <a:pt x="16253" y="17512"/>
                  </a:lnTo>
                  <a:lnTo>
                    <a:pt x="16556" y="18009"/>
                  </a:lnTo>
                  <a:lnTo>
                    <a:pt x="16997" y="18009"/>
                  </a:lnTo>
                  <a:lnTo>
                    <a:pt x="16997" y="18768"/>
                  </a:lnTo>
                  <a:lnTo>
                    <a:pt x="16832" y="18768"/>
                  </a:lnTo>
                  <a:lnTo>
                    <a:pt x="16556" y="18389"/>
                  </a:lnTo>
                  <a:lnTo>
                    <a:pt x="15840" y="18768"/>
                  </a:lnTo>
                  <a:lnTo>
                    <a:pt x="15124" y="19005"/>
                  </a:lnTo>
                  <a:lnTo>
                    <a:pt x="14986" y="19360"/>
                  </a:lnTo>
                  <a:lnTo>
                    <a:pt x="14242" y="19739"/>
                  </a:lnTo>
                  <a:lnTo>
                    <a:pt x="13278" y="19739"/>
                  </a:lnTo>
                  <a:lnTo>
                    <a:pt x="12562" y="19739"/>
                  </a:lnTo>
                  <a:lnTo>
                    <a:pt x="12424" y="19976"/>
                  </a:lnTo>
                  <a:lnTo>
                    <a:pt x="11983" y="19739"/>
                  </a:lnTo>
                  <a:lnTo>
                    <a:pt x="10992" y="19597"/>
                  </a:lnTo>
                  <a:lnTo>
                    <a:pt x="10854" y="19739"/>
                  </a:lnTo>
                  <a:lnTo>
                    <a:pt x="9835" y="19123"/>
                  </a:lnTo>
                  <a:lnTo>
                    <a:pt x="9394" y="18768"/>
                  </a:lnTo>
                  <a:lnTo>
                    <a:pt x="9118" y="18768"/>
                  </a:lnTo>
                  <a:lnTo>
                    <a:pt x="9118" y="19005"/>
                  </a:lnTo>
                  <a:lnTo>
                    <a:pt x="8430" y="19005"/>
                  </a:lnTo>
                  <a:lnTo>
                    <a:pt x="8430" y="18768"/>
                  </a:lnTo>
                  <a:lnTo>
                    <a:pt x="8264" y="19005"/>
                  </a:lnTo>
                  <a:lnTo>
                    <a:pt x="7989" y="19123"/>
                  </a:lnTo>
                  <a:lnTo>
                    <a:pt x="7548" y="19005"/>
                  </a:lnTo>
                  <a:lnTo>
                    <a:pt x="7135" y="18768"/>
                  </a:lnTo>
                  <a:lnTo>
                    <a:pt x="7135" y="18389"/>
                  </a:lnTo>
                  <a:lnTo>
                    <a:pt x="6584" y="18152"/>
                  </a:lnTo>
                  <a:lnTo>
                    <a:pt x="6419" y="17512"/>
                  </a:lnTo>
                  <a:lnTo>
                    <a:pt x="5702" y="17156"/>
                  </a:lnTo>
                  <a:lnTo>
                    <a:pt x="5399" y="16540"/>
                  </a:lnTo>
                  <a:lnTo>
                    <a:pt x="5289" y="16422"/>
                  </a:lnTo>
                  <a:lnTo>
                    <a:pt x="4986" y="16422"/>
                  </a:lnTo>
                  <a:lnTo>
                    <a:pt x="4848" y="16066"/>
                  </a:lnTo>
                  <a:lnTo>
                    <a:pt x="4160" y="16066"/>
                  </a:lnTo>
                  <a:lnTo>
                    <a:pt x="3829" y="15190"/>
                  </a:lnTo>
                  <a:lnTo>
                    <a:pt x="3416" y="14810"/>
                  </a:lnTo>
                  <a:lnTo>
                    <a:pt x="2700" y="14810"/>
                  </a:lnTo>
                  <a:lnTo>
                    <a:pt x="2700" y="14455"/>
                  </a:lnTo>
                  <a:lnTo>
                    <a:pt x="1983" y="14455"/>
                  </a:lnTo>
                  <a:lnTo>
                    <a:pt x="1846" y="14218"/>
                  </a:lnTo>
                  <a:lnTo>
                    <a:pt x="1846" y="13981"/>
                  </a:lnTo>
                  <a:lnTo>
                    <a:pt x="1570" y="13839"/>
                  </a:lnTo>
                  <a:lnTo>
                    <a:pt x="1983" y="13602"/>
                  </a:lnTo>
                  <a:lnTo>
                    <a:pt x="1846" y="13009"/>
                  </a:lnTo>
                  <a:lnTo>
                    <a:pt x="1129" y="12251"/>
                  </a:lnTo>
                  <a:lnTo>
                    <a:pt x="854" y="12014"/>
                  </a:lnTo>
                  <a:lnTo>
                    <a:pt x="1129" y="11659"/>
                  </a:lnTo>
                  <a:lnTo>
                    <a:pt x="551" y="11398"/>
                  </a:lnTo>
                  <a:lnTo>
                    <a:pt x="551" y="10900"/>
                  </a:lnTo>
                  <a:lnTo>
                    <a:pt x="441" y="10403"/>
                  </a:lnTo>
                  <a:lnTo>
                    <a:pt x="441" y="10308"/>
                  </a:lnTo>
                  <a:lnTo>
                    <a:pt x="165" y="10047"/>
                  </a:lnTo>
                  <a:lnTo>
                    <a:pt x="0" y="10308"/>
                  </a:lnTo>
                  <a:lnTo>
                    <a:pt x="0" y="9810"/>
                  </a:lnTo>
                  <a:lnTo>
                    <a:pt x="441" y="9431"/>
                  </a:lnTo>
                  <a:lnTo>
                    <a:pt x="165" y="8815"/>
                  </a:lnTo>
                  <a:lnTo>
                    <a:pt x="551" y="8460"/>
                  </a:lnTo>
                  <a:lnTo>
                    <a:pt x="441" y="8081"/>
                  </a:lnTo>
                  <a:lnTo>
                    <a:pt x="551" y="7844"/>
                  </a:lnTo>
                  <a:lnTo>
                    <a:pt x="1129" y="7204"/>
                  </a:lnTo>
                  <a:lnTo>
                    <a:pt x="854" y="7109"/>
                  </a:lnTo>
                  <a:lnTo>
                    <a:pt x="1295" y="6872"/>
                  </a:lnTo>
                  <a:lnTo>
                    <a:pt x="2287" y="6730"/>
                  </a:lnTo>
                  <a:lnTo>
                    <a:pt x="2287" y="2701"/>
                  </a:lnTo>
                  <a:lnTo>
                    <a:pt x="2287" y="2322"/>
                  </a:lnTo>
                  <a:lnTo>
                    <a:pt x="3416" y="2322"/>
                  </a:lnTo>
                  <a:lnTo>
                    <a:pt x="341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8" name="Freeform 101">
              <a:extLst>
                <a:ext uri="{FF2B5EF4-FFF2-40B4-BE49-F238E27FC236}">
                  <a16:creationId xmlns:a16="http://schemas.microsoft.com/office/drawing/2014/main" id="{7580D73A-45DB-FF45-9E58-B7FC87ECC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119" y="5055112"/>
              <a:ext cx="39041" cy="32071"/>
            </a:xfrm>
            <a:custGeom>
              <a:avLst/>
              <a:gdLst>
                <a:gd name="T0" fmla="*/ 16812 w 20000"/>
                <a:gd name="T1" fmla="*/ 0 h 20000"/>
                <a:gd name="T2" fmla="*/ 19710 w 20000"/>
                <a:gd name="T3" fmla="*/ 5517 h 20000"/>
                <a:gd name="T4" fmla="*/ 16812 w 20000"/>
                <a:gd name="T5" fmla="*/ 14138 h 20000"/>
                <a:gd name="T6" fmla="*/ 16812 w 20000"/>
                <a:gd name="T7" fmla="*/ 19655 h 20000"/>
                <a:gd name="T8" fmla="*/ 7826 w 20000"/>
                <a:gd name="T9" fmla="*/ 19655 h 20000"/>
                <a:gd name="T10" fmla="*/ 0 w 20000"/>
                <a:gd name="T11" fmla="*/ 8966 h 20000"/>
                <a:gd name="T12" fmla="*/ 7826 w 20000"/>
                <a:gd name="T13" fmla="*/ 0 h 20000"/>
                <a:gd name="T14" fmla="*/ 16812 w 20000"/>
                <a:gd name="T15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16812" y="0"/>
                  </a:moveTo>
                  <a:lnTo>
                    <a:pt x="19710" y="5517"/>
                  </a:lnTo>
                  <a:lnTo>
                    <a:pt x="16812" y="14138"/>
                  </a:lnTo>
                  <a:lnTo>
                    <a:pt x="16812" y="19655"/>
                  </a:lnTo>
                  <a:lnTo>
                    <a:pt x="7826" y="19655"/>
                  </a:lnTo>
                  <a:lnTo>
                    <a:pt x="0" y="8966"/>
                  </a:lnTo>
                  <a:lnTo>
                    <a:pt x="7826" y="0"/>
                  </a:lnTo>
                  <a:lnTo>
                    <a:pt x="1681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9" name="Freeform 100">
              <a:extLst>
                <a:ext uri="{FF2B5EF4-FFF2-40B4-BE49-F238E27FC236}">
                  <a16:creationId xmlns:a16="http://schemas.microsoft.com/office/drawing/2014/main" id="{DFA078E9-9027-2844-8185-111490529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4178" y="4416492"/>
              <a:ext cx="266327" cy="269114"/>
            </a:xfrm>
            <a:custGeom>
              <a:avLst/>
              <a:gdLst>
                <a:gd name="T0" fmla="*/ 2845 w 20000"/>
                <a:gd name="T1" fmla="*/ 0 h 20000"/>
                <a:gd name="T2" fmla="*/ 8452 w 20000"/>
                <a:gd name="T3" fmla="*/ 0 h 20000"/>
                <a:gd name="T4" fmla="*/ 15816 w 20000"/>
                <a:gd name="T5" fmla="*/ 4058 h 20000"/>
                <a:gd name="T6" fmla="*/ 18201 w 20000"/>
                <a:gd name="T7" fmla="*/ 7288 h 20000"/>
                <a:gd name="T8" fmla="*/ 17573 w 20000"/>
                <a:gd name="T9" fmla="*/ 9896 h 20000"/>
                <a:gd name="T10" fmla="*/ 18201 w 20000"/>
                <a:gd name="T11" fmla="*/ 10932 h 20000"/>
                <a:gd name="T12" fmla="*/ 18661 w 20000"/>
                <a:gd name="T13" fmla="*/ 11843 h 20000"/>
                <a:gd name="T14" fmla="*/ 18661 w 20000"/>
                <a:gd name="T15" fmla="*/ 13085 h 20000"/>
                <a:gd name="T16" fmla="*/ 18661 w 20000"/>
                <a:gd name="T17" fmla="*/ 15487 h 20000"/>
                <a:gd name="T18" fmla="*/ 19707 w 20000"/>
                <a:gd name="T19" fmla="*/ 17184 h 20000"/>
                <a:gd name="T20" fmla="*/ 19958 w 20000"/>
                <a:gd name="T21" fmla="*/ 18012 h 20000"/>
                <a:gd name="T22" fmla="*/ 17992 w 20000"/>
                <a:gd name="T23" fmla="*/ 19089 h 20000"/>
                <a:gd name="T24" fmla="*/ 16444 w 20000"/>
                <a:gd name="T25" fmla="*/ 19710 h 20000"/>
                <a:gd name="T26" fmla="*/ 15816 w 20000"/>
                <a:gd name="T27" fmla="*/ 19296 h 20000"/>
                <a:gd name="T28" fmla="*/ 14728 w 20000"/>
                <a:gd name="T29" fmla="*/ 19959 h 20000"/>
                <a:gd name="T30" fmla="*/ 13431 w 20000"/>
                <a:gd name="T31" fmla="*/ 19959 h 20000"/>
                <a:gd name="T32" fmla="*/ 11925 w 20000"/>
                <a:gd name="T33" fmla="*/ 19710 h 20000"/>
                <a:gd name="T34" fmla="*/ 10795 w 20000"/>
                <a:gd name="T35" fmla="*/ 19710 h 20000"/>
                <a:gd name="T36" fmla="*/ 9079 w 20000"/>
                <a:gd name="T37" fmla="*/ 19710 h 20000"/>
                <a:gd name="T38" fmla="*/ 8033 w 20000"/>
                <a:gd name="T39" fmla="*/ 16315 h 20000"/>
                <a:gd name="T40" fmla="*/ 6276 w 20000"/>
                <a:gd name="T41" fmla="*/ 15487 h 20000"/>
                <a:gd name="T42" fmla="*/ 5649 w 20000"/>
                <a:gd name="T43" fmla="*/ 15238 h 20000"/>
                <a:gd name="T44" fmla="*/ 4351 w 20000"/>
                <a:gd name="T45" fmla="*/ 14824 h 20000"/>
                <a:gd name="T46" fmla="*/ 3264 w 20000"/>
                <a:gd name="T47" fmla="*/ 14576 h 20000"/>
                <a:gd name="T48" fmla="*/ 1715 w 20000"/>
                <a:gd name="T49" fmla="*/ 11843 h 20000"/>
                <a:gd name="T50" fmla="*/ 0 w 20000"/>
                <a:gd name="T51" fmla="*/ 9648 h 20000"/>
                <a:gd name="T52" fmla="*/ 0 w 20000"/>
                <a:gd name="T53" fmla="*/ 7288 h 20000"/>
                <a:gd name="T54" fmla="*/ 1088 w 20000"/>
                <a:gd name="T55" fmla="*/ 6253 h 20000"/>
                <a:gd name="T56" fmla="*/ 2845 w 20000"/>
                <a:gd name="T57" fmla="*/ 4513 h 20000"/>
                <a:gd name="T58" fmla="*/ 2176 w 20000"/>
                <a:gd name="T59" fmla="*/ 3478 h 20000"/>
                <a:gd name="T60" fmla="*/ 2594 w 20000"/>
                <a:gd name="T61" fmla="*/ 2816 h 20000"/>
                <a:gd name="T62" fmla="*/ 2594 w 20000"/>
                <a:gd name="T63" fmla="*/ 128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00" h="20000">
                  <a:moveTo>
                    <a:pt x="2176" y="248"/>
                  </a:moveTo>
                  <a:lnTo>
                    <a:pt x="2845" y="0"/>
                  </a:lnTo>
                  <a:lnTo>
                    <a:pt x="5649" y="0"/>
                  </a:lnTo>
                  <a:lnTo>
                    <a:pt x="8452" y="0"/>
                  </a:lnTo>
                  <a:lnTo>
                    <a:pt x="9079" y="0"/>
                  </a:lnTo>
                  <a:lnTo>
                    <a:pt x="15816" y="4058"/>
                  </a:lnTo>
                  <a:lnTo>
                    <a:pt x="15816" y="5176"/>
                  </a:lnTo>
                  <a:lnTo>
                    <a:pt x="18201" y="7288"/>
                  </a:lnTo>
                  <a:lnTo>
                    <a:pt x="17573" y="8571"/>
                  </a:lnTo>
                  <a:lnTo>
                    <a:pt x="17573" y="9896"/>
                  </a:lnTo>
                  <a:lnTo>
                    <a:pt x="17992" y="10725"/>
                  </a:lnTo>
                  <a:lnTo>
                    <a:pt x="18201" y="10932"/>
                  </a:lnTo>
                  <a:lnTo>
                    <a:pt x="18661" y="11346"/>
                  </a:lnTo>
                  <a:lnTo>
                    <a:pt x="18661" y="11843"/>
                  </a:lnTo>
                  <a:lnTo>
                    <a:pt x="18201" y="12008"/>
                  </a:lnTo>
                  <a:lnTo>
                    <a:pt x="18661" y="13085"/>
                  </a:lnTo>
                  <a:lnTo>
                    <a:pt x="18201" y="14161"/>
                  </a:lnTo>
                  <a:lnTo>
                    <a:pt x="18661" y="15487"/>
                  </a:lnTo>
                  <a:lnTo>
                    <a:pt x="18828" y="16936"/>
                  </a:lnTo>
                  <a:lnTo>
                    <a:pt x="19707" y="17184"/>
                  </a:lnTo>
                  <a:lnTo>
                    <a:pt x="19958" y="17598"/>
                  </a:lnTo>
                  <a:lnTo>
                    <a:pt x="19958" y="18012"/>
                  </a:lnTo>
                  <a:lnTo>
                    <a:pt x="19289" y="18675"/>
                  </a:lnTo>
                  <a:lnTo>
                    <a:pt x="17992" y="19089"/>
                  </a:lnTo>
                  <a:lnTo>
                    <a:pt x="17113" y="19296"/>
                  </a:lnTo>
                  <a:lnTo>
                    <a:pt x="16444" y="19710"/>
                  </a:lnTo>
                  <a:lnTo>
                    <a:pt x="16444" y="19296"/>
                  </a:lnTo>
                  <a:lnTo>
                    <a:pt x="15816" y="19296"/>
                  </a:lnTo>
                  <a:lnTo>
                    <a:pt x="15397" y="19710"/>
                  </a:lnTo>
                  <a:lnTo>
                    <a:pt x="14728" y="19959"/>
                  </a:lnTo>
                  <a:lnTo>
                    <a:pt x="13640" y="19959"/>
                  </a:lnTo>
                  <a:lnTo>
                    <a:pt x="13431" y="19959"/>
                  </a:lnTo>
                  <a:lnTo>
                    <a:pt x="12594" y="19959"/>
                  </a:lnTo>
                  <a:lnTo>
                    <a:pt x="11925" y="19710"/>
                  </a:lnTo>
                  <a:lnTo>
                    <a:pt x="11297" y="19959"/>
                  </a:lnTo>
                  <a:lnTo>
                    <a:pt x="10795" y="19710"/>
                  </a:lnTo>
                  <a:lnTo>
                    <a:pt x="9540" y="19959"/>
                  </a:lnTo>
                  <a:lnTo>
                    <a:pt x="9079" y="19710"/>
                  </a:lnTo>
                  <a:lnTo>
                    <a:pt x="9079" y="18675"/>
                  </a:lnTo>
                  <a:lnTo>
                    <a:pt x="8033" y="16315"/>
                  </a:lnTo>
                  <a:lnTo>
                    <a:pt x="7364" y="15901"/>
                  </a:lnTo>
                  <a:lnTo>
                    <a:pt x="6276" y="15487"/>
                  </a:lnTo>
                  <a:lnTo>
                    <a:pt x="6067" y="15487"/>
                  </a:lnTo>
                  <a:lnTo>
                    <a:pt x="5649" y="15238"/>
                  </a:lnTo>
                  <a:lnTo>
                    <a:pt x="4979" y="15238"/>
                  </a:lnTo>
                  <a:lnTo>
                    <a:pt x="4351" y="14824"/>
                  </a:lnTo>
                  <a:lnTo>
                    <a:pt x="3933" y="14576"/>
                  </a:lnTo>
                  <a:lnTo>
                    <a:pt x="3264" y="14576"/>
                  </a:lnTo>
                  <a:lnTo>
                    <a:pt x="2594" y="13540"/>
                  </a:lnTo>
                  <a:lnTo>
                    <a:pt x="1715" y="11843"/>
                  </a:lnTo>
                  <a:lnTo>
                    <a:pt x="669" y="10725"/>
                  </a:lnTo>
                  <a:lnTo>
                    <a:pt x="0" y="9648"/>
                  </a:lnTo>
                  <a:lnTo>
                    <a:pt x="0" y="8157"/>
                  </a:lnTo>
                  <a:lnTo>
                    <a:pt x="0" y="7288"/>
                  </a:lnTo>
                  <a:lnTo>
                    <a:pt x="0" y="6460"/>
                  </a:lnTo>
                  <a:lnTo>
                    <a:pt x="1088" y="6253"/>
                  </a:lnTo>
                  <a:lnTo>
                    <a:pt x="2176" y="5176"/>
                  </a:lnTo>
                  <a:lnTo>
                    <a:pt x="2845" y="4513"/>
                  </a:lnTo>
                  <a:lnTo>
                    <a:pt x="2845" y="3644"/>
                  </a:lnTo>
                  <a:lnTo>
                    <a:pt x="2176" y="3478"/>
                  </a:lnTo>
                  <a:lnTo>
                    <a:pt x="2176" y="3023"/>
                  </a:lnTo>
                  <a:lnTo>
                    <a:pt x="2594" y="2816"/>
                  </a:lnTo>
                  <a:lnTo>
                    <a:pt x="2594" y="2360"/>
                  </a:lnTo>
                  <a:lnTo>
                    <a:pt x="2594" y="1284"/>
                  </a:lnTo>
                  <a:lnTo>
                    <a:pt x="2176" y="2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0" name="Freeform 99">
              <a:extLst>
                <a:ext uri="{FF2B5EF4-FFF2-40B4-BE49-F238E27FC236}">
                  <a16:creationId xmlns:a16="http://schemas.microsoft.com/office/drawing/2014/main" id="{52EB40BF-F3AE-134E-9B90-1529473EB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0732" y="4116701"/>
              <a:ext cx="44619" cy="121309"/>
            </a:xfrm>
            <a:custGeom>
              <a:avLst/>
              <a:gdLst>
                <a:gd name="T0" fmla="*/ 2532 w 20000"/>
                <a:gd name="T1" fmla="*/ 0 h 20000"/>
                <a:gd name="T2" fmla="*/ 5316 w 20000"/>
                <a:gd name="T3" fmla="*/ 0 h 20000"/>
                <a:gd name="T4" fmla="*/ 9367 w 20000"/>
                <a:gd name="T5" fmla="*/ 0 h 20000"/>
                <a:gd name="T6" fmla="*/ 11899 w 20000"/>
                <a:gd name="T7" fmla="*/ 2396 h 20000"/>
                <a:gd name="T8" fmla="*/ 15696 w 20000"/>
                <a:gd name="T9" fmla="*/ 3779 h 20000"/>
                <a:gd name="T10" fmla="*/ 17215 w 20000"/>
                <a:gd name="T11" fmla="*/ 5622 h 20000"/>
                <a:gd name="T12" fmla="*/ 19747 w 20000"/>
                <a:gd name="T13" fmla="*/ 7097 h 20000"/>
                <a:gd name="T14" fmla="*/ 19747 w 20000"/>
                <a:gd name="T15" fmla="*/ 17143 h 20000"/>
                <a:gd name="T16" fmla="*/ 19747 w 20000"/>
                <a:gd name="T17" fmla="*/ 17512 h 20000"/>
                <a:gd name="T18" fmla="*/ 19747 w 20000"/>
                <a:gd name="T19" fmla="*/ 19447 h 20000"/>
                <a:gd name="T20" fmla="*/ 17215 w 20000"/>
                <a:gd name="T21" fmla="*/ 19447 h 20000"/>
                <a:gd name="T22" fmla="*/ 13165 w 20000"/>
                <a:gd name="T23" fmla="*/ 19908 h 20000"/>
                <a:gd name="T24" fmla="*/ 9367 w 20000"/>
                <a:gd name="T25" fmla="*/ 18525 h 20000"/>
                <a:gd name="T26" fmla="*/ 6582 w 20000"/>
                <a:gd name="T27" fmla="*/ 15668 h 20000"/>
                <a:gd name="T28" fmla="*/ 6582 w 20000"/>
                <a:gd name="T29" fmla="*/ 13272 h 20000"/>
                <a:gd name="T30" fmla="*/ 6582 w 20000"/>
                <a:gd name="T31" fmla="*/ 11429 h 20000"/>
                <a:gd name="T32" fmla="*/ 9367 w 20000"/>
                <a:gd name="T33" fmla="*/ 9954 h 20000"/>
                <a:gd name="T34" fmla="*/ 6582 w 20000"/>
                <a:gd name="T35" fmla="*/ 8479 h 20000"/>
                <a:gd name="T36" fmla="*/ 6582 w 20000"/>
                <a:gd name="T37" fmla="*/ 7558 h 20000"/>
                <a:gd name="T38" fmla="*/ 6582 w 20000"/>
                <a:gd name="T39" fmla="*/ 6175 h 20000"/>
                <a:gd name="T40" fmla="*/ 2532 w 20000"/>
                <a:gd name="T41" fmla="*/ 5622 h 20000"/>
                <a:gd name="T42" fmla="*/ 5316 w 20000"/>
                <a:gd name="T43" fmla="*/ 3779 h 20000"/>
                <a:gd name="T44" fmla="*/ 5316 w 20000"/>
                <a:gd name="T45" fmla="*/ 2396 h 20000"/>
                <a:gd name="T46" fmla="*/ 0 w 20000"/>
                <a:gd name="T47" fmla="*/ 922 h 20000"/>
                <a:gd name="T48" fmla="*/ 2532 w 20000"/>
                <a:gd name="T4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00" h="20000">
                  <a:moveTo>
                    <a:pt x="2532" y="0"/>
                  </a:moveTo>
                  <a:lnTo>
                    <a:pt x="5316" y="0"/>
                  </a:lnTo>
                  <a:lnTo>
                    <a:pt x="9367" y="0"/>
                  </a:lnTo>
                  <a:lnTo>
                    <a:pt x="11899" y="2396"/>
                  </a:lnTo>
                  <a:lnTo>
                    <a:pt x="15696" y="3779"/>
                  </a:lnTo>
                  <a:lnTo>
                    <a:pt x="17215" y="5622"/>
                  </a:lnTo>
                  <a:lnTo>
                    <a:pt x="19747" y="7097"/>
                  </a:lnTo>
                  <a:lnTo>
                    <a:pt x="19747" y="17143"/>
                  </a:lnTo>
                  <a:lnTo>
                    <a:pt x="19747" y="17512"/>
                  </a:lnTo>
                  <a:lnTo>
                    <a:pt x="19747" y="19447"/>
                  </a:lnTo>
                  <a:lnTo>
                    <a:pt x="17215" y="19447"/>
                  </a:lnTo>
                  <a:lnTo>
                    <a:pt x="13165" y="19908"/>
                  </a:lnTo>
                  <a:lnTo>
                    <a:pt x="9367" y="18525"/>
                  </a:lnTo>
                  <a:lnTo>
                    <a:pt x="6582" y="15668"/>
                  </a:lnTo>
                  <a:lnTo>
                    <a:pt x="6582" y="13272"/>
                  </a:lnTo>
                  <a:lnTo>
                    <a:pt x="6582" y="11429"/>
                  </a:lnTo>
                  <a:lnTo>
                    <a:pt x="9367" y="9954"/>
                  </a:lnTo>
                  <a:lnTo>
                    <a:pt x="6582" y="8479"/>
                  </a:lnTo>
                  <a:lnTo>
                    <a:pt x="6582" y="7558"/>
                  </a:lnTo>
                  <a:lnTo>
                    <a:pt x="6582" y="6175"/>
                  </a:lnTo>
                  <a:lnTo>
                    <a:pt x="2532" y="5622"/>
                  </a:lnTo>
                  <a:lnTo>
                    <a:pt x="5316" y="3779"/>
                  </a:lnTo>
                  <a:lnTo>
                    <a:pt x="5316" y="2396"/>
                  </a:lnTo>
                  <a:lnTo>
                    <a:pt x="0" y="922"/>
                  </a:lnTo>
                  <a:lnTo>
                    <a:pt x="253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1" name="Freeform 98">
              <a:extLst>
                <a:ext uri="{FF2B5EF4-FFF2-40B4-BE49-F238E27FC236}">
                  <a16:creationId xmlns:a16="http://schemas.microsoft.com/office/drawing/2014/main" id="{43167ED3-5C3C-0147-B8D5-5789FA771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9567" y="3800178"/>
              <a:ext cx="256567" cy="407156"/>
            </a:xfrm>
            <a:custGeom>
              <a:avLst/>
              <a:gdLst>
                <a:gd name="T0" fmla="*/ 4685 w 20000"/>
                <a:gd name="T1" fmla="*/ 0 h 20000"/>
                <a:gd name="T2" fmla="*/ 19957 w 20000"/>
                <a:gd name="T3" fmla="*/ 9507 h 20000"/>
                <a:gd name="T4" fmla="*/ 17744 w 20000"/>
                <a:gd name="T5" fmla="*/ 9918 h 20000"/>
                <a:gd name="T6" fmla="*/ 17267 w 20000"/>
                <a:gd name="T7" fmla="*/ 10767 h 20000"/>
                <a:gd name="T8" fmla="*/ 17267 w 20000"/>
                <a:gd name="T9" fmla="*/ 11479 h 20000"/>
                <a:gd name="T10" fmla="*/ 17050 w 20000"/>
                <a:gd name="T11" fmla="*/ 12603 h 20000"/>
                <a:gd name="T12" fmla="*/ 16356 w 20000"/>
                <a:gd name="T13" fmla="*/ 13616 h 20000"/>
                <a:gd name="T14" fmla="*/ 17050 w 20000"/>
                <a:gd name="T15" fmla="*/ 13616 h 20000"/>
                <a:gd name="T16" fmla="*/ 17267 w 20000"/>
                <a:gd name="T17" fmla="*/ 14329 h 20000"/>
                <a:gd name="T18" fmla="*/ 18178 w 20000"/>
                <a:gd name="T19" fmla="*/ 15178 h 20000"/>
                <a:gd name="T20" fmla="*/ 17050 w 20000"/>
                <a:gd name="T21" fmla="*/ 15616 h 20000"/>
                <a:gd name="T22" fmla="*/ 15445 w 20000"/>
                <a:gd name="T23" fmla="*/ 16575 h 20000"/>
                <a:gd name="T24" fmla="*/ 14100 w 20000"/>
                <a:gd name="T25" fmla="*/ 17288 h 20000"/>
                <a:gd name="T26" fmla="*/ 13015 w 20000"/>
                <a:gd name="T27" fmla="*/ 17699 h 20000"/>
                <a:gd name="T28" fmla="*/ 10542 w 20000"/>
                <a:gd name="T29" fmla="*/ 18137 h 20000"/>
                <a:gd name="T30" fmla="*/ 10542 w 20000"/>
                <a:gd name="T31" fmla="*/ 18849 h 20000"/>
                <a:gd name="T32" fmla="*/ 8980 w 20000"/>
                <a:gd name="T33" fmla="*/ 18986 h 20000"/>
                <a:gd name="T34" fmla="*/ 7809 w 20000"/>
                <a:gd name="T35" fmla="*/ 18986 h 20000"/>
                <a:gd name="T36" fmla="*/ 6030 w 20000"/>
                <a:gd name="T37" fmla="*/ 19534 h 20000"/>
                <a:gd name="T38" fmla="*/ 4685 w 20000"/>
                <a:gd name="T39" fmla="*/ 19699 h 20000"/>
                <a:gd name="T40" fmla="*/ 3991 w 20000"/>
                <a:gd name="T41" fmla="*/ 19534 h 20000"/>
                <a:gd name="T42" fmla="*/ 3124 w 20000"/>
                <a:gd name="T43" fmla="*/ 18411 h 20000"/>
                <a:gd name="T44" fmla="*/ 1128 w 20000"/>
                <a:gd name="T45" fmla="*/ 17288 h 20000"/>
                <a:gd name="T46" fmla="*/ 2213 w 20000"/>
                <a:gd name="T47" fmla="*/ 16740 h 20000"/>
                <a:gd name="T48" fmla="*/ 3124 w 20000"/>
                <a:gd name="T49" fmla="*/ 16301 h 20000"/>
                <a:gd name="T50" fmla="*/ 2907 w 20000"/>
                <a:gd name="T51" fmla="*/ 14877 h 20000"/>
                <a:gd name="T52" fmla="*/ 2473 w 20000"/>
                <a:gd name="T53" fmla="*/ 13616 h 20000"/>
                <a:gd name="T54" fmla="*/ 1779 w 20000"/>
                <a:gd name="T55" fmla="*/ 12877 h 20000"/>
                <a:gd name="T56" fmla="*/ 694 w 20000"/>
                <a:gd name="T57" fmla="*/ 12603 h 20000"/>
                <a:gd name="T58" fmla="*/ 0 w 20000"/>
                <a:gd name="T59" fmla="*/ 11315 h 20000"/>
                <a:gd name="T60" fmla="*/ 694 w 20000"/>
                <a:gd name="T61" fmla="*/ 10356 h 20000"/>
                <a:gd name="T62" fmla="*/ 3991 w 20000"/>
                <a:gd name="T63" fmla="*/ 4082 h 20000"/>
                <a:gd name="T64" fmla="*/ 3557 w 20000"/>
                <a:gd name="T65" fmla="*/ 3260 h 20000"/>
                <a:gd name="T66" fmla="*/ 2907 w 20000"/>
                <a:gd name="T67" fmla="*/ 2411 h 20000"/>
                <a:gd name="T68" fmla="*/ 2473 w 20000"/>
                <a:gd name="T69" fmla="*/ 54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00" h="20000">
                  <a:moveTo>
                    <a:pt x="2473" y="548"/>
                  </a:moveTo>
                  <a:lnTo>
                    <a:pt x="4685" y="0"/>
                  </a:lnTo>
                  <a:lnTo>
                    <a:pt x="19957" y="4822"/>
                  </a:lnTo>
                  <a:lnTo>
                    <a:pt x="19957" y="9507"/>
                  </a:lnTo>
                  <a:lnTo>
                    <a:pt x="18395" y="9644"/>
                  </a:lnTo>
                  <a:lnTo>
                    <a:pt x="17744" y="9918"/>
                  </a:lnTo>
                  <a:lnTo>
                    <a:pt x="18178" y="10055"/>
                  </a:lnTo>
                  <a:lnTo>
                    <a:pt x="17267" y="10767"/>
                  </a:lnTo>
                  <a:lnTo>
                    <a:pt x="17050" y="11041"/>
                  </a:lnTo>
                  <a:lnTo>
                    <a:pt x="17267" y="11479"/>
                  </a:lnTo>
                  <a:lnTo>
                    <a:pt x="16616" y="11918"/>
                  </a:lnTo>
                  <a:lnTo>
                    <a:pt x="17050" y="12603"/>
                  </a:lnTo>
                  <a:lnTo>
                    <a:pt x="16356" y="13041"/>
                  </a:lnTo>
                  <a:lnTo>
                    <a:pt x="16356" y="13616"/>
                  </a:lnTo>
                  <a:lnTo>
                    <a:pt x="16616" y="13315"/>
                  </a:lnTo>
                  <a:lnTo>
                    <a:pt x="17050" y="13616"/>
                  </a:lnTo>
                  <a:lnTo>
                    <a:pt x="17050" y="13753"/>
                  </a:lnTo>
                  <a:lnTo>
                    <a:pt x="17267" y="14329"/>
                  </a:lnTo>
                  <a:lnTo>
                    <a:pt x="17267" y="14877"/>
                  </a:lnTo>
                  <a:lnTo>
                    <a:pt x="18178" y="15178"/>
                  </a:lnTo>
                  <a:lnTo>
                    <a:pt x="17744" y="15616"/>
                  </a:lnTo>
                  <a:lnTo>
                    <a:pt x="17050" y="15616"/>
                  </a:lnTo>
                  <a:lnTo>
                    <a:pt x="15922" y="15890"/>
                  </a:lnTo>
                  <a:lnTo>
                    <a:pt x="15445" y="16575"/>
                  </a:lnTo>
                  <a:lnTo>
                    <a:pt x="14794" y="16740"/>
                  </a:lnTo>
                  <a:lnTo>
                    <a:pt x="14100" y="17288"/>
                  </a:lnTo>
                  <a:lnTo>
                    <a:pt x="13666" y="17425"/>
                  </a:lnTo>
                  <a:lnTo>
                    <a:pt x="13015" y="17699"/>
                  </a:lnTo>
                  <a:lnTo>
                    <a:pt x="11193" y="17863"/>
                  </a:lnTo>
                  <a:lnTo>
                    <a:pt x="10542" y="18137"/>
                  </a:lnTo>
                  <a:lnTo>
                    <a:pt x="10759" y="18411"/>
                  </a:lnTo>
                  <a:lnTo>
                    <a:pt x="10542" y="18849"/>
                  </a:lnTo>
                  <a:lnTo>
                    <a:pt x="9414" y="18986"/>
                  </a:lnTo>
                  <a:lnTo>
                    <a:pt x="8980" y="18986"/>
                  </a:lnTo>
                  <a:lnTo>
                    <a:pt x="8330" y="19260"/>
                  </a:lnTo>
                  <a:lnTo>
                    <a:pt x="7809" y="18986"/>
                  </a:lnTo>
                  <a:lnTo>
                    <a:pt x="6941" y="19260"/>
                  </a:lnTo>
                  <a:lnTo>
                    <a:pt x="6030" y="19534"/>
                  </a:lnTo>
                  <a:lnTo>
                    <a:pt x="5857" y="19260"/>
                  </a:lnTo>
                  <a:lnTo>
                    <a:pt x="4685" y="19699"/>
                  </a:lnTo>
                  <a:lnTo>
                    <a:pt x="3991" y="19973"/>
                  </a:lnTo>
                  <a:lnTo>
                    <a:pt x="3991" y="19534"/>
                  </a:lnTo>
                  <a:lnTo>
                    <a:pt x="3557" y="19260"/>
                  </a:lnTo>
                  <a:lnTo>
                    <a:pt x="3124" y="18411"/>
                  </a:lnTo>
                  <a:lnTo>
                    <a:pt x="2473" y="18137"/>
                  </a:lnTo>
                  <a:lnTo>
                    <a:pt x="1128" y="17288"/>
                  </a:lnTo>
                  <a:lnTo>
                    <a:pt x="1345" y="16740"/>
                  </a:lnTo>
                  <a:lnTo>
                    <a:pt x="2213" y="16740"/>
                  </a:lnTo>
                  <a:lnTo>
                    <a:pt x="3991" y="16740"/>
                  </a:lnTo>
                  <a:lnTo>
                    <a:pt x="3124" y="16301"/>
                  </a:lnTo>
                  <a:lnTo>
                    <a:pt x="2907" y="15616"/>
                  </a:lnTo>
                  <a:lnTo>
                    <a:pt x="2907" y="14877"/>
                  </a:lnTo>
                  <a:lnTo>
                    <a:pt x="2907" y="14329"/>
                  </a:lnTo>
                  <a:lnTo>
                    <a:pt x="2473" y="13616"/>
                  </a:lnTo>
                  <a:lnTo>
                    <a:pt x="1779" y="13315"/>
                  </a:lnTo>
                  <a:lnTo>
                    <a:pt x="1779" y="12877"/>
                  </a:lnTo>
                  <a:lnTo>
                    <a:pt x="1128" y="12877"/>
                  </a:lnTo>
                  <a:lnTo>
                    <a:pt x="694" y="12603"/>
                  </a:lnTo>
                  <a:lnTo>
                    <a:pt x="0" y="11918"/>
                  </a:lnTo>
                  <a:lnTo>
                    <a:pt x="0" y="11315"/>
                  </a:lnTo>
                  <a:lnTo>
                    <a:pt x="174" y="10767"/>
                  </a:lnTo>
                  <a:lnTo>
                    <a:pt x="694" y="10356"/>
                  </a:lnTo>
                  <a:lnTo>
                    <a:pt x="3557" y="8055"/>
                  </a:lnTo>
                  <a:lnTo>
                    <a:pt x="3991" y="4082"/>
                  </a:lnTo>
                  <a:lnTo>
                    <a:pt x="4252" y="3973"/>
                  </a:lnTo>
                  <a:lnTo>
                    <a:pt x="3557" y="3260"/>
                  </a:lnTo>
                  <a:lnTo>
                    <a:pt x="3557" y="2849"/>
                  </a:lnTo>
                  <a:lnTo>
                    <a:pt x="2907" y="2411"/>
                  </a:lnTo>
                  <a:lnTo>
                    <a:pt x="2907" y="1397"/>
                  </a:lnTo>
                  <a:lnTo>
                    <a:pt x="2473" y="5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2" name="Freeform 97">
              <a:extLst>
                <a:ext uri="{FF2B5EF4-FFF2-40B4-BE49-F238E27FC236}">
                  <a16:creationId xmlns:a16="http://schemas.microsoft.com/office/drawing/2014/main" id="{9227A88C-2703-1847-8B3D-9ACEAAF6E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185" y="3418119"/>
              <a:ext cx="101789" cy="196608"/>
            </a:xfrm>
            <a:custGeom>
              <a:avLst/>
              <a:gdLst>
                <a:gd name="T0" fmla="*/ 5055 w 20000"/>
                <a:gd name="T1" fmla="*/ 1473 h 20000"/>
                <a:gd name="T2" fmla="*/ 6703 w 20000"/>
                <a:gd name="T3" fmla="*/ 340 h 20000"/>
                <a:gd name="T4" fmla="*/ 9560 w 20000"/>
                <a:gd name="T5" fmla="*/ 0 h 20000"/>
                <a:gd name="T6" fmla="*/ 11868 w 20000"/>
                <a:gd name="T7" fmla="*/ 340 h 20000"/>
                <a:gd name="T8" fmla="*/ 12527 w 20000"/>
                <a:gd name="T9" fmla="*/ 1756 h 20000"/>
                <a:gd name="T10" fmla="*/ 15385 w 20000"/>
                <a:gd name="T11" fmla="*/ 907 h 20000"/>
                <a:gd name="T12" fmla="*/ 16484 w 20000"/>
                <a:gd name="T13" fmla="*/ 1473 h 20000"/>
                <a:gd name="T14" fmla="*/ 14286 w 20000"/>
                <a:gd name="T15" fmla="*/ 2323 h 20000"/>
                <a:gd name="T16" fmla="*/ 13626 w 20000"/>
                <a:gd name="T17" fmla="*/ 3796 h 20000"/>
                <a:gd name="T18" fmla="*/ 15385 w 20000"/>
                <a:gd name="T19" fmla="*/ 4646 h 20000"/>
                <a:gd name="T20" fmla="*/ 16484 w 20000"/>
                <a:gd name="T21" fmla="*/ 6176 h 20000"/>
                <a:gd name="T22" fmla="*/ 14286 w 20000"/>
                <a:gd name="T23" fmla="*/ 7649 h 20000"/>
                <a:gd name="T24" fmla="*/ 11868 w 20000"/>
                <a:gd name="T25" fmla="*/ 9065 h 20000"/>
                <a:gd name="T26" fmla="*/ 12527 w 20000"/>
                <a:gd name="T27" fmla="*/ 10312 h 20000"/>
                <a:gd name="T28" fmla="*/ 14286 w 20000"/>
                <a:gd name="T29" fmla="*/ 10312 h 20000"/>
                <a:gd name="T30" fmla="*/ 14286 w 20000"/>
                <a:gd name="T31" fmla="*/ 10878 h 20000"/>
                <a:gd name="T32" fmla="*/ 16484 w 20000"/>
                <a:gd name="T33" fmla="*/ 10878 h 20000"/>
                <a:gd name="T34" fmla="*/ 17033 w 20000"/>
                <a:gd name="T35" fmla="*/ 11445 h 20000"/>
                <a:gd name="T36" fmla="*/ 18791 w 20000"/>
                <a:gd name="T37" fmla="*/ 12295 h 20000"/>
                <a:gd name="T38" fmla="*/ 18791 w 20000"/>
                <a:gd name="T39" fmla="*/ 13201 h 20000"/>
                <a:gd name="T40" fmla="*/ 19890 w 20000"/>
                <a:gd name="T41" fmla="*/ 14051 h 20000"/>
                <a:gd name="T42" fmla="*/ 16484 w 20000"/>
                <a:gd name="T43" fmla="*/ 14618 h 20000"/>
                <a:gd name="T44" fmla="*/ 12527 w 20000"/>
                <a:gd name="T45" fmla="*/ 16431 h 20000"/>
                <a:gd name="T46" fmla="*/ 13626 w 20000"/>
                <a:gd name="T47" fmla="*/ 18470 h 20000"/>
                <a:gd name="T48" fmla="*/ 10769 w 20000"/>
                <a:gd name="T49" fmla="*/ 19943 h 20000"/>
                <a:gd name="T50" fmla="*/ 9560 w 20000"/>
                <a:gd name="T51" fmla="*/ 19943 h 20000"/>
                <a:gd name="T52" fmla="*/ 8022 w 20000"/>
                <a:gd name="T53" fmla="*/ 14618 h 20000"/>
                <a:gd name="T54" fmla="*/ 4505 w 20000"/>
                <a:gd name="T55" fmla="*/ 13768 h 20000"/>
                <a:gd name="T56" fmla="*/ 3297 w 20000"/>
                <a:gd name="T57" fmla="*/ 11728 h 20000"/>
                <a:gd name="T58" fmla="*/ 1648 w 20000"/>
                <a:gd name="T59" fmla="*/ 11445 h 20000"/>
                <a:gd name="T60" fmla="*/ 0 w 20000"/>
                <a:gd name="T61" fmla="*/ 9405 h 20000"/>
                <a:gd name="T62" fmla="*/ 3297 w 20000"/>
                <a:gd name="T63" fmla="*/ 7082 h 20000"/>
                <a:gd name="T64" fmla="*/ 3297 w 20000"/>
                <a:gd name="T65" fmla="*/ 4646 h 20000"/>
                <a:gd name="T66" fmla="*/ 3297 w 20000"/>
                <a:gd name="T67" fmla="*/ 2946 h 20000"/>
                <a:gd name="T68" fmla="*/ 3297 w 20000"/>
                <a:gd name="T69" fmla="*/ 2323 h 20000"/>
                <a:gd name="T70" fmla="*/ 5055 w 20000"/>
                <a:gd name="T71" fmla="*/ 1756 h 20000"/>
                <a:gd name="T72" fmla="*/ 5055 w 20000"/>
                <a:gd name="T73" fmla="*/ 147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00" h="20000">
                  <a:moveTo>
                    <a:pt x="5055" y="1473"/>
                  </a:moveTo>
                  <a:lnTo>
                    <a:pt x="6703" y="340"/>
                  </a:lnTo>
                  <a:lnTo>
                    <a:pt x="9560" y="0"/>
                  </a:lnTo>
                  <a:lnTo>
                    <a:pt x="11868" y="340"/>
                  </a:lnTo>
                  <a:lnTo>
                    <a:pt x="12527" y="1756"/>
                  </a:lnTo>
                  <a:lnTo>
                    <a:pt x="15385" y="907"/>
                  </a:lnTo>
                  <a:lnTo>
                    <a:pt x="16484" y="1473"/>
                  </a:lnTo>
                  <a:lnTo>
                    <a:pt x="14286" y="2323"/>
                  </a:lnTo>
                  <a:lnTo>
                    <a:pt x="13626" y="3796"/>
                  </a:lnTo>
                  <a:lnTo>
                    <a:pt x="15385" y="4646"/>
                  </a:lnTo>
                  <a:lnTo>
                    <a:pt x="16484" y="6176"/>
                  </a:lnTo>
                  <a:lnTo>
                    <a:pt x="14286" y="7649"/>
                  </a:lnTo>
                  <a:lnTo>
                    <a:pt x="11868" y="9065"/>
                  </a:lnTo>
                  <a:lnTo>
                    <a:pt x="12527" y="10312"/>
                  </a:lnTo>
                  <a:lnTo>
                    <a:pt x="14286" y="10312"/>
                  </a:lnTo>
                  <a:lnTo>
                    <a:pt x="14286" y="10878"/>
                  </a:lnTo>
                  <a:lnTo>
                    <a:pt x="16484" y="10878"/>
                  </a:lnTo>
                  <a:lnTo>
                    <a:pt x="17033" y="11445"/>
                  </a:lnTo>
                  <a:lnTo>
                    <a:pt x="18791" y="12295"/>
                  </a:lnTo>
                  <a:lnTo>
                    <a:pt x="18791" y="13201"/>
                  </a:lnTo>
                  <a:lnTo>
                    <a:pt x="19890" y="14051"/>
                  </a:lnTo>
                  <a:lnTo>
                    <a:pt x="16484" y="14618"/>
                  </a:lnTo>
                  <a:lnTo>
                    <a:pt x="12527" y="16431"/>
                  </a:lnTo>
                  <a:lnTo>
                    <a:pt x="13626" y="18470"/>
                  </a:lnTo>
                  <a:lnTo>
                    <a:pt x="10769" y="19943"/>
                  </a:lnTo>
                  <a:lnTo>
                    <a:pt x="9560" y="19943"/>
                  </a:lnTo>
                  <a:lnTo>
                    <a:pt x="8022" y="14618"/>
                  </a:lnTo>
                  <a:lnTo>
                    <a:pt x="4505" y="13768"/>
                  </a:lnTo>
                  <a:lnTo>
                    <a:pt x="3297" y="11728"/>
                  </a:lnTo>
                  <a:lnTo>
                    <a:pt x="1648" y="11445"/>
                  </a:lnTo>
                  <a:lnTo>
                    <a:pt x="0" y="9405"/>
                  </a:lnTo>
                  <a:lnTo>
                    <a:pt x="3297" y="7082"/>
                  </a:lnTo>
                  <a:lnTo>
                    <a:pt x="3297" y="4646"/>
                  </a:lnTo>
                  <a:lnTo>
                    <a:pt x="3297" y="2946"/>
                  </a:lnTo>
                  <a:lnTo>
                    <a:pt x="3297" y="2323"/>
                  </a:lnTo>
                  <a:lnTo>
                    <a:pt x="5055" y="1756"/>
                  </a:lnTo>
                  <a:lnTo>
                    <a:pt x="5055" y="147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3" name="Freeform 96">
              <a:extLst>
                <a:ext uri="{FF2B5EF4-FFF2-40B4-BE49-F238E27FC236}">
                  <a16:creationId xmlns:a16="http://schemas.microsoft.com/office/drawing/2014/main" id="{83642836-EB3F-F44F-BC08-332647465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755" y="4289602"/>
              <a:ext cx="136650" cy="139437"/>
            </a:xfrm>
            <a:custGeom>
              <a:avLst/>
              <a:gdLst>
                <a:gd name="T0" fmla="*/ 4245 w 20000"/>
                <a:gd name="T1" fmla="*/ 1280 h 20000"/>
                <a:gd name="T2" fmla="*/ 4735 w 20000"/>
                <a:gd name="T3" fmla="*/ 800 h 20000"/>
                <a:gd name="T4" fmla="*/ 7673 w 20000"/>
                <a:gd name="T5" fmla="*/ 1280 h 20000"/>
                <a:gd name="T6" fmla="*/ 8898 w 20000"/>
                <a:gd name="T7" fmla="*/ 2080 h 20000"/>
                <a:gd name="T8" fmla="*/ 9388 w 20000"/>
                <a:gd name="T9" fmla="*/ 1280 h 20000"/>
                <a:gd name="T10" fmla="*/ 11429 w 20000"/>
                <a:gd name="T11" fmla="*/ 1280 h 20000"/>
                <a:gd name="T12" fmla="*/ 14367 w 20000"/>
                <a:gd name="T13" fmla="*/ 1280 h 20000"/>
                <a:gd name="T14" fmla="*/ 16571 w 20000"/>
                <a:gd name="T15" fmla="*/ 0 h 20000"/>
                <a:gd name="T16" fmla="*/ 16571 w 20000"/>
                <a:gd name="T17" fmla="*/ 800 h 20000"/>
                <a:gd name="T18" fmla="*/ 17796 w 20000"/>
                <a:gd name="T19" fmla="*/ 1280 h 20000"/>
                <a:gd name="T20" fmla="*/ 17796 w 20000"/>
                <a:gd name="T21" fmla="*/ 2480 h 20000"/>
                <a:gd name="T22" fmla="*/ 18204 w 20000"/>
                <a:gd name="T23" fmla="*/ 4560 h 20000"/>
                <a:gd name="T24" fmla="*/ 19918 w 20000"/>
                <a:gd name="T25" fmla="*/ 7840 h 20000"/>
                <a:gd name="T26" fmla="*/ 18204 w 20000"/>
                <a:gd name="T27" fmla="*/ 9920 h 20000"/>
                <a:gd name="T28" fmla="*/ 15673 w 20000"/>
                <a:gd name="T29" fmla="*/ 14080 h 20000"/>
                <a:gd name="T30" fmla="*/ 15673 w 20000"/>
                <a:gd name="T31" fmla="*/ 18240 h 20000"/>
                <a:gd name="T32" fmla="*/ 10204 w 20000"/>
                <a:gd name="T33" fmla="*/ 18240 h 20000"/>
                <a:gd name="T34" fmla="*/ 4735 w 20000"/>
                <a:gd name="T35" fmla="*/ 18240 h 20000"/>
                <a:gd name="T36" fmla="*/ 3429 w 20000"/>
                <a:gd name="T37" fmla="*/ 18640 h 20000"/>
                <a:gd name="T38" fmla="*/ 1306 w 20000"/>
                <a:gd name="T39" fmla="*/ 19920 h 20000"/>
                <a:gd name="T40" fmla="*/ 1306 w 20000"/>
                <a:gd name="T41" fmla="*/ 19440 h 20000"/>
                <a:gd name="T42" fmla="*/ 0 w 20000"/>
                <a:gd name="T43" fmla="*/ 19440 h 20000"/>
                <a:gd name="T44" fmla="*/ 490 w 20000"/>
                <a:gd name="T45" fmla="*/ 14880 h 20000"/>
                <a:gd name="T46" fmla="*/ 1306 w 20000"/>
                <a:gd name="T47" fmla="*/ 12880 h 20000"/>
                <a:gd name="T48" fmla="*/ 2531 w 20000"/>
                <a:gd name="T49" fmla="*/ 10800 h 20000"/>
                <a:gd name="T50" fmla="*/ 4735 w 20000"/>
                <a:gd name="T51" fmla="*/ 8720 h 20000"/>
                <a:gd name="T52" fmla="*/ 6041 w 20000"/>
                <a:gd name="T53" fmla="*/ 7520 h 20000"/>
                <a:gd name="T54" fmla="*/ 4735 w 20000"/>
                <a:gd name="T55" fmla="*/ 5360 h 20000"/>
                <a:gd name="T56" fmla="*/ 4735 w 20000"/>
                <a:gd name="T57" fmla="*/ 4080 h 20000"/>
                <a:gd name="T58" fmla="*/ 4735 w 20000"/>
                <a:gd name="T59" fmla="*/ 2480 h 20000"/>
                <a:gd name="T60" fmla="*/ 4245 w 20000"/>
                <a:gd name="T61" fmla="*/ 128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00" h="20000">
                  <a:moveTo>
                    <a:pt x="4245" y="1280"/>
                  </a:moveTo>
                  <a:lnTo>
                    <a:pt x="4735" y="800"/>
                  </a:lnTo>
                  <a:lnTo>
                    <a:pt x="7673" y="1280"/>
                  </a:lnTo>
                  <a:lnTo>
                    <a:pt x="8898" y="2080"/>
                  </a:lnTo>
                  <a:lnTo>
                    <a:pt x="9388" y="1280"/>
                  </a:lnTo>
                  <a:lnTo>
                    <a:pt x="11429" y="1280"/>
                  </a:lnTo>
                  <a:lnTo>
                    <a:pt x="14367" y="1280"/>
                  </a:lnTo>
                  <a:lnTo>
                    <a:pt x="16571" y="0"/>
                  </a:lnTo>
                  <a:lnTo>
                    <a:pt x="16571" y="800"/>
                  </a:lnTo>
                  <a:lnTo>
                    <a:pt x="17796" y="1280"/>
                  </a:lnTo>
                  <a:lnTo>
                    <a:pt x="17796" y="2480"/>
                  </a:lnTo>
                  <a:lnTo>
                    <a:pt x="18204" y="4560"/>
                  </a:lnTo>
                  <a:lnTo>
                    <a:pt x="19918" y="7840"/>
                  </a:lnTo>
                  <a:lnTo>
                    <a:pt x="18204" y="9920"/>
                  </a:lnTo>
                  <a:lnTo>
                    <a:pt x="15673" y="14080"/>
                  </a:lnTo>
                  <a:lnTo>
                    <a:pt x="15673" y="18240"/>
                  </a:lnTo>
                  <a:lnTo>
                    <a:pt x="10204" y="18240"/>
                  </a:lnTo>
                  <a:lnTo>
                    <a:pt x="4735" y="18240"/>
                  </a:lnTo>
                  <a:lnTo>
                    <a:pt x="3429" y="18640"/>
                  </a:lnTo>
                  <a:lnTo>
                    <a:pt x="1306" y="19920"/>
                  </a:lnTo>
                  <a:lnTo>
                    <a:pt x="1306" y="19440"/>
                  </a:lnTo>
                  <a:lnTo>
                    <a:pt x="0" y="19440"/>
                  </a:lnTo>
                  <a:lnTo>
                    <a:pt x="490" y="14880"/>
                  </a:lnTo>
                  <a:lnTo>
                    <a:pt x="1306" y="12880"/>
                  </a:lnTo>
                  <a:lnTo>
                    <a:pt x="2531" y="10800"/>
                  </a:lnTo>
                  <a:lnTo>
                    <a:pt x="4735" y="8720"/>
                  </a:lnTo>
                  <a:lnTo>
                    <a:pt x="6041" y="7520"/>
                  </a:lnTo>
                  <a:lnTo>
                    <a:pt x="4735" y="5360"/>
                  </a:lnTo>
                  <a:lnTo>
                    <a:pt x="4735" y="4080"/>
                  </a:lnTo>
                  <a:lnTo>
                    <a:pt x="4735" y="2480"/>
                  </a:lnTo>
                  <a:lnTo>
                    <a:pt x="4245" y="128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4" name="Freeform 95">
              <a:extLst>
                <a:ext uri="{FF2B5EF4-FFF2-40B4-BE49-F238E27FC236}">
                  <a16:creationId xmlns:a16="http://schemas.microsoft.com/office/drawing/2014/main" id="{1719329C-C6D4-DE47-A5DB-4223D95A1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96" y="4257530"/>
              <a:ext cx="474088" cy="471297"/>
            </a:xfrm>
            <a:custGeom>
              <a:avLst/>
              <a:gdLst>
                <a:gd name="T0" fmla="*/ 6565 w 20000"/>
                <a:gd name="T1" fmla="*/ 970 h 20000"/>
                <a:gd name="T2" fmla="*/ 8376 w 20000"/>
                <a:gd name="T3" fmla="*/ 734 h 20000"/>
                <a:gd name="T4" fmla="*/ 10212 w 20000"/>
                <a:gd name="T5" fmla="*/ 1112 h 20000"/>
                <a:gd name="T6" fmla="*/ 11200 w 20000"/>
                <a:gd name="T7" fmla="*/ 734 h 20000"/>
                <a:gd name="T8" fmla="*/ 12776 w 20000"/>
                <a:gd name="T9" fmla="*/ 379 h 20000"/>
                <a:gd name="T10" fmla="*/ 13765 w 20000"/>
                <a:gd name="T11" fmla="*/ 142 h 20000"/>
                <a:gd name="T12" fmla="*/ 14729 w 20000"/>
                <a:gd name="T13" fmla="*/ 142 h 20000"/>
                <a:gd name="T14" fmla="*/ 15459 w 20000"/>
                <a:gd name="T15" fmla="*/ 142 h 20000"/>
                <a:gd name="T16" fmla="*/ 16306 w 20000"/>
                <a:gd name="T17" fmla="*/ 734 h 20000"/>
                <a:gd name="T18" fmla="*/ 17271 w 20000"/>
                <a:gd name="T19" fmla="*/ 970 h 20000"/>
                <a:gd name="T20" fmla="*/ 18000 w 20000"/>
                <a:gd name="T21" fmla="*/ 970 h 20000"/>
                <a:gd name="T22" fmla="*/ 18612 w 20000"/>
                <a:gd name="T23" fmla="*/ 1112 h 20000"/>
                <a:gd name="T24" fmla="*/ 19600 w 20000"/>
                <a:gd name="T25" fmla="*/ 2556 h 20000"/>
                <a:gd name="T26" fmla="*/ 19600 w 20000"/>
                <a:gd name="T27" fmla="*/ 3929 h 20000"/>
                <a:gd name="T28" fmla="*/ 18376 w 20000"/>
                <a:gd name="T29" fmla="*/ 5751 h 20000"/>
                <a:gd name="T30" fmla="*/ 17906 w 20000"/>
                <a:gd name="T31" fmla="*/ 7456 h 20000"/>
                <a:gd name="T32" fmla="*/ 17412 w 20000"/>
                <a:gd name="T33" fmla="*/ 8450 h 20000"/>
                <a:gd name="T34" fmla="*/ 17906 w 20000"/>
                <a:gd name="T35" fmla="*/ 9325 h 20000"/>
                <a:gd name="T36" fmla="*/ 18000 w 20000"/>
                <a:gd name="T37" fmla="*/ 10414 h 20000"/>
                <a:gd name="T38" fmla="*/ 18000 w 20000"/>
                <a:gd name="T39" fmla="*/ 12237 h 20000"/>
                <a:gd name="T40" fmla="*/ 19482 w 20000"/>
                <a:gd name="T41" fmla="*/ 14462 h 20000"/>
                <a:gd name="T42" fmla="*/ 17271 w 20000"/>
                <a:gd name="T43" fmla="*/ 15432 h 20000"/>
                <a:gd name="T44" fmla="*/ 17035 w 20000"/>
                <a:gd name="T45" fmla="*/ 16781 h 20000"/>
                <a:gd name="T46" fmla="*/ 16682 w 20000"/>
                <a:gd name="T47" fmla="*/ 18130 h 20000"/>
                <a:gd name="T48" fmla="*/ 17906 w 20000"/>
                <a:gd name="T49" fmla="*/ 19006 h 20000"/>
                <a:gd name="T50" fmla="*/ 18000 w 20000"/>
                <a:gd name="T51" fmla="*/ 19976 h 20000"/>
                <a:gd name="T52" fmla="*/ 17271 w 20000"/>
                <a:gd name="T53" fmla="*/ 19598 h 20000"/>
                <a:gd name="T54" fmla="*/ 15459 w 20000"/>
                <a:gd name="T55" fmla="*/ 17988 h 20000"/>
                <a:gd name="T56" fmla="*/ 14847 w 20000"/>
                <a:gd name="T57" fmla="*/ 18367 h 20000"/>
                <a:gd name="T58" fmla="*/ 13506 w 20000"/>
                <a:gd name="T59" fmla="*/ 17396 h 20000"/>
                <a:gd name="T60" fmla="*/ 12165 w 20000"/>
                <a:gd name="T61" fmla="*/ 17160 h 20000"/>
                <a:gd name="T62" fmla="*/ 11200 w 20000"/>
                <a:gd name="T63" fmla="*/ 17396 h 20000"/>
                <a:gd name="T64" fmla="*/ 10353 w 20000"/>
                <a:gd name="T65" fmla="*/ 17396 h 20000"/>
                <a:gd name="T66" fmla="*/ 10212 w 20000"/>
                <a:gd name="T67" fmla="*/ 16047 h 20000"/>
                <a:gd name="T68" fmla="*/ 9976 w 20000"/>
                <a:gd name="T69" fmla="*/ 14201 h 20000"/>
                <a:gd name="T70" fmla="*/ 8753 w 20000"/>
                <a:gd name="T71" fmla="*/ 12852 h 20000"/>
                <a:gd name="T72" fmla="*/ 7647 w 20000"/>
                <a:gd name="T73" fmla="*/ 13586 h 20000"/>
                <a:gd name="T74" fmla="*/ 6565 w 20000"/>
                <a:gd name="T75" fmla="*/ 13964 h 20000"/>
                <a:gd name="T76" fmla="*/ 4847 w 20000"/>
                <a:gd name="T77" fmla="*/ 13231 h 20000"/>
                <a:gd name="T78" fmla="*/ 4612 w 20000"/>
                <a:gd name="T79" fmla="*/ 12379 h 20000"/>
                <a:gd name="T80" fmla="*/ 1929 w 20000"/>
                <a:gd name="T81" fmla="*/ 11882 h 20000"/>
                <a:gd name="T82" fmla="*/ 729 w 20000"/>
                <a:gd name="T83" fmla="*/ 11882 h 20000"/>
                <a:gd name="T84" fmla="*/ 376 w 20000"/>
                <a:gd name="T85" fmla="*/ 11645 h 20000"/>
                <a:gd name="T86" fmla="*/ 729 w 20000"/>
                <a:gd name="T87" fmla="*/ 10414 h 20000"/>
                <a:gd name="T88" fmla="*/ 1435 w 20000"/>
                <a:gd name="T89" fmla="*/ 10651 h 20000"/>
                <a:gd name="T90" fmla="*/ 2306 w 20000"/>
                <a:gd name="T91" fmla="*/ 10414 h 20000"/>
                <a:gd name="T92" fmla="*/ 3035 w 20000"/>
                <a:gd name="T93" fmla="*/ 10296 h 20000"/>
                <a:gd name="T94" fmla="*/ 4000 w 20000"/>
                <a:gd name="T95" fmla="*/ 9041 h 20000"/>
                <a:gd name="T96" fmla="*/ 4518 w 20000"/>
                <a:gd name="T97" fmla="*/ 7456 h 20000"/>
                <a:gd name="T98" fmla="*/ 5224 w 20000"/>
                <a:gd name="T99" fmla="*/ 6722 h 20000"/>
                <a:gd name="T100" fmla="*/ 5835 w 20000"/>
                <a:gd name="T101" fmla="*/ 5278 h 20000"/>
                <a:gd name="T102" fmla="*/ 6071 w 20000"/>
                <a:gd name="T103" fmla="*/ 3550 h 20000"/>
                <a:gd name="T104" fmla="*/ 6565 w 20000"/>
                <a:gd name="T105" fmla="*/ 170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00" h="20000">
                  <a:moveTo>
                    <a:pt x="6565" y="1704"/>
                  </a:moveTo>
                  <a:lnTo>
                    <a:pt x="6565" y="1112"/>
                  </a:lnTo>
                  <a:lnTo>
                    <a:pt x="6565" y="970"/>
                  </a:lnTo>
                  <a:lnTo>
                    <a:pt x="7059" y="615"/>
                  </a:lnTo>
                  <a:lnTo>
                    <a:pt x="7647" y="142"/>
                  </a:lnTo>
                  <a:lnTo>
                    <a:pt x="8376" y="734"/>
                  </a:lnTo>
                  <a:lnTo>
                    <a:pt x="8988" y="970"/>
                  </a:lnTo>
                  <a:lnTo>
                    <a:pt x="9624" y="1112"/>
                  </a:lnTo>
                  <a:lnTo>
                    <a:pt x="10212" y="1112"/>
                  </a:lnTo>
                  <a:lnTo>
                    <a:pt x="10588" y="1349"/>
                  </a:lnTo>
                  <a:lnTo>
                    <a:pt x="10965" y="734"/>
                  </a:lnTo>
                  <a:lnTo>
                    <a:pt x="11200" y="734"/>
                  </a:lnTo>
                  <a:lnTo>
                    <a:pt x="11788" y="734"/>
                  </a:lnTo>
                  <a:lnTo>
                    <a:pt x="12165" y="615"/>
                  </a:lnTo>
                  <a:lnTo>
                    <a:pt x="12776" y="379"/>
                  </a:lnTo>
                  <a:lnTo>
                    <a:pt x="13129" y="379"/>
                  </a:lnTo>
                  <a:lnTo>
                    <a:pt x="13506" y="379"/>
                  </a:lnTo>
                  <a:lnTo>
                    <a:pt x="13765" y="142"/>
                  </a:lnTo>
                  <a:lnTo>
                    <a:pt x="13859" y="0"/>
                  </a:lnTo>
                  <a:lnTo>
                    <a:pt x="14353" y="142"/>
                  </a:lnTo>
                  <a:lnTo>
                    <a:pt x="14729" y="142"/>
                  </a:lnTo>
                  <a:lnTo>
                    <a:pt x="14847" y="379"/>
                  </a:lnTo>
                  <a:lnTo>
                    <a:pt x="15341" y="379"/>
                  </a:lnTo>
                  <a:lnTo>
                    <a:pt x="15459" y="142"/>
                  </a:lnTo>
                  <a:lnTo>
                    <a:pt x="15835" y="142"/>
                  </a:lnTo>
                  <a:lnTo>
                    <a:pt x="16306" y="379"/>
                  </a:lnTo>
                  <a:lnTo>
                    <a:pt x="16306" y="734"/>
                  </a:lnTo>
                  <a:lnTo>
                    <a:pt x="16682" y="970"/>
                  </a:lnTo>
                  <a:lnTo>
                    <a:pt x="17035" y="1112"/>
                  </a:lnTo>
                  <a:lnTo>
                    <a:pt x="17271" y="970"/>
                  </a:lnTo>
                  <a:lnTo>
                    <a:pt x="17412" y="734"/>
                  </a:lnTo>
                  <a:lnTo>
                    <a:pt x="17412" y="970"/>
                  </a:lnTo>
                  <a:lnTo>
                    <a:pt x="18000" y="970"/>
                  </a:lnTo>
                  <a:lnTo>
                    <a:pt x="18000" y="734"/>
                  </a:lnTo>
                  <a:lnTo>
                    <a:pt x="18235" y="734"/>
                  </a:lnTo>
                  <a:lnTo>
                    <a:pt x="18612" y="1112"/>
                  </a:lnTo>
                  <a:lnTo>
                    <a:pt x="19482" y="1704"/>
                  </a:lnTo>
                  <a:lnTo>
                    <a:pt x="19600" y="2083"/>
                  </a:lnTo>
                  <a:lnTo>
                    <a:pt x="19600" y="2556"/>
                  </a:lnTo>
                  <a:lnTo>
                    <a:pt x="19600" y="2935"/>
                  </a:lnTo>
                  <a:lnTo>
                    <a:pt x="19976" y="3550"/>
                  </a:lnTo>
                  <a:lnTo>
                    <a:pt x="19600" y="3929"/>
                  </a:lnTo>
                  <a:lnTo>
                    <a:pt x="18988" y="4544"/>
                  </a:lnTo>
                  <a:lnTo>
                    <a:pt x="18612" y="5136"/>
                  </a:lnTo>
                  <a:lnTo>
                    <a:pt x="18376" y="5751"/>
                  </a:lnTo>
                  <a:lnTo>
                    <a:pt x="18235" y="7101"/>
                  </a:lnTo>
                  <a:lnTo>
                    <a:pt x="18235" y="7219"/>
                  </a:lnTo>
                  <a:lnTo>
                    <a:pt x="17906" y="7456"/>
                  </a:lnTo>
                  <a:lnTo>
                    <a:pt x="17647" y="8071"/>
                  </a:lnTo>
                  <a:lnTo>
                    <a:pt x="17412" y="8331"/>
                  </a:lnTo>
                  <a:lnTo>
                    <a:pt x="17412" y="8450"/>
                  </a:lnTo>
                  <a:lnTo>
                    <a:pt x="17647" y="8805"/>
                  </a:lnTo>
                  <a:lnTo>
                    <a:pt x="17906" y="9041"/>
                  </a:lnTo>
                  <a:lnTo>
                    <a:pt x="17906" y="9325"/>
                  </a:lnTo>
                  <a:lnTo>
                    <a:pt x="17906" y="9680"/>
                  </a:lnTo>
                  <a:lnTo>
                    <a:pt x="18000" y="10296"/>
                  </a:lnTo>
                  <a:lnTo>
                    <a:pt x="18000" y="10414"/>
                  </a:lnTo>
                  <a:lnTo>
                    <a:pt x="18000" y="10888"/>
                  </a:lnTo>
                  <a:lnTo>
                    <a:pt x="18000" y="11408"/>
                  </a:lnTo>
                  <a:lnTo>
                    <a:pt x="18000" y="12237"/>
                  </a:lnTo>
                  <a:lnTo>
                    <a:pt x="18376" y="12852"/>
                  </a:lnTo>
                  <a:lnTo>
                    <a:pt x="18988" y="13491"/>
                  </a:lnTo>
                  <a:lnTo>
                    <a:pt x="19482" y="14462"/>
                  </a:lnTo>
                  <a:lnTo>
                    <a:pt x="17412" y="14556"/>
                  </a:lnTo>
                  <a:lnTo>
                    <a:pt x="17412" y="14840"/>
                  </a:lnTo>
                  <a:lnTo>
                    <a:pt x="17271" y="15432"/>
                  </a:lnTo>
                  <a:lnTo>
                    <a:pt x="16918" y="15811"/>
                  </a:lnTo>
                  <a:lnTo>
                    <a:pt x="17035" y="16047"/>
                  </a:lnTo>
                  <a:lnTo>
                    <a:pt x="17035" y="16781"/>
                  </a:lnTo>
                  <a:lnTo>
                    <a:pt x="16918" y="17160"/>
                  </a:lnTo>
                  <a:lnTo>
                    <a:pt x="16918" y="17633"/>
                  </a:lnTo>
                  <a:lnTo>
                    <a:pt x="16682" y="18130"/>
                  </a:lnTo>
                  <a:lnTo>
                    <a:pt x="16918" y="18367"/>
                  </a:lnTo>
                  <a:lnTo>
                    <a:pt x="17412" y="18722"/>
                  </a:lnTo>
                  <a:lnTo>
                    <a:pt x="17906" y="19006"/>
                  </a:lnTo>
                  <a:lnTo>
                    <a:pt x="17906" y="18722"/>
                  </a:lnTo>
                  <a:lnTo>
                    <a:pt x="18235" y="18722"/>
                  </a:lnTo>
                  <a:lnTo>
                    <a:pt x="18000" y="19976"/>
                  </a:lnTo>
                  <a:lnTo>
                    <a:pt x="18000" y="19716"/>
                  </a:lnTo>
                  <a:lnTo>
                    <a:pt x="17412" y="19976"/>
                  </a:lnTo>
                  <a:lnTo>
                    <a:pt x="17271" y="19598"/>
                  </a:lnTo>
                  <a:lnTo>
                    <a:pt x="16682" y="18722"/>
                  </a:lnTo>
                  <a:lnTo>
                    <a:pt x="16071" y="18722"/>
                  </a:lnTo>
                  <a:lnTo>
                    <a:pt x="15459" y="17988"/>
                  </a:lnTo>
                  <a:lnTo>
                    <a:pt x="15341" y="17988"/>
                  </a:lnTo>
                  <a:lnTo>
                    <a:pt x="15341" y="18367"/>
                  </a:lnTo>
                  <a:lnTo>
                    <a:pt x="14847" y="18367"/>
                  </a:lnTo>
                  <a:lnTo>
                    <a:pt x="14471" y="18367"/>
                  </a:lnTo>
                  <a:lnTo>
                    <a:pt x="13765" y="17988"/>
                  </a:lnTo>
                  <a:lnTo>
                    <a:pt x="13506" y="17396"/>
                  </a:lnTo>
                  <a:lnTo>
                    <a:pt x="12776" y="17988"/>
                  </a:lnTo>
                  <a:lnTo>
                    <a:pt x="12541" y="17396"/>
                  </a:lnTo>
                  <a:lnTo>
                    <a:pt x="12165" y="17160"/>
                  </a:lnTo>
                  <a:lnTo>
                    <a:pt x="12165" y="17396"/>
                  </a:lnTo>
                  <a:lnTo>
                    <a:pt x="11788" y="17160"/>
                  </a:lnTo>
                  <a:lnTo>
                    <a:pt x="11200" y="17396"/>
                  </a:lnTo>
                  <a:lnTo>
                    <a:pt x="10706" y="17396"/>
                  </a:lnTo>
                  <a:lnTo>
                    <a:pt x="10588" y="17633"/>
                  </a:lnTo>
                  <a:lnTo>
                    <a:pt x="10353" y="17396"/>
                  </a:lnTo>
                  <a:lnTo>
                    <a:pt x="10353" y="17018"/>
                  </a:lnTo>
                  <a:lnTo>
                    <a:pt x="10353" y="16166"/>
                  </a:lnTo>
                  <a:lnTo>
                    <a:pt x="10212" y="16047"/>
                  </a:lnTo>
                  <a:lnTo>
                    <a:pt x="9718" y="15574"/>
                  </a:lnTo>
                  <a:lnTo>
                    <a:pt x="10212" y="14840"/>
                  </a:lnTo>
                  <a:lnTo>
                    <a:pt x="9976" y="14201"/>
                  </a:lnTo>
                  <a:lnTo>
                    <a:pt x="9718" y="13491"/>
                  </a:lnTo>
                  <a:lnTo>
                    <a:pt x="8753" y="13491"/>
                  </a:lnTo>
                  <a:lnTo>
                    <a:pt x="8753" y="12852"/>
                  </a:lnTo>
                  <a:lnTo>
                    <a:pt x="8141" y="12970"/>
                  </a:lnTo>
                  <a:lnTo>
                    <a:pt x="7647" y="13231"/>
                  </a:lnTo>
                  <a:lnTo>
                    <a:pt x="7647" y="13586"/>
                  </a:lnTo>
                  <a:lnTo>
                    <a:pt x="7412" y="13586"/>
                  </a:lnTo>
                  <a:lnTo>
                    <a:pt x="7412" y="13964"/>
                  </a:lnTo>
                  <a:lnTo>
                    <a:pt x="6565" y="13964"/>
                  </a:lnTo>
                  <a:lnTo>
                    <a:pt x="6447" y="14201"/>
                  </a:lnTo>
                  <a:lnTo>
                    <a:pt x="5482" y="14201"/>
                  </a:lnTo>
                  <a:lnTo>
                    <a:pt x="4847" y="13231"/>
                  </a:lnTo>
                  <a:lnTo>
                    <a:pt x="4847" y="12970"/>
                  </a:lnTo>
                  <a:lnTo>
                    <a:pt x="4612" y="12615"/>
                  </a:lnTo>
                  <a:lnTo>
                    <a:pt x="4612" y="12379"/>
                  </a:lnTo>
                  <a:lnTo>
                    <a:pt x="4518" y="11882"/>
                  </a:lnTo>
                  <a:lnTo>
                    <a:pt x="3882" y="11882"/>
                  </a:lnTo>
                  <a:lnTo>
                    <a:pt x="1929" y="11882"/>
                  </a:lnTo>
                  <a:lnTo>
                    <a:pt x="1435" y="12000"/>
                  </a:lnTo>
                  <a:lnTo>
                    <a:pt x="1082" y="11882"/>
                  </a:lnTo>
                  <a:lnTo>
                    <a:pt x="729" y="11882"/>
                  </a:lnTo>
                  <a:lnTo>
                    <a:pt x="94" y="11882"/>
                  </a:lnTo>
                  <a:lnTo>
                    <a:pt x="0" y="11645"/>
                  </a:lnTo>
                  <a:lnTo>
                    <a:pt x="376" y="11645"/>
                  </a:lnTo>
                  <a:lnTo>
                    <a:pt x="376" y="11030"/>
                  </a:lnTo>
                  <a:lnTo>
                    <a:pt x="729" y="10651"/>
                  </a:lnTo>
                  <a:lnTo>
                    <a:pt x="729" y="10414"/>
                  </a:lnTo>
                  <a:lnTo>
                    <a:pt x="965" y="10414"/>
                  </a:lnTo>
                  <a:lnTo>
                    <a:pt x="1082" y="10651"/>
                  </a:lnTo>
                  <a:lnTo>
                    <a:pt x="1435" y="10651"/>
                  </a:lnTo>
                  <a:lnTo>
                    <a:pt x="1694" y="10296"/>
                  </a:lnTo>
                  <a:lnTo>
                    <a:pt x="2071" y="10296"/>
                  </a:lnTo>
                  <a:lnTo>
                    <a:pt x="2306" y="10414"/>
                  </a:lnTo>
                  <a:lnTo>
                    <a:pt x="2541" y="10888"/>
                  </a:lnTo>
                  <a:lnTo>
                    <a:pt x="2918" y="10414"/>
                  </a:lnTo>
                  <a:lnTo>
                    <a:pt x="3035" y="10296"/>
                  </a:lnTo>
                  <a:lnTo>
                    <a:pt x="3506" y="10059"/>
                  </a:lnTo>
                  <a:lnTo>
                    <a:pt x="3882" y="9680"/>
                  </a:lnTo>
                  <a:lnTo>
                    <a:pt x="4000" y="9041"/>
                  </a:lnTo>
                  <a:lnTo>
                    <a:pt x="4000" y="8450"/>
                  </a:lnTo>
                  <a:lnTo>
                    <a:pt x="4000" y="7834"/>
                  </a:lnTo>
                  <a:lnTo>
                    <a:pt x="4518" y="7456"/>
                  </a:lnTo>
                  <a:lnTo>
                    <a:pt x="4612" y="7219"/>
                  </a:lnTo>
                  <a:lnTo>
                    <a:pt x="4847" y="6722"/>
                  </a:lnTo>
                  <a:lnTo>
                    <a:pt x="5224" y="6722"/>
                  </a:lnTo>
                  <a:lnTo>
                    <a:pt x="5835" y="6130"/>
                  </a:lnTo>
                  <a:lnTo>
                    <a:pt x="5835" y="5751"/>
                  </a:lnTo>
                  <a:lnTo>
                    <a:pt x="5835" y="5278"/>
                  </a:lnTo>
                  <a:lnTo>
                    <a:pt x="5835" y="4639"/>
                  </a:lnTo>
                  <a:lnTo>
                    <a:pt x="6071" y="4166"/>
                  </a:lnTo>
                  <a:lnTo>
                    <a:pt x="6071" y="3550"/>
                  </a:lnTo>
                  <a:lnTo>
                    <a:pt x="6447" y="2698"/>
                  </a:lnTo>
                  <a:lnTo>
                    <a:pt x="6565" y="2320"/>
                  </a:lnTo>
                  <a:lnTo>
                    <a:pt x="6565" y="170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5" name="Freeform 94">
              <a:extLst>
                <a:ext uri="{FF2B5EF4-FFF2-40B4-BE49-F238E27FC236}">
                  <a16:creationId xmlns:a16="http://schemas.microsoft.com/office/drawing/2014/main" id="{DD155F48-8983-0F43-AC13-7F0CF0E06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454" y="4116701"/>
              <a:ext cx="315130" cy="217523"/>
            </a:xfrm>
            <a:custGeom>
              <a:avLst/>
              <a:gdLst>
                <a:gd name="T0" fmla="*/ 2014 w 20000"/>
                <a:gd name="T1" fmla="*/ 7661 h 20000"/>
                <a:gd name="T2" fmla="*/ 3110 w 20000"/>
                <a:gd name="T3" fmla="*/ 7404 h 20000"/>
                <a:gd name="T4" fmla="*/ 4558 w 20000"/>
                <a:gd name="T5" fmla="*/ 6375 h 20000"/>
                <a:gd name="T6" fmla="*/ 5512 w 20000"/>
                <a:gd name="T7" fmla="*/ 6375 h 20000"/>
                <a:gd name="T8" fmla="*/ 6784 w 20000"/>
                <a:gd name="T9" fmla="*/ 6067 h 20000"/>
                <a:gd name="T10" fmla="*/ 6784 w 20000"/>
                <a:gd name="T11" fmla="*/ 4781 h 20000"/>
                <a:gd name="T12" fmla="*/ 8763 w 20000"/>
                <a:gd name="T13" fmla="*/ 3959 h 20000"/>
                <a:gd name="T14" fmla="*/ 9682 w 20000"/>
                <a:gd name="T15" fmla="*/ 3136 h 20000"/>
                <a:gd name="T16" fmla="*/ 10777 w 20000"/>
                <a:gd name="T17" fmla="*/ 1851 h 20000"/>
                <a:gd name="T18" fmla="*/ 12085 w 20000"/>
                <a:gd name="T19" fmla="*/ 0 h 20000"/>
                <a:gd name="T20" fmla="*/ 13004 w 20000"/>
                <a:gd name="T21" fmla="*/ 514 h 20000"/>
                <a:gd name="T22" fmla="*/ 14099 w 20000"/>
                <a:gd name="T23" fmla="*/ 3445 h 20000"/>
                <a:gd name="T24" fmla="*/ 13887 w 20000"/>
                <a:gd name="T25" fmla="*/ 4216 h 20000"/>
                <a:gd name="T26" fmla="*/ 14099 w 20000"/>
                <a:gd name="T27" fmla="*/ 5296 h 20000"/>
                <a:gd name="T28" fmla="*/ 15018 w 20000"/>
                <a:gd name="T29" fmla="*/ 6067 h 20000"/>
                <a:gd name="T30" fmla="*/ 16466 w 20000"/>
                <a:gd name="T31" fmla="*/ 6889 h 20000"/>
                <a:gd name="T32" fmla="*/ 17739 w 20000"/>
                <a:gd name="T33" fmla="*/ 8792 h 20000"/>
                <a:gd name="T34" fmla="*/ 18304 w 20000"/>
                <a:gd name="T35" fmla="*/ 9563 h 20000"/>
                <a:gd name="T36" fmla="*/ 18869 w 20000"/>
                <a:gd name="T37" fmla="*/ 11105 h 20000"/>
                <a:gd name="T38" fmla="*/ 19965 w 20000"/>
                <a:gd name="T39" fmla="*/ 13316 h 20000"/>
                <a:gd name="T40" fmla="*/ 19223 w 20000"/>
                <a:gd name="T41" fmla="*/ 13830 h 20000"/>
                <a:gd name="T42" fmla="*/ 18304 w 20000"/>
                <a:gd name="T43" fmla="*/ 13316 h 20000"/>
                <a:gd name="T44" fmla="*/ 16996 w 20000"/>
                <a:gd name="T45" fmla="*/ 13008 h 20000"/>
                <a:gd name="T46" fmla="*/ 16466 w 20000"/>
                <a:gd name="T47" fmla="*/ 13830 h 20000"/>
                <a:gd name="T48" fmla="*/ 15371 w 20000"/>
                <a:gd name="T49" fmla="*/ 13830 h 20000"/>
                <a:gd name="T50" fmla="*/ 13887 w 20000"/>
                <a:gd name="T51" fmla="*/ 14602 h 20000"/>
                <a:gd name="T52" fmla="*/ 12650 w 20000"/>
                <a:gd name="T53" fmla="*/ 14602 h 20000"/>
                <a:gd name="T54" fmla="*/ 11519 w 20000"/>
                <a:gd name="T55" fmla="*/ 15424 h 20000"/>
                <a:gd name="T56" fmla="*/ 9682 w 20000"/>
                <a:gd name="T57" fmla="*/ 15116 h 20000"/>
                <a:gd name="T58" fmla="*/ 7668 w 20000"/>
                <a:gd name="T59" fmla="*/ 13316 h 20000"/>
                <a:gd name="T60" fmla="*/ 6007 w 20000"/>
                <a:gd name="T61" fmla="*/ 15116 h 20000"/>
                <a:gd name="T62" fmla="*/ 6007 w 20000"/>
                <a:gd name="T63" fmla="*/ 16710 h 20000"/>
                <a:gd name="T64" fmla="*/ 4417 w 20000"/>
                <a:gd name="T65" fmla="*/ 16710 h 20000"/>
                <a:gd name="T66" fmla="*/ 2968 w 20000"/>
                <a:gd name="T67" fmla="*/ 18560 h 20000"/>
                <a:gd name="T68" fmla="*/ 2014 w 20000"/>
                <a:gd name="T69" fmla="*/ 19383 h 20000"/>
                <a:gd name="T70" fmla="*/ 2014 w 20000"/>
                <a:gd name="T71" fmla="*/ 18046 h 20000"/>
                <a:gd name="T72" fmla="*/ 742 w 20000"/>
                <a:gd name="T73" fmla="*/ 15116 h 20000"/>
                <a:gd name="T74" fmla="*/ 212 w 20000"/>
                <a:gd name="T75" fmla="*/ 13316 h 20000"/>
                <a:gd name="T76" fmla="*/ 0 w 20000"/>
                <a:gd name="T77" fmla="*/ 11105 h 20000"/>
                <a:gd name="T78" fmla="*/ 742 w 20000"/>
                <a:gd name="T79" fmla="*/ 879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00" h="20000">
                  <a:moveTo>
                    <a:pt x="1449" y="8175"/>
                  </a:moveTo>
                  <a:lnTo>
                    <a:pt x="2014" y="7661"/>
                  </a:lnTo>
                  <a:lnTo>
                    <a:pt x="2968" y="6889"/>
                  </a:lnTo>
                  <a:lnTo>
                    <a:pt x="3110" y="7404"/>
                  </a:lnTo>
                  <a:lnTo>
                    <a:pt x="3852" y="6889"/>
                  </a:lnTo>
                  <a:lnTo>
                    <a:pt x="4558" y="6375"/>
                  </a:lnTo>
                  <a:lnTo>
                    <a:pt x="4947" y="6889"/>
                  </a:lnTo>
                  <a:lnTo>
                    <a:pt x="5512" y="6375"/>
                  </a:lnTo>
                  <a:lnTo>
                    <a:pt x="5866" y="6375"/>
                  </a:lnTo>
                  <a:lnTo>
                    <a:pt x="6784" y="6067"/>
                  </a:lnTo>
                  <a:lnTo>
                    <a:pt x="6961" y="5296"/>
                  </a:lnTo>
                  <a:lnTo>
                    <a:pt x="6784" y="4781"/>
                  </a:lnTo>
                  <a:lnTo>
                    <a:pt x="7314" y="4216"/>
                  </a:lnTo>
                  <a:lnTo>
                    <a:pt x="8763" y="3959"/>
                  </a:lnTo>
                  <a:lnTo>
                    <a:pt x="9329" y="3445"/>
                  </a:lnTo>
                  <a:lnTo>
                    <a:pt x="9682" y="3136"/>
                  </a:lnTo>
                  <a:lnTo>
                    <a:pt x="10247" y="2108"/>
                  </a:lnTo>
                  <a:lnTo>
                    <a:pt x="10777" y="1851"/>
                  </a:lnTo>
                  <a:lnTo>
                    <a:pt x="11166" y="514"/>
                  </a:lnTo>
                  <a:lnTo>
                    <a:pt x="12085" y="0"/>
                  </a:lnTo>
                  <a:lnTo>
                    <a:pt x="12650" y="0"/>
                  </a:lnTo>
                  <a:lnTo>
                    <a:pt x="13004" y="514"/>
                  </a:lnTo>
                  <a:lnTo>
                    <a:pt x="13887" y="2108"/>
                  </a:lnTo>
                  <a:lnTo>
                    <a:pt x="14099" y="3445"/>
                  </a:lnTo>
                  <a:lnTo>
                    <a:pt x="13534" y="3959"/>
                  </a:lnTo>
                  <a:lnTo>
                    <a:pt x="13887" y="4216"/>
                  </a:lnTo>
                  <a:lnTo>
                    <a:pt x="13887" y="4781"/>
                  </a:lnTo>
                  <a:lnTo>
                    <a:pt x="14099" y="5296"/>
                  </a:lnTo>
                  <a:lnTo>
                    <a:pt x="15018" y="5296"/>
                  </a:lnTo>
                  <a:lnTo>
                    <a:pt x="15018" y="6067"/>
                  </a:lnTo>
                  <a:lnTo>
                    <a:pt x="15901" y="6067"/>
                  </a:lnTo>
                  <a:lnTo>
                    <a:pt x="16466" y="6889"/>
                  </a:lnTo>
                  <a:lnTo>
                    <a:pt x="16855" y="8792"/>
                  </a:lnTo>
                  <a:lnTo>
                    <a:pt x="17739" y="8792"/>
                  </a:lnTo>
                  <a:lnTo>
                    <a:pt x="17915" y="9563"/>
                  </a:lnTo>
                  <a:lnTo>
                    <a:pt x="18304" y="9563"/>
                  </a:lnTo>
                  <a:lnTo>
                    <a:pt x="18481" y="9820"/>
                  </a:lnTo>
                  <a:lnTo>
                    <a:pt x="18869" y="11105"/>
                  </a:lnTo>
                  <a:lnTo>
                    <a:pt x="19753" y="11928"/>
                  </a:lnTo>
                  <a:lnTo>
                    <a:pt x="19965" y="13316"/>
                  </a:lnTo>
                  <a:lnTo>
                    <a:pt x="19399" y="13316"/>
                  </a:lnTo>
                  <a:lnTo>
                    <a:pt x="19223" y="13830"/>
                  </a:lnTo>
                  <a:lnTo>
                    <a:pt x="18481" y="13830"/>
                  </a:lnTo>
                  <a:lnTo>
                    <a:pt x="18304" y="13316"/>
                  </a:lnTo>
                  <a:lnTo>
                    <a:pt x="17739" y="13316"/>
                  </a:lnTo>
                  <a:lnTo>
                    <a:pt x="16996" y="13008"/>
                  </a:lnTo>
                  <a:lnTo>
                    <a:pt x="16855" y="13316"/>
                  </a:lnTo>
                  <a:lnTo>
                    <a:pt x="16466" y="13830"/>
                  </a:lnTo>
                  <a:lnTo>
                    <a:pt x="15901" y="13830"/>
                  </a:lnTo>
                  <a:lnTo>
                    <a:pt x="15371" y="13830"/>
                  </a:lnTo>
                  <a:lnTo>
                    <a:pt x="14452" y="14344"/>
                  </a:lnTo>
                  <a:lnTo>
                    <a:pt x="13887" y="14602"/>
                  </a:lnTo>
                  <a:lnTo>
                    <a:pt x="13004" y="14602"/>
                  </a:lnTo>
                  <a:lnTo>
                    <a:pt x="12650" y="14602"/>
                  </a:lnTo>
                  <a:lnTo>
                    <a:pt x="12085" y="15938"/>
                  </a:lnTo>
                  <a:lnTo>
                    <a:pt x="11519" y="15424"/>
                  </a:lnTo>
                  <a:lnTo>
                    <a:pt x="10636" y="15424"/>
                  </a:lnTo>
                  <a:lnTo>
                    <a:pt x="9682" y="15116"/>
                  </a:lnTo>
                  <a:lnTo>
                    <a:pt x="8763" y="14602"/>
                  </a:lnTo>
                  <a:lnTo>
                    <a:pt x="7668" y="13316"/>
                  </a:lnTo>
                  <a:lnTo>
                    <a:pt x="6784" y="14344"/>
                  </a:lnTo>
                  <a:lnTo>
                    <a:pt x="6007" y="15116"/>
                  </a:lnTo>
                  <a:lnTo>
                    <a:pt x="6007" y="15424"/>
                  </a:lnTo>
                  <a:lnTo>
                    <a:pt x="6007" y="16710"/>
                  </a:lnTo>
                  <a:lnTo>
                    <a:pt x="5300" y="16710"/>
                  </a:lnTo>
                  <a:lnTo>
                    <a:pt x="4417" y="16710"/>
                  </a:lnTo>
                  <a:lnTo>
                    <a:pt x="3110" y="16710"/>
                  </a:lnTo>
                  <a:lnTo>
                    <a:pt x="2968" y="18560"/>
                  </a:lnTo>
                  <a:lnTo>
                    <a:pt x="2191" y="19949"/>
                  </a:lnTo>
                  <a:lnTo>
                    <a:pt x="2014" y="19383"/>
                  </a:lnTo>
                  <a:lnTo>
                    <a:pt x="2191" y="18046"/>
                  </a:lnTo>
                  <a:lnTo>
                    <a:pt x="2014" y="18046"/>
                  </a:lnTo>
                  <a:lnTo>
                    <a:pt x="742" y="16452"/>
                  </a:lnTo>
                  <a:lnTo>
                    <a:pt x="742" y="15116"/>
                  </a:lnTo>
                  <a:lnTo>
                    <a:pt x="212" y="14602"/>
                  </a:lnTo>
                  <a:lnTo>
                    <a:pt x="212" y="13316"/>
                  </a:lnTo>
                  <a:lnTo>
                    <a:pt x="0" y="13008"/>
                  </a:lnTo>
                  <a:lnTo>
                    <a:pt x="0" y="11105"/>
                  </a:lnTo>
                  <a:lnTo>
                    <a:pt x="212" y="10900"/>
                  </a:lnTo>
                  <a:lnTo>
                    <a:pt x="742" y="8792"/>
                  </a:lnTo>
                  <a:lnTo>
                    <a:pt x="1449" y="81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6" name="Freeform 93">
              <a:extLst>
                <a:ext uri="{FF2B5EF4-FFF2-40B4-BE49-F238E27FC236}">
                  <a16:creationId xmlns:a16="http://schemas.microsoft.com/office/drawing/2014/main" id="{7F9E1F67-B504-324D-B934-6A29264F1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091" y="5124831"/>
              <a:ext cx="55775" cy="58563"/>
            </a:xfrm>
            <a:custGeom>
              <a:avLst/>
              <a:gdLst>
                <a:gd name="T0" fmla="*/ 5253 w 20000"/>
                <a:gd name="T1" fmla="*/ 3077 h 20000"/>
                <a:gd name="T2" fmla="*/ 13535 w 20000"/>
                <a:gd name="T3" fmla="*/ 0 h 20000"/>
                <a:gd name="T4" fmla="*/ 16566 w 20000"/>
                <a:gd name="T5" fmla="*/ 1923 h 20000"/>
                <a:gd name="T6" fmla="*/ 19798 w 20000"/>
                <a:gd name="T7" fmla="*/ 6923 h 20000"/>
                <a:gd name="T8" fmla="*/ 18586 w 20000"/>
                <a:gd name="T9" fmla="*/ 9808 h 20000"/>
                <a:gd name="T10" fmla="*/ 18586 w 20000"/>
                <a:gd name="T11" fmla="*/ 12885 h 20000"/>
                <a:gd name="T12" fmla="*/ 9495 w 20000"/>
                <a:gd name="T13" fmla="*/ 14808 h 20000"/>
                <a:gd name="T14" fmla="*/ 8283 w 20000"/>
                <a:gd name="T15" fmla="*/ 19808 h 20000"/>
                <a:gd name="T16" fmla="*/ 3232 w 20000"/>
                <a:gd name="T17" fmla="*/ 17885 h 20000"/>
                <a:gd name="T18" fmla="*/ 808 w 20000"/>
                <a:gd name="T19" fmla="*/ 11923 h 20000"/>
                <a:gd name="T20" fmla="*/ 0 w 20000"/>
                <a:gd name="T21" fmla="*/ 9808 h 20000"/>
                <a:gd name="T22" fmla="*/ 808 w 20000"/>
                <a:gd name="T23" fmla="*/ 7885 h 20000"/>
                <a:gd name="T24" fmla="*/ 5253 w 20000"/>
                <a:gd name="T25" fmla="*/ 307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5253" y="3077"/>
                  </a:moveTo>
                  <a:lnTo>
                    <a:pt x="13535" y="0"/>
                  </a:lnTo>
                  <a:lnTo>
                    <a:pt x="16566" y="1923"/>
                  </a:lnTo>
                  <a:lnTo>
                    <a:pt x="19798" y="6923"/>
                  </a:lnTo>
                  <a:lnTo>
                    <a:pt x="18586" y="9808"/>
                  </a:lnTo>
                  <a:lnTo>
                    <a:pt x="18586" y="12885"/>
                  </a:lnTo>
                  <a:lnTo>
                    <a:pt x="9495" y="14808"/>
                  </a:lnTo>
                  <a:lnTo>
                    <a:pt x="8283" y="19808"/>
                  </a:lnTo>
                  <a:lnTo>
                    <a:pt x="3232" y="17885"/>
                  </a:lnTo>
                  <a:lnTo>
                    <a:pt x="808" y="11923"/>
                  </a:lnTo>
                  <a:lnTo>
                    <a:pt x="0" y="9808"/>
                  </a:lnTo>
                  <a:lnTo>
                    <a:pt x="808" y="7885"/>
                  </a:lnTo>
                  <a:lnTo>
                    <a:pt x="5253" y="307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7" name="Freeform 92">
              <a:extLst>
                <a:ext uri="{FF2B5EF4-FFF2-40B4-BE49-F238E27FC236}">
                  <a16:creationId xmlns:a16="http://schemas.microsoft.com/office/drawing/2014/main" id="{406D0F7B-CDB5-1744-BF8C-4DFD58A2E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2375" y="4939380"/>
              <a:ext cx="393215" cy="932833"/>
            </a:xfrm>
            <a:custGeom>
              <a:avLst/>
              <a:gdLst>
                <a:gd name="T0" fmla="*/ 3824 w 20000"/>
                <a:gd name="T1" fmla="*/ 48 h 20000"/>
                <a:gd name="T2" fmla="*/ 5751 w 20000"/>
                <a:gd name="T3" fmla="*/ 167 h 20000"/>
                <a:gd name="T4" fmla="*/ 8102 w 20000"/>
                <a:gd name="T5" fmla="*/ 48 h 20000"/>
                <a:gd name="T6" fmla="*/ 12210 w 20000"/>
                <a:gd name="T7" fmla="*/ 1292 h 20000"/>
                <a:gd name="T8" fmla="*/ 15297 w 20000"/>
                <a:gd name="T9" fmla="*/ 1854 h 20000"/>
                <a:gd name="T10" fmla="*/ 14079 w 20000"/>
                <a:gd name="T11" fmla="*/ 3098 h 20000"/>
                <a:gd name="T12" fmla="*/ 17790 w 20000"/>
                <a:gd name="T13" fmla="*/ 3146 h 20000"/>
                <a:gd name="T14" fmla="*/ 18810 w 20000"/>
                <a:gd name="T15" fmla="*/ 1782 h 20000"/>
                <a:gd name="T16" fmla="*/ 19972 w 20000"/>
                <a:gd name="T17" fmla="*/ 2584 h 20000"/>
                <a:gd name="T18" fmla="*/ 17790 w 20000"/>
                <a:gd name="T19" fmla="*/ 3768 h 20000"/>
                <a:gd name="T20" fmla="*/ 16006 w 20000"/>
                <a:gd name="T21" fmla="*/ 4880 h 20000"/>
                <a:gd name="T22" fmla="*/ 15297 w 20000"/>
                <a:gd name="T23" fmla="*/ 5885 h 20000"/>
                <a:gd name="T24" fmla="*/ 15297 w 20000"/>
                <a:gd name="T25" fmla="*/ 6746 h 20000"/>
                <a:gd name="T26" fmla="*/ 15411 w 20000"/>
                <a:gd name="T27" fmla="*/ 7787 h 20000"/>
                <a:gd name="T28" fmla="*/ 16912 w 20000"/>
                <a:gd name="T29" fmla="*/ 8289 h 20000"/>
                <a:gd name="T30" fmla="*/ 17790 w 20000"/>
                <a:gd name="T31" fmla="*/ 8971 h 20000"/>
                <a:gd name="T32" fmla="*/ 14986 w 20000"/>
                <a:gd name="T33" fmla="*/ 10263 h 20000"/>
                <a:gd name="T34" fmla="*/ 11898 w 20000"/>
                <a:gd name="T35" fmla="*/ 10646 h 20000"/>
                <a:gd name="T36" fmla="*/ 11898 w 20000"/>
                <a:gd name="T37" fmla="*/ 11579 h 20000"/>
                <a:gd name="T38" fmla="*/ 8527 w 20000"/>
                <a:gd name="T39" fmla="*/ 11699 h 20000"/>
                <a:gd name="T40" fmla="*/ 9263 w 20000"/>
                <a:gd name="T41" fmla="*/ 12560 h 20000"/>
                <a:gd name="T42" fmla="*/ 10737 w 20000"/>
                <a:gd name="T43" fmla="*/ 12990 h 20000"/>
                <a:gd name="T44" fmla="*/ 9263 w 20000"/>
                <a:gd name="T45" fmla="*/ 12871 h 20000"/>
                <a:gd name="T46" fmla="*/ 9122 w 20000"/>
                <a:gd name="T47" fmla="*/ 13493 h 20000"/>
                <a:gd name="T48" fmla="*/ 8385 w 20000"/>
                <a:gd name="T49" fmla="*/ 14605 h 20000"/>
                <a:gd name="T50" fmla="*/ 8527 w 20000"/>
                <a:gd name="T51" fmla="*/ 16077 h 20000"/>
                <a:gd name="T52" fmla="*/ 8102 w 20000"/>
                <a:gd name="T53" fmla="*/ 17392 h 20000"/>
                <a:gd name="T54" fmla="*/ 6912 w 20000"/>
                <a:gd name="T55" fmla="*/ 18864 h 20000"/>
                <a:gd name="T56" fmla="*/ 6912 w 20000"/>
                <a:gd name="T57" fmla="*/ 19797 h 20000"/>
                <a:gd name="T58" fmla="*/ 3088 w 20000"/>
                <a:gd name="T59" fmla="*/ 19378 h 20000"/>
                <a:gd name="T60" fmla="*/ 1473 w 20000"/>
                <a:gd name="T61" fmla="*/ 18373 h 20000"/>
                <a:gd name="T62" fmla="*/ 2210 w 20000"/>
                <a:gd name="T63" fmla="*/ 16950 h 20000"/>
                <a:gd name="T64" fmla="*/ 2210 w 20000"/>
                <a:gd name="T65" fmla="*/ 15778 h 20000"/>
                <a:gd name="T66" fmla="*/ 1926 w 20000"/>
                <a:gd name="T67" fmla="*/ 14605 h 20000"/>
                <a:gd name="T68" fmla="*/ 2210 w 20000"/>
                <a:gd name="T69" fmla="*/ 14175 h 20000"/>
                <a:gd name="T70" fmla="*/ 1190 w 20000"/>
                <a:gd name="T71" fmla="*/ 13493 h 20000"/>
                <a:gd name="T72" fmla="*/ 1048 w 20000"/>
                <a:gd name="T73" fmla="*/ 12679 h 20000"/>
                <a:gd name="T74" fmla="*/ 453 w 20000"/>
                <a:gd name="T75" fmla="*/ 10455 h 20000"/>
                <a:gd name="T76" fmla="*/ 312 w 20000"/>
                <a:gd name="T77" fmla="*/ 8840 h 20000"/>
                <a:gd name="T78" fmla="*/ 1190 w 20000"/>
                <a:gd name="T79" fmla="*/ 7356 h 20000"/>
                <a:gd name="T80" fmla="*/ 0 w 20000"/>
                <a:gd name="T81" fmla="*/ 5562 h 20000"/>
                <a:gd name="T82" fmla="*/ 1048 w 20000"/>
                <a:gd name="T83" fmla="*/ 3589 h 20000"/>
                <a:gd name="T84" fmla="*/ 1473 w 20000"/>
                <a:gd name="T85" fmla="*/ 2656 h 20000"/>
                <a:gd name="T86" fmla="*/ 1473 w 20000"/>
                <a:gd name="T87" fmla="*/ 1663 h 20000"/>
                <a:gd name="T88" fmla="*/ 3088 w 20000"/>
                <a:gd name="T89" fmla="*/ 55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00" h="20000">
                  <a:moveTo>
                    <a:pt x="3088" y="550"/>
                  </a:moveTo>
                  <a:lnTo>
                    <a:pt x="3371" y="167"/>
                  </a:lnTo>
                  <a:lnTo>
                    <a:pt x="3824" y="48"/>
                  </a:lnTo>
                  <a:lnTo>
                    <a:pt x="3824" y="0"/>
                  </a:lnTo>
                  <a:lnTo>
                    <a:pt x="4561" y="167"/>
                  </a:lnTo>
                  <a:lnTo>
                    <a:pt x="5751" y="167"/>
                  </a:lnTo>
                  <a:lnTo>
                    <a:pt x="6487" y="490"/>
                  </a:lnTo>
                  <a:lnTo>
                    <a:pt x="6912" y="48"/>
                  </a:lnTo>
                  <a:lnTo>
                    <a:pt x="8102" y="48"/>
                  </a:lnTo>
                  <a:lnTo>
                    <a:pt x="9547" y="682"/>
                  </a:lnTo>
                  <a:lnTo>
                    <a:pt x="10737" y="1172"/>
                  </a:lnTo>
                  <a:lnTo>
                    <a:pt x="12210" y="1292"/>
                  </a:lnTo>
                  <a:lnTo>
                    <a:pt x="13371" y="1543"/>
                  </a:lnTo>
                  <a:lnTo>
                    <a:pt x="14703" y="1663"/>
                  </a:lnTo>
                  <a:lnTo>
                    <a:pt x="15297" y="1854"/>
                  </a:lnTo>
                  <a:lnTo>
                    <a:pt x="14986" y="2285"/>
                  </a:lnTo>
                  <a:lnTo>
                    <a:pt x="14533" y="2584"/>
                  </a:lnTo>
                  <a:lnTo>
                    <a:pt x="14079" y="3098"/>
                  </a:lnTo>
                  <a:lnTo>
                    <a:pt x="15411" y="3146"/>
                  </a:lnTo>
                  <a:lnTo>
                    <a:pt x="16601" y="3397"/>
                  </a:lnTo>
                  <a:lnTo>
                    <a:pt x="17790" y="3146"/>
                  </a:lnTo>
                  <a:lnTo>
                    <a:pt x="18810" y="2775"/>
                  </a:lnTo>
                  <a:lnTo>
                    <a:pt x="19093" y="2285"/>
                  </a:lnTo>
                  <a:lnTo>
                    <a:pt x="18810" y="1782"/>
                  </a:lnTo>
                  <a:lnTo>
                    <a:pt x="19093" y="1292"/>
                  </a:lnTo>
                  <a:lnTo>
                    <a:pt x="19235" y="2093"/>
                  </a:lnTo>
                  <a:lnTo>
                    <a:pt x="19972" y="2584"/>
                  </a:lnTo>
                  <a:lnTo>
                    <a:pt x="19688" y="3098"/>
                  </a:lnTo>
                  <a:lnTo>
                    <a:pt x="18810" y="3397"/>
                  </a:lnTo>
                  <a:lnTo>
                    <a:pt x="17790" y="3768"/>
                  </a:lnTo>
                  <a:lnTo>
                    <a:pt x="17195" y="4151"/>
                  </a:lnTo>
                  <a:lnTo>
                    <a:pt x="16459" y="4569"/>
                  </a:lnTo>
                  <a:lnTo>
                    <a:pt x="16006" y="4880"/>
                  </a:lnTo>
                  <a:lnTo>
                    <a:pt x="15411" y="4952"/>
                  </a:lnTo>
                  <a:lnTo>
                    <a:pt x="15411" y="5371"/>
                  </a:lnTo>
                  <a:lnTo>
                    <a:pt x="15297" y="5885"/>
                  </a:lnTo>
                  <a:lnTo>
                    <a:pt x="15297" y="6376"/>
                  </a:lnTo>
                  <a:lnTo>
                    <a:pt x="15297" y="6675"/>
                  </a:lnTo>
                  <a:lnTo>
                    <a:pt x="15297" y="6746"/>
                  </a:lnTo>
                  <a:lnTo>
                    <a:pt x="15297" y="7297"/>
                  </a:lnTo>
                  <a:lnTo>
                    <a:pt x="15297" y="7476"/>
                  </a:lnTo>
                  <a:lnTo>
                    <a:pt x="15411" y="7787"/>
                  </a:lnTo>
                  <a:lnTo>
                    <a:pt x="16176" y="7859"/>
                  </a:lnTo>
                  <a:lnTo>
                    <a:pt x="16912" y="8158"/>
                  </a:lnTo>
                  <a:lnTo>
                    <a:pt x="16912" y="8289"/>
                  </a:lnTo>
                  <a:lnTo>
                    <a:pt x="16912" y="8600"/>
                  </a:lnTo>
                  <a:lnTo>
                    <a:pt x="17790" y="8792"/>
                  </a:lnTo>
                  <a:lnTo>
                    <a:pt x="17790" y="8971"/>
                  </a:lnTo>
                  <a:lnTo>
                    <a:pt x="17337" y="9462"/>
                  </a:lnTo>
                  <a:lnTo>
                    <a:pt x="16912" y="9964"/>
                  </a:lnTo>
                  <a:lnTo>
                    <a:pt x="14986" y="10263"/>
                  </a:lnTo>
                  <a:lnTo>
                    <a:pt x="13088" y="10383"/>
                  </a:lnTo>
                  <a:lnTo>
                    <a:pt x="11190" y="10383"/>
                  </a:lnTo>
                  <a:lnTo>
                    <a:pt x="11898" y="10646"/>
                  </a:lnTo>
                  <a:lnTo>
                    <a:pt x="11898" y="10945"/>
                  </a:lnTo>
                  <a:lnTo>
                    <a:pt x="11586" y="11388"/>
                  </a:lnTo>
                  <a:lnTo>
                    <a:pt x="11898" y="11579"/>
                  </a:lnTo>
                  <a:lnTo>
                    <a:pt x="11473" y="11878"/>
                  </a:lnTo>
                  <a:lnTo>
                    <a:pt x="9858" y="11878"/>
                  </a:lnTo>
                  <a:lnTo>
                    <a:pt x="8527" y="11699"/>
                  </a:lnTo>
                  <a:lnTo>
                    <a:pt x="8527" y="11998"/>
                  </a:lnTo>
                  <a:lnTo>
                    <a:pt x="8810" y="12249"/>
                  </a:lnTo>
                  <a:lnTo>
                    <a:pt x="9263" y="12560"/>
                  </a:lnTo>
                  <a:lnTo>
                    <a:pt x="10425" y="12560"/>
                  </a:lnTo>
                  <a:lnTo>
                    <a:pt x="10737" y="12679"/>
                  </a:lnTo>
                  <a:lnTo>
                    <a:pt x="10737" y="12990"/>
                  </a:lnTo>
                  <a:lnTo>
                    <a:pt x="10312" y="13050"/>
                  </a:lnTo>
                  <a:lnTo>
                    <a:pt x="9972" y="12871"/>
                  </a:lnTo>
                  <a:lnTo>
                    <a:pt x="9263" y="12871"/>
                  </a:lnTo>
                  <a:lnTo>
                    <a:pt x="9263" y="13050"/>
                  </a:lnTo>
                  <a:lnTo>
                    <a:pt x="9858" y="13301"/>
                  </a:lnTo>
                  <a:lnTo>
                    <a:pt x="9122" y="13493"/>
                  </a:lnTo>
                  <a:lnTo>
                    <a:pt x="9263" y="13983"/>
                  </a:lnTo>
                  <a:lnTo>
                    <a:pt x="9263" y="14605"/>
                  </a:lnTo>
                  <a:lnTo>
                    <a:pt x="8385" y="14605"/>
                  </a:lnTo>
                  <a:lnTo>
                    <a:pt x="7365" y="15096"/>
                  </a:lnTo>
                  <a:lnTo>
                    <a:pt x="7195" y="15586"/>
                  </a:lnTo>
                  <a:lnTo>
                    <a:pt x="8527" y="16077"/>
                  </a:lnTo>
                  <a:lnTo>
                    <a:pt x="9858" y="16148"/>
                  </a:lnTo>
                  <a:lnTo>
                    <a:pt x="9263" y="16890"/>
                  </a:lnTo>
                  <a:lnTo>
                    <a:pt x="8102" y="17392"/>
                  </a:lnTo>
                  <a:lnTo>
                    <a:pt x="8102" y="17883"/>
                  </a:lnTo>
                  <a:lnTo>
                    <a:pt x="7195" y="18373"/>
                  </a:lnTo>
                  <a:lnTo>
                    <a:pt x="6912" y="18864"/>
                  </a:lnTo>
                  <a:lnTo>
                    <a:pt x="7365" y="19378"/>
                  </a:lnTo>
                  <a:lnTo>
                    <a:pt x="8102" y="19988"/>
                  </a:lnTo>
                  <a:lnTo>
                    <a:pt x="6912" y="19797"/>
                  </a:lnTo>
                  <a:lnTo>
                    <a:pt x="5439" y="19797"/>
                  </a:lnTo>
                  <a:lnTo>
                    <a:pt x="4278" y="19797"/>
                  </a:lnTo>
                  <a:lnTo>
                    <a:pt x="3088" y="19378"/>
                  </a:lnTo>
                  <a:lnTo>
                    <a:pt x="3088" y="18744"/>
                  </a:lnTo>
                  <a:lnTo>
                    <a:pt x="2210" y="18744"/>
                  </a:lnTo>
                  <a:lnTo>
                    <a:pt x="1473" y="18373"/>
                  </a:lnTo>
                  <a:lnTo>
                    <a:pt x="1190" y="17763"/>
                  </a:lnTo>
                  <a:lnTo>
                    <a:pt x="1926" y="17452"/>
                  </a:lnTo>
                  <a:lnTo>
                    <a:pt x="2210" y="16950"/>
                  </a:lnTo>
                  <a:lnTo>
                    <a:pt x="1926" y="16639"/>
                  </a:lnTo>
                  <a:lnTo>
                    <a:pt x="2210" y="16268"/>
                  </a:lnTo>
                  <a:lnTo>
                    <a:pt x="2210" y="15778"/>
                  </a:lnTo>
                  <a:lnTo>
                    <a:pt x="2210" y="15347"/>
                  </a:lnTo>
                  <a:lnTo>
                    <a:pt x="2210" y="14976"/>
                  </a:lnTo>
                  <a:lnTo>
                    <a:pt x="1926" y="14605"/>
                  </a:lnTo>
                  <a:lnTo>
                    <a:pt x="1473" y="14486"/>
                  </a:lnTo>
                  <a:lnTo>
                    <a:pt x="2210" y="14486"/>
                  </a:lnTo>
                  <a:lnTo>
                    <a:pt x="2210" y="14175"/>
                  </a:lnTo>
                  <a:lnTo>
                    <a:pt x="1473" y="14175"/>
                  </a:lnTo>
                  <a:lnTo>
                    <a:pt x="1473" y="13672"/>
                  </a:lnTo>
                  <a:lnTo>
                    <a:pt x="1190" y="13493"/>
                  </a:lnTo>
                  <a:lnTo>
                    <a:pt x="453" y="13301"/>
                  </a:lnTo>
                  <a:lnTo>
                    <a:pt x="453" y="12560"/>
                  </a:lnTo>
                  <a:lnTo>
                    <a:pt x="1048" y="12679"/>
                  </a:lnTo>
                  <a:lnTo>
                    <a:pt x="312" y="11998"/>
                  </a:lnTo>
                  <a:lnTo>
                    <a:pt x="312" y="11256"/>
                  </a:lnTo>
                  <a:lnTo>
                    <a:pt x="453" y="10455"/>
                  </a:lnTo>
                  <a:lnTo>
                    <a:pt x="1048" y="10383"/>
                  </a:lnTo>
                  <a:lnTo>
                    <a:pt x="312" y="9653"/>
                  </a:lnTo>
                  <a:lnTo>
                    <a:pt x="312" y="8840"/>
                  </a:lnTo>
                  <a:lnTo>
                    <a:pt x="1048" y="8648"/>
                  </a:lnTo>
                  <a:lnTo>
                    <a:pt x="765" y="8038"/>
                  </a:lnTo>
                  <a:lnTo>
                    <a:pt x="1190" y="7356"/>
                  </a:lnTo>
                  <a:lnTo>
                    <a:pt x="765" y="6675"/>
                  </a:lnTo>
                  <a:lnTo>
                    <a:pt x="453" y="6053"/>
                  </a:lnTo>
                  <a:lnTo>
                    <a:pt x="0" y="5562"/>
                  </a:lnTo>
                  <a:lnTo>
                    <a:pt x="312" y="4952"/>
                  </a:lnTo>
                  <a:lnTo>
                    <a:pt x="312" y="4079"/>
                  </a:lnTo>
                  <a:lnTo>
                    <a:pt x="1048" y="3589"/>
                  </a:lnTo>
                  <a:lnTo>
                    <a:pt x="1473" y="3146"/>
                  </a:lnTo>
                  <a:lnTo>
                    <a:pt x="1926" y="2955"/>
                  </a:lnTo>
                  <a:lnTo>
                    <a:pt x="1473" y="2656"/>
                  </a:lnTo>
                  <a:lnTo>
                    <a:pt x="1756" y="2464"/>
                  </a:lnTo>
                  <a:lnTo>
                    <a:pt x="1473" y="1974"/>
                  </a:lnTo>
                  <a:lnTo>
                    <a:pt x="1473" y="1663"/>
                  </a:lnTo>
                  <a:lnTo>
                    <a:pt x="1756" y="1483"/>
                  </a:lnTo>
                  <a:lnTo>
                    <a:pt x="2946" y="1292"/>
                  </a:lnTo>
                  <a:lnTo>
                    <a:pt x="3088" y="5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8" name="Freeform 91">
              <a:extLst>
                <a:ext uri="{FF2B5EF4-FFF2-40B4-BE49-F238E27FC236}">
                  <a16:creationId xmlns:a16="http://schemas.microsoft.com/office/drawing/2014/main" id="{A7EEF10D-6508-4149-B73C-ED0D6BC95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335" y="5886158"/>
              <a:ext cx="99001" cy="85058"/>
            </a:xfrm>
            <a:custGeom>
              <a:avLst/>
              <a:gdLst>
                <a:gd name="T0" fmla="*/ 4181 w 20000"/>
                <a:gd name="T1" fmla="*/ 18421 h 20000"/>
                <a:gd name="T2" fmla="*/ 1808 w 20000"/>
                <a:gd name="T3" fmla="*/ 9605 h 20000"/>
                <a:gd name="T4" fmla="*/ 0 w 20000"/>
                <a:gd name="T5" fmla="*/ 0 h 20000"/>
                <a:gd name="T6" fmla="*/ 2938 w 20000"/>
                <a:gd name="T7" fmla="*/ 2763 h 20000"/>
                <a:gd name="T8" fmla="*/ 4181 w 20000"/>
                <a:gd name="T9" fmla="*/ 6184 h 20000"/>
                <a:gd name="T10" fmla="*/ 10621 w 20000"/>
                <a:gd name="T11" fmla="*/ 10921 h 20000"/>
                <a:gd name="T12" fmla="*/ 15254 w 20000"/>
                <a:gd name="T13" fmla="*/ 15000 h 20000"/>
                <a:gd name="T14" fmla="*/ 19887 w 20000"/>
                <a:gd name="T15" fmla="*/ 16447 h 20000"/>
                <a:gd name="T16" fmla="*/ 14011 w 20000"/>
                <a:gd name="T17" fmla="*/ 19868 h 20000"/>
                <a:gd name="T18" fmla="*/ 8814 w 20000"/>
                <a:gd name="T19" fmla="*/ 18421 h 20000"/>
                <a:gd name="T20" fmla="*/ 4181 w 20000"/>
                <a:gd name="T21" fmla="*/ 1842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4181" y="18421"/>
                  </a:moveTo>
                  <a:lnTo>
                    <a:pt x="1808" y="9605"/>
                  </a:lnTo>
                  <a:lnTo>
                    <a:pt x="0" y="0"/>
                  </a:lnTo>
                  <a:lnTo>
                    <a:pt x="2938" y="2763"/>
                  </a:lnTo>
                  <a:lnTo>
                    <a:pt x="4181" y="6184"/>
                  </a:lnTo>
                  <a:lnTo>
                    <a:pt x="10621" y="10921"/>
                  </a:lnTo>
                  <a:lnTo>
                    <a:pt x="15254" y="15000"/>
                  </a:lnTo>
                  <a:lnTo>
                    <a:pt x="19887" y="16447"/>
                  </a:lnTo>
                  <a:lnTo>
                    <a:pt x="14011" y="19868"/>
                  </a:lnTo>
                  <a:lnTo>
                    <a:pt x="8814" y="18421"/>
                  </a:lnTo>
                  <a:lnTo>
                    <a:pt x="4181" y="1842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9" name="Freeform 90">
              <a:extLst>
                <a:ext uri="{FF2B5EF4-FFF2-40B4-BE49-F238E27FC236}">
                  <a16:creationId xmlns:a16="http://schemas.microsoft.com/office/drawing/2014/main" id="{6D0DAAA2-63C5-284B-B269-28DC798FB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344" y="3669107"/>
              <a:ext cx="18126" cy="37649"/>
            </a:xfrm>
            <a:custGeom>
              <a:avLst/>
              <a:gdLst>
                <a:gd name="T0" fmla="*/ 15625 w 20000"/>
                <a:gd name="T1" fmla="*/ 19706 h 20000"/>
                <a:gd name="T2" fmla="*/ 9375 w 20000"/>
                <a:gd name="T3" fmla="*/ 15000 h 20000"/>
                <a:gd name="T4" fmla="*/ 9375 w 20000"/>
                <a:gd name="T5" fmla="*/ 12059 h 20000"/>
                <a:gd name="T6" fmla="*/ 9375 w 20000"/>
                <a:gd name="T7" fmla="*/ 4706 h 20000"/>
                <a:gd name="T8" fmla="*/ 0 w 20000"/>
                <a:gd name="T9" fmla="*/ 2941 h 20000"/>
                <a:gd name="T10" fmla="*/ 0 w 20000"/>
                <a:gd name="T11" fmla="*/ 0 h 20000"/>
                <a:gd name="T12" fmla="*/ 9375 w 20000"/>
                <a:gd name="T13" fmla="*/ 2941 h 20000"/>
                <a:gd name="T14" fmla="*/ 19375 w 20000"/>
                <a:gd name="T15" fmla="*/ 12059 h 20000"/>
                <a:gd name="T16" fmla="*/ 15625 w 20000"/>
                <a:gd name="T17" fmla="*/ 1970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15625" y="19706"/>
                  </a:moveTo>
                  <a:lnTo>
                    <a:pt x="9375" y="15000"/>
                  </a:lnTo>
                  <a:lnTo>
                    <a:pt x="9375" y="12059"/>
                  </a:lnTo>
                  <a:lnTo>
                    <a:pt x="9375" y="4706"/>
                  </a:lnTo>
                  <a:lnTo>
                    <a:pt x="0" y="2941"/>
                  </a:lnTo>
                  <a:lnTo>
                    <a:pt x="0" y="0"/>
                  </a:lnTo>
                  <a:lnTo>
                    <a:pt x="9375" y="2941"/>
                  </a:lnTo>
                  <a:lnTo>
                    <a:pt x="19375" y="12059"/>
                  </a:lnTo>
                  <a:lnTo>
                    <a:pt x="15625" y="1970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0" name="Freeform 89">
              <a:extLst>
                <a:ext uri="{FF2B5EF4-FFF2-40B4-BE49-F238E27FC236}">
                  <a16:creationId xmlns:a16="http://schemas.microsoft.com/office/drawing/2014/main" id="{B7D030E7-297B-9642-8C9E-D3028AEFB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612" y="3727670"/>
              <a:ext cx="12550" cy="18127"/>
            </a:xfrm>
            <a:custGeom>
              <a:avLst/>
              <a:gdLst>
                <a:gd name="T0" fmla="*/ 5455 w 20000"/>
                <a:gd name="T1" fmla="*/ 19375 h 20000"/>
                <a:gd name="T2" fmla="*/ 0 w 20000"/>
                <a:gd name="T3" fmla="*/ 12500 h 20000"/>
                <a:gd name="T4" fmla="*/ 5455 w 20000"/>
                <a:gd name="T5" fmla="*/ 9375 h 20000"/>
                <a:gd name="T6" fmla="*/ 5455 w 20000"/>
                <a:gd name="T7" fmla="*/ 0 h 20000"/>
                <a:gd name="T8" fmla="*/ 19091 w 20000"/>
                <a:gd name="T9" fmla="*/ 0 h 20000"/>
                <a:gd name="T10" fmla="*/ 19091 w 20000"/>
                <a:gd name="T11" fmla="*/ 12500 h 20000"/>
                <a:gd name="T12" fmla="*/ 5455 w 20000"/>
                <a:gd name="T13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5455" y="19375"/>
                  </a:moveTo>
                  <a:lnTo>
                    <a:pt x="0" y="12500"/>
                  </a:lnTo>
                  <a:lnTo>
                    <a:pt x="5455" y="9375"/>
                  </a:lnTo>
                  <a:lnTo>
                    <a:pt x="5455" y="0"/>
                  </a:lnTo>
                  <a:lnTo>
                    <a:pt x="19091" y="0"/>
                  </a:lnTo>
                  <a:lnTo>
                    <a:pt x="19091" y="12500"/>
                  </a:lnTo>
                  <a:lnTo>
                    <a:pt x="5455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1" name="Freeform 88">
              <a:extLst>
                <a:ext uri="{FF2B5EF4-FFF2-40B4-BE49-F238E27FC236}">
                  <a16:creationId xmlns:a16="http://schemas.microsoft.com/office/drawing/2014/main" id="{23E12652-8547-A643-BB86-A1CE966B2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471" y="3713728"/>
              <a:ext cx="20915" cy="26493"/>
            </a:xfrm>
            <a:custGeom>
              <a:avLst/>
              <a:gdLst>
                <a:gd name="T0" fmla="*/ 19459 w 20000"/>
                <a:gd name="T1" fmla="*/ 19574 h 20000"/>
                <a:gd name="T2" fmla="*/ 10811 w 20000"/>
                <a:gd name="T3" fmla="*/ 17447 h 20000"/>
                <a:gd name="T4" fmla="*/ 14054 w 20000"/>
                <a:gd name="T5" fmla="*/ 11064 h 20000"/>
                <a:gd name="T6" fmla="*/ 0 w 20000"/>
                <a:gd name="T7" fmla="*/ 1702 h 20000"/>
                <a:gd name="T8" fmla="*/ 5405 w 20000"/>
                <a:gd name="T9" fmla="*/ 0 h 20000"/>
                <a:gd name="T10" fmla="*/ 19459 w 20000"/>
                <a:gd name="T11" fmla="*/ 11064 h 20000"/>
                <a:gd name="T12" fmla="*/ 19459 w 20000"/>
                <a:gd name="T13" fmla="*/ 1957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19459" y="19574"/>
                  </a:moveTo>
                  <a:lnTo>
                    <a:pt x="10811" y="17447"/>
                  </a:lnTo>
                  <a:lnTo>
                    <a:pt x="14054" y="11064"/>
                  </a:lnTo>
                  <a:lnTo>
                    <a:pt x="0" y="1702"/>
                  </a:lnTo>
                  <a:lnTo>
                    <a:pt x="5405" y="0"/>
                  </a:lnTo>
                  <a:lnTo>
                    <a:pt x="19459" y="11064"/>
                  </a:lnTo>
                  <a:lnTo>
                    <a:pt x="19459" y="195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2" name="Freeform 87">
              <a:extLst>
                <a:ext uri="{FF2B5EF4-FFF2-40B4-BE49-F238E27FC236}">
                  <a16:creationId xmlns:a16="http://schemas.microsoft.com/office/drawing/2014/main" id="{37935F16-7685-D04D-A6CB-13AABB05B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2064" y="3677473"/>
              <a:ext cx="30676" cy="11155"/>
            </a:xfrm>
            <a:custGeom>
              <a:avLst/>
              <a:gdLst>
                <a:gd name="T0" fmla="*/ 4074 w 20000"/>
                <a:gd name="T1" fmla="*/ 19048 h 20000"/>
                <a:gd name="T2" fmla="*/ 0 w 20000"/>
                <a:gd name="T3" fmla="*/ 0 h 20000"/>
                <a:gd name="T4" fmla="*/ 7778 w 20000"/>
                <a:gd name="T5" fmla="*/ 0 h 20000"/>
                <a:gd name="T6" fmla="*/ 15926 w 20000"/>
                <a:gd name="T7" fmla="*/ 0 h 20000"/>
                <a:gd name="T8" fmla="*/ 19630 w 20000"/>
                <a:gd name="T9" fmla="*/ 0 h 20000"/>
                <a:gd name="T10" fmla="*/ 4074 w 20000"/>
                <a:gd name="T11" fmla="*/ 1904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4074" y="19048"/>
                  </a:moveTo>
                  <a:lnTo>
                    <a:pt x="0" y="0"/>
                  </a:lnTo>
                  <a:lnTo>
                    <a:pt x="7778" y="0"/>
                  </a:lnTo>
                  <a:lnTo>
                    <a:pt x="15926" y="0"/>
                  </a:lnTo>
                  <a:lnTo>
                    <a:pt x="19630" y="0"/>
                  </a:lnTo>
                  <a:lnTo>
                    <a:pt x="4074" y="190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3" name="Freeform 86">
              <a:extLst>
                <a:ext uri="{FF2B5EF4-FFF2-40B4-BE49-F238E27FC236}">
                  <a16:creationId xmlns:a16="http://schemas.microsoft.com/office/drawing/2014/main" id="{19F47384-C95D-E941-A51C-A3647FE32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008" y="3833642"/>
              <a:ext cx="20916" cy="9761"/>
            </a:xfrm>
            <a:custGeom>
              <a:avLst/>
              <a:gdLst>
                <a:gd name="T0" fmla="*/ 5405 w 20000"/>
                <a:gd name="T1" fmla="*/ 18824 h 20000"/>
                <a:gd name="T2" fmla="*/ 0 w 20000"/>
                <a:gd name="T3" fmla="*/ 5882 h 20000"/>
                <a:gd name="T4" fmla="*/ 8649 w 20000"/>
                <a:gd name="T5" fmla="*/ 0 h 20000"/>
                <a:gd name="T6" fmla="*/ 19459 w 20000"/>
                <a:gd name="T7" fmla="*/ 0 h 20000"/>
                <a:gd name="T8" fmla="*/ 14054 w 20000"/>
                <a:gd name="T9" fmla="*/ 18824 h 20000"/>
                <a:gd name="T10" fmla="*/ 5405 w 20000"/>
                <a:gd name="T11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5405" y="18824"/>
                  </a:moveTo>
                  <a:lnTo>
                    <a:pt x="0" y="5882"/>
                  </a:lnTo>
                  <a:lnTo>
                    <a:pt x="8649" y="0"/>
                  </a:lnTo>
                  <a:lnTo>
                    <a:pt x="19459" y="0"/>
                  </a:lnTo>
                  <a:lnTo>
                    <a:pt x="14054" y="18824"/>
                  </a:lnTo>
                  <a:lnTo>
                    <a:pt x="5405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4" name="Freeform 85">
              <a:extLst>
                <a:ext uri="{FF2B5EF4-FFF2-40B4-BE49-F238E27FC236}">
                  <a16:creationId xmlns:a16="http://schemas.microsoft.com/office/drawing/2014/main" id="{057B0403-5646-F14F-9425-F13A2D846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5964" y="3736038"/>
              <a:ext cx="11155" cy="18127"/>
            </a:xfrm>
            <a:custGeom>
              <a:avLst/>
              <a:gdLst>
                <a:gd name="T0" fmla="*/ 3810 w 20000"/>
                <a:gd name="T1" fmla="*/ 19375 h 20000"/>
                <a:gd name="T2" fmla="*/ 3810 w 20000"/>
                <a:gd name="T3" fmla="*/ 15625 h 20000"/>
                <a:gd name="T4" fmla="*/ 0 w 20000"/>
                <a:gd name="T5" fmla="*/ 2500 h 20000"/>
                <a:gd name="T6" fmla="*/ 3810 w 20000"/>
                <a:gd name="T7" fmla="*/ 0 h 20000"/>
                <a:gd name="T8" fmla="*/ 19048 w 20000"/>
                <a:gd name="T9" fmla="*/ 19375 h 20000"/>
                <a:gd name="T10" fmla="*/ 3810 w 20000"/>
                <a:gd name="T11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3810" y="19375"/>
                  </a:moveTo>
                  <a:lnTo>
                    <a:pt x="3810" y="15625"/>
                  </a:lnTo>
                  <a:lnTo>
                    <a:pt x="0" y="2500"/>
                  </a:lnTo>
                  <a:lnTo>
                    <a:pt x="3810" y="0"/>
                  </a:lnTo>
                  <a:lnTo>
                    <a:pt x="19048" y="19375"/>
                  </a:lnTo>
                  <a:lnTo>
                    <a:pt x="3810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5" name="Freeform 84">
              <a:extLst>
                <a:ext uri="{FF2B5EF4-FFF2-40B4-BE49-F238E27FC236}">
                  <a16:creationId xmlns:a16="http://schemas.microsoft.com/office/drawing/2014/main" id="{5042C418-3003-5C4C-9F8D-5EF895D7B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2938" y="3768108"/>
              <a:ext cx="9762" cy="23703"/>
            </a:xfrm>
            <a:custGeom>
              <a:avLst/>
              <a:gdLst>
                <a:gd name="T0" fmla="*/ 18824 w 20000"/>
                <a:gd name="T1" fmla="*/ 19524 h 20000"/>
                <a:gd name="T2" fmla="*/ 0 w 20000"/>
                <a:gd name="T3" fmla="*/ 0 h 20000"/>
                <a:gd name="T4" fmla="*/ 18824 w 20000"/>
                <a:gd name="T5" fmla="*/ 16667 h 20000"/>
                <a:gd name="T6" fmla="*/ 18824 w 20000"/>
                <a:gd name="T7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18824" y="19524"/>
                  </a:moveTo>
                  <a:lnTo>
                    <a:pt x="0" y="0"/>
                  </a:lnTo>
                  <a:lnTo>
                    <a:pt x="18824" y="16667"/>
                  </a:lnTo>
                  <a:lnTo>
                    <a:pt x="18824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6" name="Freeform 83">
              <a:extLst>
                <a:ext uri="{FF2B5EF4-FFF2-40B4-BE49-F238E27FC236}">
                  <a16:creationId xmlns:a16="http://schemas.microsoft.com/office/drawing/2014/main" id="{1D661BAD-66D0-234C-8E82-7B90A36C7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767" y="3752770"/>
              <a:ext cx="5578" cy="9761"/>
            </a:xfrm>
            <a:custGeom>
              <a:avLst/>
              <a:gdLst>
                <a:gd name="T0" fmla="*/ 0 w 20000"/>
                <a:gd name="T1" fmla="*/ 18824 h 20000"/>
                <a:gd name="T2" fmla="*/ 0 w 20000"/>
                <a:gd name="T3" fmla="*/ 11765 h 20000"/>
                <a:gd name="T4" fmla="*/ 18182 w 20000"/>
                <a:gd name="T5" fmla="*/ 0 h 20000"/>
                <a:gd name="T6" fmla="*/ 18182 w 20000"/>
                <a:gd name="T7" fmla="*/ 18824 h 20000"/>
                <a:gd name="T8" fmla="*/ 0 w 20000"/>
                <a:gd name="T9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0" y="18824"/>
                  </a:moveTo>
                  <a:lnTo>
                    <a:pt x="0" y="11765"/>
                  </a:lnTo>
                  <a:lnTo>
                    <a:pt x="18182" y="0"/>
                  </a:lnTo>
                  <a:lnTo>
                    <a:pt x="18182" y="18824"/>
                  </a:lnTo>
                  <a:lnTo>
                    <a:pt x="0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7" name="Freeform 82">
              <a:extLst>
                <a:ext uri="{FF2B5EF4-FFF2-40B4-BE49-F238E27FC236}">
                  <a16:creationId xmlns:a16="http://schemas.microsoft.com/office/drawing/2014/main" id="{9D4C93AF-33E1-E544-A906-E535F47A9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5924" y="3800178"/>
              <a:ext cx="9762" cy="5578"/>
            </a:xfrm>
            <a:custGeom>
              <a:avLst/>
              <a:gdLst>
                <a:gd name="T0" fmla="*/ 18824 w 20000"/>
                <a:gd name="T1" fmla="*/ 18182 h 20000"/>
                <a:gd name="T2" fmla="*/ 0 w 20000"/>
                <a:gd name="T3" fmla="*/ 18182 h 20000"/>
                <a:gd name="T4" fmla="*/ 0 w 20000"/>
                <a:gd name="T5" fmla="*/ 0 h 20000"/>
                <a:gd name="T6" fmla="*/ 18824 w 20000"/>
                <a:gd name="T7" fmla="*/ 1818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18824" y="18182"/>
                  </a:moveTo>
                  <a:lnTo>
                    <a:pt x="0" y="18182"/>
                  </a:lnTo>
                  <a:lnTo>
                    <a:pt x="0" y="0"/>
                  </a:lnTo>
                  <a:lnTo>
                    <a:pt x="18824" y="1818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8" name="Freeform 81">
              <a:extLst>
                <a:ext uri="{FF2B5EF4-FFF2-40B4-BE49-F238E27FC236}">
                  <a16:creationId xmlns:a16="http://schemas.microsoft.com/office/drawing/2014/main" id="{DA19982D-DED1-4645-BE3D-8261C0E95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8264" y="4046981"/>
              <a:ext cx="9762" cy="15337"/>
            </a:xfrm>
            <a:custGeom>
              <a:avLst/>
              <a:gdLst>
                <a:gd name="T0" fmla="*/ 5882 w 20000"/>
                <a:gd name="T1" fmla="*/ 19259 h 20000"/>
                <a:gd name="T2" fmla="*/ 0 w 20000"/>
                <a:gd name="T3" fmla="*/ 0 h 20000"/>
                <a:gd name="T4" fmla="*/ 5882 w 20000"/>
                <a:gd name="T5" fmla="*/ 0 h 20000"/>
                <a:gd name="T6" fmla="*/ 18824 w 20000"/>
                <a:gd name="T7" fmla="*/ 11852 h 20000"/>
                <a:gd name="T8" fmla="*/ 5882 w 20000"/>
                <a:gd name="T9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5882" y="19259"/>
                  </a:moveTo>
                  <a:lnTo>
                    <a:pt x="0" y="0"/>
                  </a:lnTo>
                  <a:lnTo>
                    <a:pt x="5882" y="0"/>
                  </a:lnTo>
                  <a:lnTo>
                    <a:pt x="18824" y="11852"/>
                  </a:lnTo>
                  <a:lnTo>
                    <a:pt x="5882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9" name="Freeform 80">
              <a:extLst>
                <a:ext uri="{FF2B5EF4-FFF2-40B4-BE49-F238E27FC236}">
                  <a16:creationId xmlns:a16="http://schemas.microsoft.com/office/drawing/2014/main" id="{84769354-A899-1747-BAA0-FFB6C0E4D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186" y="3903362"/>
              <a:ext cx="36254" cy="66929"/>
            </a:xfrm>
            <a:custGeom>
              <a:avLst/>
              <a:gdLst>
                <a:gd name="T0" fmla="*/ 3125 w 20000"/>
                <a:gd name="T1" fmla="*/ 4333 h 20000"/>
                <a:gd name="T2" fmla="*/ 11250 w 20000"/>
                <a:gd name="T3" fmla="*/ 0 h 20000"/>
                <a:gd name="T4" fmla="*/ 16250 w 20000"/>
                <a:gd name="T5" fmla="*/ 0 h 20000"/>
                <a:gd name="T6" fmla="*/ 19688 w 20000"/>
                <a:gd name="T7" fmla="*/ 1667 h 20000"/>
                <a:gd name="T8" fmla="*/ 16250 w 20000"/>
                <a:gd name="T9" fmla="*/ 8500 h 20000"/>
                <a:gd name="T10" fmla="*/ 13125 w 20000"/>
                <a:gd name="T11" fmla="*/ 13667 h 20000"/>
                <a:gd name="T12" fmla="*/ 8125 w 20000"/>
                <a:gd name="T13" fmla="*/ 16333 h 20000"/>
                <a:gd name="T14" fmla="*/ 3125 w 20000"/>
                <a:gd name="T15" fmla="*/ 19833 h 20000"/>
                <a:gd name="T16" fmla="*/ 0 w 20000"/>
                <a:gd name="T17" fmla="*/ 18000 h 20000"/>
                <a:gd name="T18" fmla="*/ 3125 w 20000"/>
                <a:gd name="T19" fmla="*/ 433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0" h="20000">
                  <a:moveTo>
                    <a:pt x="3125" y="4333"/>
                  </a:moveTo>
                  <a:lnTo>
                    <a:pt x="11250" y="0"/>
                  </a:lnTo>
                  <a:lnTo>
                    <a:pt x="16250" y="0"/>
                  </a:lnTo>
                  <a:lnTo>
                    <a:pt x="19688" y="1667"/>
                  </a:lnTo>
                  <a:lnTo>
                    <a:pt x="16250" y="8500"/>
                  </a:lnTo>
                  <a:lnTo>
                    <a:pt x="13125" y="13667"/>
                  </a:lnTo>
                  <a:lnTo>
                    <a:pt x="8125" y="16333"/>
                  </a:lnTo>
                  <a:lnTo>
                    <a:pt x="3125" y="19833"/>
                  </a:lnTo>
                  <a:lnTo>
                    <a:pt x="0" y="18000"/>
                  </a:lnTo>
                  <a:lnTo>
                    <a:pt x="3125" y="43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0" name="Freeform 79">
              <a:extLst>
                <a:ext uri="{FF2B5EF4-FFF2-40B4-BE49-F238E27FC236}">
                  <a16:creationId xmlns:a16="http://schemas.microsoft.com/office/drawing/2014/main" id="{84BF8D03-33D0-1B4C-8658-659AD460D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671" y="4625644"/>
              <a:ext cx="303974" cy="340226"/>
            </a:xfrm>
            <a:custGeom>
              <a:avLst/>
              <a:gdLst>
                <a:gd name="T0" fmla="*/ 587 w 20000"/>
                <a:gd name="T1" fmla="*/ 8478 h 20000"/>
                <a:gd name="T2" fmla="*/ 991 w 20000"/>
                <a:gd name="T3" fmla="*/ 6939 h 20000"/>
                <a:gd name="T4" fmla="*/ 991 w 20000"/>
                <a:gd name="T5" fmla="*/ 5728 h 20000"/>
                <a:gd name="T6" fmla="*/ 1505 w 20000"/>
                <a:gd name="T7" fmla="*/ 3863 h 20000"/>
                <a:gd name="T8" fmla="*/ 0 w 20000"/>
                <a:gd name="T9" fmla="*/ 1669 h 20000"/>
                <a:gd name="T10" fmla="*/ 1908 w 20000"/>
                <a:gd name="T11" fmla="*/ 1997 h 20000"/>
                <a:gd name="T12" fmla="*/ 2862 w 20000"/>
                <a:gd name="T13" fmla="*/ 1342 h 20000"/>
                <a:gd name="T14" fmla="*/ 4954 w 20000"/>
                <a:gd name="T15" fmla="*/ 0 h 20000"/>
                <a:gd name="T16" fmla="*/ 6862 w 20000"/>
                <a:gd name="T17" fmla="*/ 0 h 20000"/>
                <a:gd name="T18" fmla="*/ 7046 w 20000"/>
                <a:gd name="T19" fmla="*/ 1997 h 20000"/>
                <a:gd name="T20" fmla="*/ 7817 w 20000"/>
                <a:gd name="T21" fmla="*/ 3372 h 20000"/>
                <a:gd name="T22" fmla="*/ 9321 w 20000"/>
                <a:gd name="T23" fmla="*/ 4223 h 20000"/>
                <a:gd name="T24" fmla="*/ 12000 w 20000"/>
                <a:gd name="T25" fmla="*/ 4877 h 20000"/>
                <a:gd name="T26" fmla="*/ 15009 w 20000"/>
                <a:gd name="T27" fmla="*/ 6088 h 20000"/>
                <a:gd name="T28" fmla="*/ 15413 w 20000"/>
                <a:gd name="T29" fmla="*/ 7954 h 20000"/>
                <a:gd name="T30" fmla="*/ 15413 w 20000"/>
                <a:gd name="T31" fmla="*/ 9624 h 20000"/>
                <a:gd name="T32" fmla="*/ 18826 w 20000"/>
                <a:gd name="T33" fmla="*/ 9951 h 20000"/>
                <a:gd name="T34" fmla="*/ 19963 w 20000"/>
                <a:gd name="T35" fmla="*/ 12013 h 20000"/>
                <a:gd name="T36" fmla="*/ 19963 w 20000"/>
                <a:gd name="T37" fmla="*/ 14043 h 20000"/>
                <a:gd name="T38" fmla="*/ 19376 w 20000"/>
                <a:gd name="T39" fmla="*/ 15908 h 20000"/>
                <a:gd name="T40" fmla="*/ 18239 w 20000"/>
                <a:gd name="T41" fmla="*/ 14894 h 20000"/>
                <a:gd name="T42" fmla="*/ 13505 w 20000"/>
                <a:gd name="T43" fmla="*/ 14894 h 20000"/>
                <a:gd name="T44" fmla="*/ 13505 w 20000"/>
                <a:gd name="T45" fmla="*/ 15417 h 20000"/>
                <a:gd name="T46" fmla="*/ 12550 w 20000"/>
                <a:gd name="T47" fmla="*/ 16236 h 20000"/>
                <a:gd name="T48" fmla="*/ 12917 w 20000"/>
                <a:gd name="T49" fmla="*/ 17250 h 20000"/>
                <a:gd name="T50" fmla="*/ 12000 w 20000"/>
                <a:gd name="T51" fmla="*/ 18625 h 20000"/>
                <a:gd name="T52" fmla="*/ 10459 w 20000"/>
                <a:gd name="T53" fmla="*/ 18625 h 20000"/>
                <a:gd name="T54" fmla="*/ 9908 w 20000"/>
                <a:gd name="T55" fmla="*/ 19804 h 20000"/>
                <a:gd name="T56" fmla="*/ 8954 w 20000"/>
                <a:gd name="T57" fmla="*/ 18953 h 20000"/>
                <a:gd name="T58" fmla="*/ 7413 w 20000"/>
                <a:gd name="T59" fmla="*/ 18953 h 20000"/>
                <a:gd name="T60" fmla="*/ 6459 w 20000"/>
                <a:gd name="T61" fmla="*/ 18462 h 20000"/>
                <a:gd name="T62" fmla="*/ 6459 w 20000"/>
                <a:gd name="T63" fmla="*/ 18625 h 20000"/>
                <a:gd name="T64" fmla="*/ 5872 w 20000"/>
                <a:gd name="T65" fmla="*/ 18953 h 20000"/>
                <a:gd name="T66" fmla="*/ 5505 w 20000"/>
                <a:gd name="T67" fmla="*/ 19967 h 20000"/>
                <a:gd name="T68" fmla="*/ 4367 w 20000"/>
                <a:gd name="T69" fmla="*/ 19967 h 20000"/>
                <a:gd name="T70" fmla="*/ 3817 w 20000"/>
                <a:gd name="T71" fmla="*/ 18462 h 20000"/>
                <a:gd name="T72" fmla="*/ 3083 w 20000"/>
                <a:gd name="T73" fmla="*/ 16759 h 20000"/>
                <a:gd name="T74" fmla="*/ 2495 w 20000"/>
                <a:gd name="T75" fmla="*/ 14566 h 20000"/>
                <a:gd name="T76" fmla="*/ 1505 w 20000"/>
                <a:gd name="T77" fmla="*/ 12831 h 20000"/>
                <a:gd name="T78" fmla="*/ 587 w 20000"/>
                <a:gd name="T79" fmla="*/ 11817 h 20000"/>
                <a:gd name="T80" fmla="*/ 991 w 20000"/>
                <a:gd name="T81" fmla="*/ 10671 h 20000"/>
                <a:gd name="T82" fmla="*/ 1358 w 20000"/>
                <a:gd name="T83" fmla="*/ 9951 h 20000"/>
                <a:gd name="T84" fmla="*/ 1505 w 20000"/>
                <a:gd name="T85" fmla="*/ 10147 h 20000"/>
                <a:gd name="T86" fmla="*/ 2092 w 20000"/>
                <a:gd name="T87" fmla="*/ 9624 h 20000"/>
                <a:gd name="T88" fmla="*/ 587 w 20000"/>
                <a:gd name="T89" fmla="*/ 847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00" h="20000">
                  <a:moveTo>
                    <a:pt x="587" y="8478"/>
                  </a:moveTo>
                  <a:lnTo>
                    <a:pt x="991" y="6939"/>
                  </a:lnTo>
                  <a:lnTo>
                    <a:pt x="991" y="5728"/>
                  </a:lnTo>
                  <a:lnTo>
                    <a:pt x="1505" y="3863"/>
                  </a:lnTo>
                  <a:lnTo>
                    <a:pt x="0" y="1669"/>
                  </a:lnTo>
                  <a:lnTo>
                    <a:pt x="1908" y="1997"/>
                  </a:lnTo>
                  <a:lnTo>
                    <a:pt x="2862" y="1342"/>
                  </a:lnTo>
                  <a:lnTo>
                    <a:pt x="4954" y="0"/>
                  </a:lnTo>
                  <a:lnTo>
                    <a:pt x="6862" y="0"/>
                  </a:lnTo>
                  <a:lnTo>
                    <a:pt x="7046" y="1997"/>
                  </a:lnTo>
                  <a:lnTo>
                    <a:pt x="7817" y="3372"/>
                  </a:lnTo>
                  <a:lnTo>
                    <a:pt x="9321" y="4223"/>
                  </a:lnTo>
                  <a:lnTo>
                    <a:pt x="12000" y="4877"/>
                  </a:lnTo>
                  <a:lnTo>
                    <a:pt x="15009" y="6088"/>
                  </a:lnTo>
                  <a:lnTo>
                    <a:pt x="15413" y="7954"/>
                  </a:lnTo>
                  <a:lnTo>
                    <a:pt x="15413" y="9624"/>
                  </a:lnTo>
                  <a:lnTo>
                    <a:pt x="18826" y="9951"/>
                  </a:lnTo>
                  <a:lnTo>
                    <a:pt x="19963" y="12013"/>
                  </a:lnTo>
                  <a:lnTo>
                    <a:pt x="19963" y="14043"/>
                  </a:lnTo>
                  <a:lnTo>
                    <a:pt x="19376" y="15908"/>
                  </a:lnTo>
                  <a:lnTo>
                    <a:pt x="18239" y="14894"/>
                  </a:lnTo>
                  <a:lnTo>
                    <a:pt x="13505" y="14894"/>
                  </a:lnTo>
                  <a:lnTo>
                    <a:pt x="13505" y="15417"/>
                  </a:lnTo>
                  <a:lnTo>
                    <a:pt x="12550" y="16236"/>
                  </a:lnTo>
                  <a:lnTo>
                    <a:pt x="12917" y="17250"/>
                  </a:lnTo>
                  <a:lnTo>
                    <a:pt x="12000" y="18625"/>
                  </a:lnTo>
                  <a:lnTo>
                    <a:pt x="10459" y="18625"/>
                  </a:lnTo>
                  <a:lnTo>
                    <a:pt x="9908" y="19804"/>
                  </a:lnTo>
                  <a:lnTo>
                    <a:pt x="8954" y="18953"/>
                  </a:lnTo>
                  <a:lnTo>
                    <a:pt x="7413" y="18953"/>
                  </a:lnTo>
                  <a:lnTo>
                    <a:pt x="6459" y="18462"/>
                  </a:lnTo>
                  <a:lnTo>
                    <a:pt x="6459" y="18625"/>
                  </a:lnTo>
                  <a:lnTo>
                    <a:pt x="5872" y="18953"/>
                  </a:lnTo>
                  <a:lnTo>
                    <a:pt x="5505" y="19967"/>
                  </a:lnTo>
                  <a:lnTo>
                    <a:pt x="4367" y="19967"/>
                  </a:lnTo>
                  <a:lnTo>
                    <a:pt x="3817" y="18462"/>
                  </a:lnTo>
                  <a:lnTo>
                    <a:pt x="3083" y="16759"/>
                  </a:lnTo>
                  <a:lnTo>
                    <a:pt x="2495" y="14566"/>
                  </a:lnTo>
                  <a:lnTo>
                    <a:pt x="1505" y="12831"/>
                  </a:lnTo>
                  <a:lnTo>
                    <a:pt x="587" y="11817"/>
                  </a:lnTo>
                  <a:lnTo>
                    <a:pt x="991" y="10671"/>
                  </a:lnTo>
                  <a:lnTo>
                    <a:pt x="1358" y="9951"/>
                  </a:lnTo>
                  <a:lnTo>
                    <a:pt x="1505" y="10147"/>
                  </a:lnTo>
                  <a:lnTo>
                    <a:pt x="2092" y="9624"/>
                  </a:lnTo>
                  <a:lnTo>
                    <a:pt x="587" y="84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1" name="Freeform 78">
              <a:extLst>
                <a:ext uri="{FF2B5EF4-FFF2-40B4-BE49-F238E27FC236}">
                  <a16:creationId xmlns:a16="http://schemas.microsoft.com/office/drawing/2014/main" id="{497E4D46-9AE4-0C40-B9C6-7E60B3656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697" y="4246376"/>
              <a:ext cx="969097" cy="1019287"/>
            </a:xfrm>
            <a:custGeom>
              <a:avLst/>
              <a:gdLst>
                <a:gd name="T0" fmla="*/ 10800 w 20000"/>
                <a:gd name="T1" fmla="*/ 1586 h 20000"/>
                <a:gd name="T2" fmla="*/ 11399 w 20000"/>
                <a:gd name="T3" fmla="*/ 569 h 20000"/>
                <a:gd name="T4" fmla="*/ 12228 w 20000"/>
                <a:gd name="T5" fmla="*/ 1761 h 20000"/>
                <a:gd name="T6" fmla="*/ 11272 w 20000"/>
                <a:gd name="T7" fmla="*/ 2954 h 20000"/>
                <a:gd name="T8" fmla="*/ 11940 w 20000"/>
                <a:gd name="T9" fmla="*/ 2779 h 20000"/>
                <a:gd name="T10" fmla="*/ 11871 w 20000"/>
                <a:gd name="T11" fmla="*/ 3578 h 20000"/>
                <a:gd name="T12" fmla="*/ 13898 w 20000"/>
                <a:gd name="T13" fmla="*/ 3118 h 20000"/>
                <a:gd name="T14" fmla="*/ 14922 w 20000"/>
                <a:gd name="T15" fmla="*/ 4081 h 20000"/>
                <a:gd name="T16" fmla="*/ 17179 w 20000"/>
                <a:gd name="T17" fmla="*/ 4081 h 20000"/>
                <a:gd name="T18" fmla="*/ 19447 w 20000"/>
                <a:gd name="T19" fmla="*/ 5153 h 20000"/>
                <a:gd name="T20" fmla="*/ 19747 w 20000"/>
                <a:gd name="T21" fmla="*/ 7090 h 20000"/>
                <a:gd name="T22" fmla="*/ 18618 w 20000"/>
                <a:gd name="T23" fmla="*/ 8720 h 20000"/>
                <a:gd name="T24" fmla="*/ 17962 w 20000"/>
                <a:gd name="T25" fmla="*/ 9912 h 20000"/>
                <a:gd name="T26" fmla="*/ 17720 w 20000"/>
                <a:gd name="T27" fmla="*/ 11718 h 20000"/>
                <a:gd name="T28" fmla="*/ 17064 w 20000"/>
                <a:gd name="T29" fmla="*/ 13643 h 20000"/>
                <a:gd name="T30" fmla="*/ 15452 w 20000"/>
                <a:gd name="T31" fmla="*/ 14333 h 20000"/>
                <a:gd name="T32" fmla="*/ 13483 w 20000"/>
                <a:gd name="T33" fmla="*/ 15514 h 20000"/>
                <a:gd name="T34" fmla="*/ 13184 w 20000"/>
                <a:gd name="T35" fmla="*/ 17221 h 20000"/>
                <a:gd name="T36" fmla="*/ 12355 w 20000"/>
                <a:gd name="T37" fmla="*/ 18687 h 20000"/>
                <a:gd name="T38" fmla="*/ 11399 w 20000"/>
                <a:gd name="T39" fmla="*/ 19989 h 20000"/>
                <a:gd name="T40" fmla="*/ 10800 w 20000"/>
                <a:gd name="T41" fmla="*/ 18851 h 20000"/>
                <a:gd name="T42" fmla="*/ 9372 w 20000"/>
                <a:gd name="T43" fmla="*/ 18063 h 20000"/>
                <a:gd name="T44" fmla="*/ 9672 w 20000"/>
                <a:gd name="T45" fmla="*/ 17385 h 20000"/>
                <a:gd name="T46" fmla="*/ 10685 w 20000"/>
                <a:gd name="T47" fmla="*/ 16422 h 20000"/>
                <a:gd name="T48" fmla="*/ 10432 w 20000"/>
                <a:gd name="T49" fmla="*/ 14781 h 20000"/>
                <a:gd name="T50" fmla="*/ 9672 w 20000"/>
                <a:gd name="T51" fmla="*/ 13818 h 20000"/>
                <a:gd name="T52" fmla="*/ 8474 w 20000"/>
                <a:gd name="T53" fmla="*/ 12123 h 20000"/>
                <a:gd name="T54" fmla="*/ 7047 w 20000"/>
                <a:gd name="T55" fmla="*/ 10646 h 20000"/>
                <a:gd name="T56" fmla="*/ 5964 w 20000"/>
                <a:gd name="T57" fmla="*/ 9059 h 20000"/>
                <a:gd name="T58" fmla="*/ 4421 w 20000"/>
                <a:gd name="T59" fmla="*/ 8096 h 20000"/>
                <a:gd name="T60" fmla="*/ 3109 w 20000"/>
                <a:gd name="T61" fmla="*/ 7877 h 20000"/>
                <a:gd name="T62" fmla="*/ 1911 w 20000"/>
                <a:gd name="T63" fmla="*/ 7987 h 20000"/>
                <a:gd name="T64" fmla="*/ 1439 w 20000"/>
                <a:gd name="T65" fmla="*/ 7429 h 20000"/>
                <a:gd name="T66" fmla="*/ 311 w 20000"/>
                <a:gd name="T67" fmla="*/ 6958 h 20000"/>
                <a:gd name="T68" fmla="*/ 311 w 20000"/>
                <a:gd name="T69" fmla="*/ 5777 h 20000"/>
                <a:gd name="T70" fmla="*/ 1439 w 20000"/>
                <a:gd name="T71" fmla="*/ 4584 h 20000"/>
                <a:gd name="T72" fmla="*/ 2211 w 20000"/>
                <a:gd name="T73" fmla="*/ 3118 h 20000"/>
                <a:gd name="T74" fmla="*/ 1911 w 20000"/>
                <a:gd name="T75" fmla="*/ 2330 h 20000"/>
                <a:gd name="T76" fmla="*/ 1911 w 20000"/>
                <a:gd name="T77" fmla="*/ 2046 h 20000"/>
                <a:gd name="T78" fmla="*/ 2809 w 20000"/>
                <a:gd name="T79" fmla="*/ 1761 h 20000"/>
                <a:gd name="T80" fmla="*/ 3397 w 20000"/>
                <a:gd name="T81" fmla="*/ 1926 h 20000"/>
                <a:gd name="T82" fmla="*/ 4122 w 20000"/>
                <a:gd name="T83" fmla="*/ 2155 h 20000"/>
                <a:gd name="T84" fmla="*/ 5320 w 20000"/>
                <a:gd name="T85" fmla="*/ 1411 h 20000"/>
                <a:gd name="T86" fmla="*/ 4537 w 20000"/>
                <a:gd name="T87" fmla="*/ 569 h 20000"/>
                <a:gd name="T88" fmla="*/ 5792 w 20000"/>
                <a:gd name="T89" fmla="*/ 569 h 20000"/>
                <a:gd name="T90" fmla="*/ 6920 w 20000"/>
                <a:gd name="T91" fmla="*/ 0 h 20000"/>
                <a:gd name="T92" fmla="*/ 7047 w 20000"/>
                <a:gd name="T93" fmla="*/ 1302 h 20000"/>
                <a:gd name="T94" fmla="*/ 8405 w 20000"/>
                <a:gd name="T95" fmla="*/ 1761 h 20000"/>
                <a:gd name="T96" fmla="*/ 9188 w 20000"/>
                <a:gd name="T97" fmla="*/ 141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000" h="20000">
                  <a:moveTo>
                    <a:pt x="9845" y="1477"/>
                  </a:moveTo>
                  <a:lnTo>
                    <a:pt x="10201" y="1707"/>
                  </a:lnTo>
                  <a:lnTo>
                    <a:pt x="10800" y="1586"/>
                  </a:lnTo>
                  <a:lnTo>
                    <a:pt x="11100" y="1138"/>
                  </a:lnTo>
                  <a:lnTo>
                    <a:pt x="11272" y="678"/>
                  </a:lnTo>
                  <a:lnTo>
                    <a:pt x="11399" y="569"/>
                  </a:lnTo>
                  <a:lnTo>
                    <a:pt x="11583" y="744"/>
                  </a:lnTo>
                  <a:lnTo>
                    <a:pt x="11871" y="1707"/>
                  </a:lnTo>
                  <a:lnTo>
                    <a:pt x="12228" y="1761"/>
                  </a:lnTo>
                  <a:lnTo>
                    <a:pt x="12170" y="2155"/>
                  </a:lnTo>
                  <a:lnTo>
                    <a:pt x="11583" y="2615"/>
                  </a:lnTo>
                  <a:lnTo>
                    <a:pt x="11272" y="2954"/>
                  </a:lnTo>
                  <a:lnTo>
                    <a:pt x="10927" y="3403"/>
                  </a:lnTo>
                  <a:lnTo>
                    <a:pt x="11583" y="3228"/>
                  </a:lnTo>
                  <a:lnTo>
                    <a:pt x="11940" y="2779"/>
                  </a:lnTo>
                  <a:lnTo>
                    <a:pt x="12999" y="2888"/>
                  </a:lnTo>
                  <a:lnTo>
                    <a:pt x="12712" y="3403"/>
                  </a:lnTo>
                  <a:lnTo>
                    <a:pt x="11871" y="3578"/>
                  </a:lnTo>
                  <a:lnTo>
                    <a:pt x="12527" y="3687"/>
                  </a:lnTo>
                  <a:lnTo>
                    <a:pt x="13299" y="2954"/>
                  </a:lnTo>
                  <a:lnTo>
                    <a:pt x="13898" y="3118"/>
                  </a:lnTo>
                  <a:lnTo>
                    <a:pt x="14554" y="3337"/>
                  </a:lnTo>
                  <a:lnTo>
                    <a:pt x="15037" y="3687"/>
                  </a:lnTo>
                  <a:lnTo>
                    <a:pt x="14922" y="4081"/>
                  </a:lnTo>
                  <a:lnTo>
                    <a:pt x="15636" y="3851"/>
                  </a:lnTo>
                  <a:lnTo>
                    <a:pt x="16408" y="4081"/>
                  </a:lnTo>
                  <a:lnTo>
                    <a:pt x="17179" y="4081"/>
                  </a:lnTo>
                  <a:lnTo>
                    <a:pt x="18008" y="4540"/>
                  </a:lnTo>
                  <a:lnTo>
                    <a:pt x="18733" y="5044"/>
                  </a:lnTo>
                  <a:lnTo>
                    <a:pt x="19447" y="5153"/>
                  </a:lnTo>
                  <a:lnTo>
                    <a:pt x="19747" y="5613"/>
                  </a:lnTo>
                  <a:lnTo>
                    <a:pt x="19988" y="6171"/>
                  </a:lnTo>
                  <a:lnTo>
                    <a:pt x="19747" y="7090"/>
                  </a:lnTo>
                  <a:lnTo>
                    <a:pt x="19378" y="7538"/>
                  </a:lnTo>
                  <a:lnTo>
                    <a:pt x="18975" y="8096"/>
                  </a:lnTo>
                  <a:lnTo>
                    <a:pt x="18618" y="8720"/>
                  </a:lnTo>
                  <a:lnTo>
                    <a:pt x="18192" y="8895"/>
                  </a:lnTo>
                  <a:lnTo>
                    <a:pt x="17962" y="9289"/>
                  </a:lnTo>
                  <a:lnTo>
                    <a:pt x="17962" y="9912"/>
                  </a:lnTo>
                  <a:lnTo>
                    <a:pt x="18008" y="10470"/>
                  </a:lnTo>
                  <a:lnTo>
                    <a:pt x="17962" y="11379"/>
                  </a:lnTo>
                  <a:lnTo>
                    <a:pt x="17720" y="11718"/>
                  </a:lnTo>
                  <a:lnTo>
                    <a:pt x="17663" y="12298"/>
                  </a:lnTo>
                  <a:lnTo>
                    <a:pt x="17179" y="13195"/>
                  </a:lnTo>
                  <a:lnTo>
                    <a:pt x="17064" y="13643"/>
                  </a:lnTo>
                  <a:lnTo>
                    <a:pt x="16695" y="14103"/>
                  </a:lnTo>
                  <a:lnTo>
                    <a:pt x="16166" y="14103"/>
                  </a:lnTo>
                  <a:lnTo>
                    <a:pt x="15452" y="14333"/>
                  </a:lnTo>
                  <a:lnTo>
                    <a:pt x="14669" y="14672"/>
                  </a:lnTo>
                  <a:lnTo>
                    <a:pt x="13967" y="15011"/>
                  </a:lnTo>
                  <a:lnTo>
                    <a:pt x="13483" y="15514"/>
                  </a:lnTo>
                  <a:lnTo>
                    <a:pt x="13425" y="16193"/>
                  </a:lnTo>
                  <a:lnTo>
                    <a:pt x="13425" y="16882"/>
                  </a:lnTo>
                  <a:lnTo>
                    <a:pt x="13184" y="17221"/>
                  </a:lnTo>
                  <a:lnTo>
                    <a:pt x="12827" y="17779"/>
                  </a:lnTo>
                  <a:lnTo>
                    <a:pt x="12642" y="18228"/>
                  </a:lnTo>
                  <a:lnTo>
                    <a:pt x="12355" y="18687"/>
                  </a:lnTo>
                  <a:lnTo>
                    <a:pt x="11940" y="19081"/>
                  </a:lnTo>
                  <a:lnTo>
                    <a:pt x="11756" y="19540"/>
                  </a:lnTo>
                  <a:lnTo>
                    <a:pt x="11399" y="19989"/>
                  </a:lnTo>
                  <a:lnTo>
                    <a:pt x="11272" y="19595"/>
                  </a:lnTo>
                  <a:lnTo>
                    <a:pt x="11399" y="19300"/>
                  </a:lnTo>
                  <a:lnTo>
                    <a:pt x="10800" y="18851"/>
                  </a:lnTo>
                  <a:lnTo>
                    <a:pt x="10317" y="18512"/>
                  </a:lnTo>
                  <a:lnTo>
                    <a:pt x="10029" y="18512"/>
                  </a:lnTo>
                  <a:lnTo>
                    <a:pt x="9372" y="18063"/>
                  </a:lnTo>
                  <a:lnTo>
                    <a:pt x="9188" y="18063"/>
                  </a:lnTo>
                  <a:lnTo>
                    <a:pt x="9372" y="17779"/>
                  </a:lnTo>
                  <a:lnTo>
                    <a:pt x="9672" y="17385"/>
                  </a:lnTo>
                  <a:lnTo>
                    <a:pt x="9914" y="17046"/>
                  </a:lnTo>
                  <a:lnTo>
                    <a:pt x="10317" y="16707"/>
                  </a:lnTo>
                  <a:lnTo>
                    <a:pt x="10685" y="16422"/>
                  </a:lnTo>
                  <a:lnTo>
                    <a:pt x="10800" y="15963"/>
                  </a:lnTo>
                  <a:lnTo>
                    <a:pt x="10501" y="15514"/>
                  </a:lnTo>
                  <a:lnTo>
                    <a:pt x="10432" y="14781"/>
                  </a:lnTo>
                  <a:lnTo>
                    <a:pt x="10201" y="14551"/>
                  </a:lnTo>
                  <a:lnTo>
                    <a:pt x="10029" y="14672"/>
                  </a:lnTo>
                  <a:lnTo>
                    <a:pt x="9672" y="13818"/>
                  </a:lnTo>
                  <a:lnTo>
                    <a:pt x="8590" y="13753"/>
                  </a:lnTo>
                  <a:lnTo>
                    <a:pt x="8290" y="12746"/>
                  </a:lnTo>
                  <a:lnTo>
                    <a:pt x="8474" y="12123"/>
                  </a:lnTo>
                  <a:lnTo>
                    <a:pt x="8474" y="11444"/>
                  </a:lnTo>
                  <a:lnTo>
                    <a:pt x="8117" y="10755"/>
                  </a:lnTo>
                  <a:lnTo>
                    <a:pt x="7047" y="10646"/>
                  </a:lnTo>
                  <a:lnTo>
                    <a:pt x="7047" y="10088"/>
                  </a:lnTo>
                  <a:lnTo>
                    <a:pt x="6920" y="9464"/>
                  </a:lnTo>
                  <a:lnTo>
                    <a:pt x="5964" y="9059"/>
                  </a:lnTo>
                  <a:lnTo>
                    <a:pt x="5135" y="8840"/>
                  </a:lnTo>
                  <a:lnTo>
                    <a:pt x="4663" y="8545"/>
                  </a:lnTo>
                  <a:lnTo>
                    <a:pt x="4421" y="8096"/>
                  </a:lnTo>
                  <a:lnTo>
                    <a:pt x="4364" y="7429"/>
                  </a:lnTo>
                  <a:lnTo>
                    <a:pt x="3765" y="7429"/>
                  </a:lnTo>
                  <a:lnTo>
                    <a:pt x="3109" y="7877"/>
                  </a:lnTo>
                  <a:lnTo>
                    <a:pt x="2809" y="8096"/>
                  </a:lnTo>
                  <a:lnTo>
                    <a:pt x="2211" y="7987"/>
                  </a:lnTo>
                  <a:lnTo>
                    <a:pt x="1911" y="7987"/>
                  </a:lnTo>
                  <a:lnTo>
                    <a:pt x="1739" y="7987"/>
                  </a:lnTo>
                  <a:lnTo>
                    <a:pt x="1739" y="7254"/>
                  </a:lnTo>
                  <a:lnTo>
                    <a:pt x="1439" y="7429"/>
                  </a:lnTo>
                  <a:lnTo>
                    <a:pt x="967" y="7429"/>
                  </a:lnTo>
                  <a:lnTo>
                    <a:pt x="599" y="7254"/>
                  </a:lnTo>
                  <a:lnTo>
                    <a:pt x="311" y="6958"/>
                  </a:lnTo>
                  <a:lnTo>
                    <a:pt x="0" y="6510"/>
                  </a:lnTo>
                  <a:lnTo>
                    <a:pt x="0" y="5952"/>
                  </a:lnTo>
                  <a:lnTo>
                    <a:pt x="311" y="5777"/>
                  </a:lnTo>
                  <a:lnTo>
                    <a:pt x="357" y="5328"/>
                  </a:lnTo>
                  <a:lnTo>
                    <a:pt x="599" y="4989"/>
                  </a:lnTo>
                  <a:lnTo>
                    <a:pt x="1439" y="4584"/>
                  </a:lnTo>
                  <a:lnTo>
                    <a:pt x="1854" y="4584"/>
                  </a:lnTo>
                  <a:lnTo>
                    <a:pt x="1911" y="4584"/>
                  </a:lnTo>
                  <a:lnTo>
                    <a:pt x="2211" y="3118"/>
                  </a:lnTo>
                  <a:lnTo>
                    <a:pt x="2153" y="2779"/>
                  </a:lnTo>
                  <a:lnTo>
                    <a:pt x="1854" y="2615"/>
                  </a:lnTo>
                  <a:lnTo>
                    <a:pt x="1911" y="2330"/>
                  </a:lnTo>
                  <a:lnTo>
                    <a:pt x="2211" y="2330"/>
                  </a:lnTo>
                  <a:lnTo>
                    <a:pt x="2211" y="2155"/>
                  </a:lnTo>
                  <a:lnTo>
                    <a:pt x="1911" y="2046"/>
                  </a:lnTo>
                  <a:lnTo>
                    <a:pt x="1911" y="1761"/>
                  </a:lnTo>
                  <a:lnTo>
                    <a:pt x="2153" y="1707"/>
                  </a:lnTo>
                  <a:lnTo>
                    <a:pt x="2809" y="1761"/>
                  </a:lnTo>
                  <a:lnTo>
                    <a:pt x="2809" y="1586"/>
                  </a:lnTo>
                  <a:lnTo>
                    <a:pt x="3166" y="1586"/>
                  </a:lnTo>
                  <a:lnTo>
                    <a:pt x="3397" y="1926"/>
                  </a:lnTo>
                  <a:lnTo>
                    <a:pt x="3466" y="2046"/>
                  </a:lnTo>
                  <a:lnTo>
                    <a:pt x="3765" y="2210"/>
                  </a:lnTo>
                  <a:lnTo>
                    <a:pt x="4122" y="2155"/>
                  </a:lnTo>
                  <a:lnTo>
                    <a:pt x="4893" y="1882"/>
                  </a:lnTo>
                  <a:lnTo>
                    <a:pt x="5377" y="1586"/>
                  </a:lnTo>
                  <a:lnTo>
                    <a:pt x="5320" y="1411"/>
                  </a:lnTo>
                  <a:lnTo>
                    <a:pt x="4836" y="1302"/>
                  </a:lnTo>
                  <a:lnTo>
                    <a:pt x="4893" y="853"/>
                  </a:lnTo>
                  <a:lnTo>
                    <a:pt x="4537" y="569"/>
                  </a:lnTo>
                  <a:lnTo>
                    <a:pt x="5020" y="569"/>
                  </a:lnTo>
                  <a:lnTo>
                    <a:pt x="5607" y="744"/>
                  </a:lnTo>
                  <a:lnTo>
                    <a:pt x="5792" y="569"/>
                  </a:lnTo>
                  <a:lnTo>
                    <a:pt x="6390" y="405"/>
                  </a:lnTo>
                  <a:lnTo>
                    <a:pt x="6736" y="120"/>
                  </a:lnTo>
                  <a:lnTo>
                    <a:pt x="6920" y="0"/>
                  </a:lnTo>
                  <a:lnTo>
                    <a:pt x="7047" y="405"/>
                  </a:lnTo>
                  <a:lnTo>
                    <a:pt x="7231" y="678"/>
                  </a:lnTo>
                  <a:lnTo>
                    <a:pt x="7047" y="1302"/>
                  </a:lnTo>
                  <a:lnTo>
                    <a:pt x="7231" y="1761"/>
                  </a:lnTo>
                  <a:lnTo>
                    <a:pt x="7818" y="1926"/>
                  </a:lnTo>
                  <a:lnTo>
                    <a:pt x="8405" y="1761"/>
                  </a:lnTo>
                  <a:lnTo>
                    <a:pt x="8762" y="1707"/>
                  </a:lnTo>
                  <a:lnTo>
                    <a:pt x="9073" y="1761"/>
                  </a:lnTo>
                  <a:lnTo>
                    <a:pt x="9188" y="1411"/>
                  </a:lnTo>
                  <a:lnTo>
                    <a:pt x="9672" y="1302"/>
                  </a:lnTo>
                  <a:lnTo>
                    <a:pt x="9845" y="147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2" name="Freeform 77">
              <a:extLst>
                <a:ext uri="{FF2B5EF4-FFF2-40B4-BE49-F238E27FC236}">
                  <a16:creationId xmlns:a16="http://schemas.microsoft.com/office/drawing/2014/main" id="{83FA55AF-EEAC-CA42-AD70-C41C12CC3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783" y="4826435"/>
              <a:ext cx="211946" cy="1109921"/>
            </a:xfrm>
            <a:custGeom>
              <a:avLst/>
              <a:gdLst>
                <a:gd name="T0" fmla="*/ 3536 w 20000"/>
                <a:gd name="T1" fmla="*/ 0 h 20000"/>
                <a:gd name="T2" fmla="*/ 7124 w 20000"/>
                <a:gd name="T3" fmla="*/ 1518 h 20000"/>
                <a:gd name="T4" fmla="*/ 10660 w 20000"/>
                <a:gd name="T5" fmla="*/ 2504 h 20000"/>
                <a:gd name="T6" fmla="*/ 7652 w 20000"/>
                <a:gd name="T7" fmla="*/ 3439 h 20000"/>
                <a:gd name="T8" fmla="*/ 7652 w 20000"/>
                <a:gd name="T9" fmla="*/ 4274 h 20000"/>
                <a:gd name="T10" fmla="*/ 6807 w 20000"/>
                <a:gd name="T11" fmla="*/ 5058 h 20000"/>
                <a:gd name="T12" fmla="*/ 4908 w 20000"/>
                <a:gd name="T13" fmla="*/ 6717 h 20000"/>
                <a:gd name="T14" fmla="*/ 7124 w 20000"/>
                <a:gd name="T15" fmla="*/ 8225 h 20000"/>
                <a:gd name="T16" fmla="*/ 5488 w 20000"/>
                <a:gd name="T17" fmla="*/ 9472 h 20000"/>
                <a:gd name="T18" fmla="*/ 5699 w 20000"/>
                <a:gd name="T19" fmla="*/ 10830 h 20000"/>
                <a:gd name="T20" fmla="*/ 6807 w 20000"/>
                <a:gd name="T21" fmla="*/ 12700 h 20000"/>
                <a:gd name="T22" fmla="*/ 7124 w 20000"/>
                <a:gd name="T23" fmla="*/ 13384 h 20000"/>
                <a:gd name="T24" fmla="*/ 9024 w 20000"/>
                <a:gd name="T25" fmla="*/ 13957 h 20000"/>
                <a:gd name="T26" fmla="*/ 8496 w 20000"/>
                <a:gd name="T27" fmla="*/ 14319 h 20000"/>
                <a:gd name="T28" fmla="*/ 9024 w 20000"/>
                <a:gd name="T29" fmla="*/ 15304 h 20000"/>
                <a:gd name="T30" fmla="*/ 9024 w 20000"/>
                <a:gd name="T31" fmla="*/ 16290 h 20000"/>
                <a:gd name="T32" fmla="*/ 7652 w 20000"/>
                <a:gd name="T33" fmla="*/ 17486 h 20000"/>
                <a:gd name="T34" fmla="*/ 10660 w 20000"/>
                <a:gd name="T35" fmla="*/ 18331 h 20000"/>
                <a:gd name="T36" fmla="*/ 17784 w 20000"/>
                <a:gd name="T37" fmla="*/ 18693 h 20000"/>
                <a:gd name="T38" fmla="*/ 16412 w 20000"/>
                <a:gd name="T39" fmla="*/ 19155 h 20000"/>
                <a:gd name="T40" fmla="*/ 14987 w 20000"/>
                <a:gd name="T41" fmla="*/ 19990 h 20000"/>
                <a:gd name="T42" fmla="*/ 13931 w 20000"/>
                <a:gd name="T43" fmla="*/ 19517 h 20000"/>
                <a:gd name="T44" fmla="*/ 11451 w 20000"/>
                <a:gd name="T45" fmla="*/ 19155 h 20000"/>
                <a:gd name="T46" fmla="*/ 12612 w 20000"/>
                <a:gd name="T47" fmla="*/ 19678 h 20000"/>
                <a:gd name="T48" fmla="*/ 9815 w 20000"/>
                <a:gd name="T49" fmla="*/ 19316 h 20000"/>
                <a:gd name="T50" fmla="*/ 9288 w 20000"/>
                <a:gd name="T51" fmla="*/ 18904 h 20000"/>
                <a:gd name="T52" fmla="*/ 9815 w 20000"/>
                <a:gd name="T53" fmla="*/ 18592 h 20000"/>
                <a:gd name="T54" fmla="*/ 7124 w 20000"/>
                <a:gd name="T55" fmla="*/ 18059 h 20000"/>
                <a:gd name="T56" fmla="*/ 6280 w 20000"/>
                <a:gd name="T57" fmla="*/ 17597 h 20000"/>
                <a:gd name="T58" fmla="*/ 5488 w 20000"/>
                <a:gd name="T59" fmla="*/ 17134 h 20000"/>
                <a:gd name="T60" fmla="*/ 6807 w 20000"/>
                <a:gd name="T61" fmla="*/ 16400 h 20000"/>
                <a:gd name="T62" fmla="*/ 4644 w 20000"/>
                <a:gd name="T63" fmla="*/ 15716 h 20000"/>
                <a:gd name="T64" fmla="*/ 1372 w 20000"/>
                <a:gd name="T65" fmla="*/ 15043 h 20000"/>
                <a:gd name="T66" fmla="*/ 5488 w 20000"/>
                <a:gd name="T67" fmla="*/ 15043 h 20000"/>
                <a:gd name="T68" fmla="*/ 5699 w 20000"/>
                <a:gd name="T69" fmla="*/ 14057 h 20000"/>
                <a:gd name="T70" fmla="*/ 4644 w 20000"/>
                <a:gd name="T71" fmla="*/ 13012 h 20000"/>
                <a:gd name="T72" fmla="*/ 1900 w 20000"/>
                <a:gd name="T73" fmla="*/ 12348 h 20000"/>
                <a:gd name="T74" fmla="*/ 1055 w 20000"/>
                <a:gd name="T75" fmla="*/ 10830 h 20000"/>
                <a:gd name="T76" fmla="*/ 1900 w 20000"/>
                <a:gd name="T77" fmla="*/ 9060 h 20000"/>
                <a:gd name="T78" fmla="*/ 2691 w 20000"/>
                <a:gd name="T79" fmla="*/ 7501 h 20000"/>
                <a:gd name="T80" fmla="*/ 1900 w 20000"/>
                <a:gd name="T81" fmla="*/ 5631 h 20000"/>
                <a:gd name="T82" fmla="*/ 2691 w 20000"/>
                <a:gd name="T83" fmla="*/ 3539 h 20000"/>
                <a:gd name="T84" fmla="*/ 2691 w 20000"/>
                <a:gd name="T85" fmla="*/ 208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00" h="20000">
                  <a:moveTo>
                    <a:pt x="1900" y="422"/>
                  </a:moveTo>
                  <a:lnTo>
                    <a:pt x="2691" y="271"/>
                  </a:lnTo>
                  <a:lnTo>
                    <a:pt x="3536" y="0"/>
                  </a:lnTo>
                  <a:lnTo>
                    <a:pt x="4908" y="312"/>
                  </a:lnTo>
                  <a:lnTo>
                    <a:pt x="6280" y="845"/>
                  </a:lnTo>
                  <a:lnTo>
                    <a:pt x="7124" y="1518"/>
                  </a:lnTo>
                  <a:lnTo>
                    <a:pt x="8179" y="2041"/>
                  </a:lnTo>
                  <a:lnTo>
                    <a:pt x="9024" y="2504"/>
                  </a:lnTo>
                  <a:lnTo>
                    <a:pt x="10660" y="2504"/>
                  </a:lnTo>
                  <a:lnTo>
                    <a:pt x="10343" y="3127"/>
                  </a:lnTo>
                  <a:lnTo>
                    <a:pt x="8179" y="3288"/>
                  </a:lnTo>
                  <a:lnTo>
                    <a:pt x="7652" y="3439"/>
                  </a:lnTo>
                  <a:lnTo>
                    <a:pt x="7652" y="3700"/>
                  </a:lnTo>
                  <a:lnTo>
                    <a:pt x="8179" y="4113"/>
                  </a:lnTo>
                  <a:lnTo>
                    <a:pt x="7652" y="4274"/>
                  </a:lnTo>
                  <a:lnTo>
                    <a:pt x="8496" y="4525"/>
                  </a:lnTo>
                  <a:lnTo>
                    <a:pt x="7652" y="4686"/>
                  </a:lnTo>
                  <a:lnTo>
                    <a:pt x="6807" y="5058"/>
                  </a:lnTo>
                  <a:lnTo>
                    <a:pt x="5488" y="5470"/>
                  </a:lnTo>
                  <a:lnTo>
                    <a:pt x="5488" y="6204"/>
                  </a:lnTo>
                  <a:lnTo>
                    <a:pt x="4908" y="6717"/>
                  </a:lnTo>
                  <a:lnTo>
                    <a:pt x="5699" y="7129"/>
                  </a:lnTo>
                  <a:lnTo>
                    <a:pt x="6280" y="7652"/>
                  </a:lnTo>
                  <a:lnTo>
                    <a:pt x="7124" y="8225"/>
                  </a:lnTo>
                  <a:lnTo>
                    <a:pt x="6280" y="8798"/>
                  </a:lnTo>
                  <a:lnTo>
                    <a:pt x="6807" y="9311"/>
                  </a:lnTo>
                  <a:lnTo>
                    <a:pt x="5488" y="9472"/>
                  </a:lnTo>
                  <a:lnTo>
                    <a:pt x="5488" y="10156"/>
                  </a:lnTo>
                  <a:lnTo>
                    <a:pt x="6807" y="10769"/>
                  </a:lnTo>
                  <a:lnTo>
                    <a:pt x="5699" y="10830"/>
                  </a:lnTo>
                  <a:lnTo>
                    <a:pt x="5488" y="11503"/>
                  </a:lnTo>
                  <a:lnTo>
                    <a:pt x="5488" y="12127"/>
                  </a:lnTo>
                  <a:lnTo>
                    <a:pt x="6807" y="12700"/>
                  </a:lnTo>
                  <a:lnTo>
                    <a:pt x="5699" y="12599"/>
                  </a:lnTo>
                  <a:lnTo>
                    <a:pt x="5699" y="13233"/>
                  </a:lnTo>
                  <a:lnTo>
                    <a:pt x="7124" y="13384"/>
                  </a:lnTo>
                  <a:lnTo>
                    <a:pt x="7652" y="13534"/>
                  </a:lnTo>
                  <a:lnTo>
                    <a:pt x="7652" y="13957"/>
                  </a:lnTo>
                  <a:lnTo>
                    <a:pt x="9024" y="13957"/>
                  </a:lnTo>
                  <a:lnTo>
                    <a:pt x="9024" y="14218"/>
                  </a:lnTo>
                  <a:lnTo>
                    <a:pt x="7652" y="14218"/>
                  </a:lnTo>
                  <a:lnTo>
                    <a:pt x="8496" y="14319"/>
                  </a:lnTo>
                  <a:lnTo>
                    <a:pt x="9024" y="14630"/>
                  </a:lnTo>
                  <a:lnTo>
                    <a:pt x="9024" y="14942"/>
                  </a:lnTo>
                  <a:lnTo>
                    <a:pt x="9024" y="15304"/>
                  </a:lnTo>
                  <a:lnTo>
                    <a:pt x="9024" y="15716"/>
                  </a:lnTo>
                  <a:lnTo>
                    <a:pt x="8496" y="16028"/>
                  </a:lnTo>
                  <a:lnTo>
                    <a:pt x="9024" y="16290"/>
                  </a:lnTo>
                  <a:lnTo>
                    <a:pt x="8496" y="16712"/>
                  </a:lnTo>
                  <a:lnTo>
                    <a:pt x="7124" y="16973"/>
                  </a:lnTo>
                  <a:lnTo>
                    <a:pt x="7652" y="17486"/>
                  </a:lnTo>
                  <a:lnTo>
                    <a:pt x="9024" y="17798"/>
                  </a:lnTo>
                  <a:lnTo>
                    <a:pt x="10660" y="17798"/>
                  </a:lnTo>
                  <a:lnTo>
                    <a:pt x="10660" y="18331"/>
                  </a:lnTo>
                  <a:lnTo>
                    <a:pt x="12823" y="18693"/>
                  </a:lnTo>
                  <a:lnTo>
                    <a:pt x="14987" y="18693"/>
                  </a:lnTo>
                  <a:lnTo>
                    <a:pt x="17784" y="18693"/>
                  </a:lnTo>
                  <a:lnTo>
                    <a:pt x="19947" y="18844"/>
                  </a:lnTo>
                  <a:lnTo>
                    <a:pt x="18311" y="18904"/>
                  </a:lnTo>
                  <a:lnTo>
                    <a:pt x="16412" y="19155"/>
                  </a:lnTo>
                  <a:lnTo>
                    <a:pt x="16095" y="19417"/>
                  </a:lnTo>
                  <a:lnTo>
                    <a:pt x="16095" y="19829"/>
                  </a:lnTo>
                  <a:lnTo>
                    <a:pt x="14987" y="19990"/>
                  </a:lnTo>
                  <a:lnTo>
                    <a:pt x="13931" y="19930"/>
                  </a:lnTo>
                  <a:lnTo>
                    <a:pt x="12823" y="19678"/>
                  </a:lnTo>
                  <a:lnTo>
                    <a:pt x="13931" y="19517"/>
                  </a:lnTo>
                  <a:lnTo>
                    <a:pt x="14987" y="19417"/>
                  </a:lnTo>
                  <a:lnTo>
                    <a:pt x="13931" y="19105"/>
                  </a:lnTo>
                  <a:lnTo>
                    <a:pt x="11451" y="19155"/>
                  </a:lnTo>
                  <a:lnTo>
                    <a:pt x="13351" y="19417"/>
                  </a:lnTo>
                  <a:lnTo>
                    <a:pt x="12612" y="19578"/>
                  </a:lnTo>
                  <a:lnTo>
                    <a:pt x="12612" y="19678"/>
                  </a:lnTo>
                  <a:lnTo>
                    <a:pt x="11187" y="19578"/>
                  </a:lnTo>
                  <a:lnTo>
                    <a:pt x="11451" y="19417"/>
                  </a:lnTo>
                  <a:lnTo>
                    <a:pt x="9815" y="19316"/>
                  </a:lnTo>
                  <a:lnTo>
                    <a:pt x="10343" y="19105"/>
                  </a:lnTo>
                  <a:lnTo>
                    <a:pt x="9288" y="19256"/>
                  </a:lnTo>
                  <a:lnTo>
                    <a:pt x="9288" y="18904"/>
                  </a:lnTo>
                  <a:lnTo>
                    <a:pt x="11187" y="18904"/>
                  </a:lnTo>
                  <a:lnTo>
                    <a:pt x="11187" y="18693"/>
                  </a:lnTo>
                  <a:lnTo>
                    <a:pt x="9815" y="18592"/>
                  </a:lnTo>
                  <a:lnTo>
                    <a:pt x="9288" y="18743"/>
                  </a:lnTo>
                  <a:lnTo>
                    <a:pt x="8179" y="18472"/>
                  </a:lnTo>
                  <a:lnTo>
                    <a:pt x="7124" y="18059"/>
                  </a:lnTo>
                  <a:lnTo>
                    <a:pt x="7124" y="18019"/>
                  </a:lnTo>
                  <a:lnTo>
                    <a:pt x="5488" y="17647"/>
                  </a:lnTo>
                  <a:lnTo>
                    <a:pt x="6280" y="17597"/>
                  </a:lnTo>
                  <a:lnTo>
                    <a:pt x="5699" y="17335"/>
                  </a:lnTo>
                  <a:lnTo>
                    <a:pt x="6807" y="17335"/>
                  </a:lnTo>
                  <a:lnTo>
                    <a:pt x="5488" y="17134"/>
                  </a:lnTo>
                  <a:lnTo>
                    <a:pt x="4908" y="16662"/>
                  </a:lnTo>
                  <a:lnTo>
                    <a:pt x="4908" y="16400"/>
                  </a:lnTo>
                  <a:lnTo>
                    <a:pt x="6807" y="16400"/>
                  </a:lnTo>
                  <a:lnTo>
                    <a:pt x="5488" y="16028"/>
                  </a:lnTo>
                  <a:lnTo>
                    <a:pt x="3536" y="16028"/>
                  </a:lnTo>
                  <a:lnTo>
                    <a:pt x="4644" y="15716"/>
                  </a:lnTo>
                  <a:lnTo>
                    <a:pt x="1900" y="15455"/>
                  </a:lnTo>
                  <a:lnTo>
                    <a:pt x="1055" y="15556"/>
                  </a:lnTo>
                  <a:lnTo>
                    <a:pt x="1372" y="15043"/>
                  </a:lnTo>
                  <a:lnTo>
                    <a:pt x="3536" y="15043"/>
                  </a:lnTo>
                  <a:lnTo>
                    <a:pt x="4644" y="15455"/>
                  </a:lnTo>
                  <a:lnTo>
                    <a:pt x="5488" y="15043"/>
                  </a:lnTo>
                  <a:lnTo>
                    <a:pt x="4644" y="14470"/>
                  </a:lnTo>
                  <a:lnTo>
                    <a:pt x="4908" y="14369"/>
                  </a:lnTo>
                  <a:lnTo>
                    <a:pt x="5699" y="14057"/>
                  </a:lnTo>
                  <a:lnTo>
                    <a:pt x="4644" y="13957"/>
                  </a:lnTo>
                  <a:lnTo>
                    <a:pt x="4644" y="13645"/>
                  </a:lnTo>
                  <a:lnTo>
                    <a:pt x="4644" y="13012"/>
                  </a:lnTo>
                  <a:lnTo>
                    <a:pt x="4644" y="12448"/>
                  </a:lnTo>
                  <a:lnTo>
                    <a:pt x="2691" y="12448"/>
                  </a:lnTo>
                  <a:lnTo>
                    <a:pt x="1900" y="12348"/>
                  </a:lnTo>
                  <a:lnTo>
                    <a:pt x="1372" y="11926"/>
                  </a:lnTo>
                  <a:lnTo>
                    <a:pt x="1900" y="11453"/>
                  </a:lnTo>
                  <a:lnTo>
                    <a:pt x="1055" y="10830"/>
                  </a:lnTo>
                  <a:lnTo>
                    <a:pt x="0" y="10106"/>
                  </a:lnTo>
                  <a:lnTo>
                    <a:pt x="1055" y="9744"/>
                  </a:lnTo>
                  <a:lnTo>
                    <a:pt x="1900" y="9060"/>
                  </a:lnTo>
                  <a:lnTo>
                    <a:pt x="2691" y="8326"/>
                  </a:lnTo>
                  <a:lnTo>
                    <a:pt x="2691" y="7712"/>
                  </a:lnTo>
                  <a:lnTo>
                    <a:pt x="2691" y="7501"/>
                  </a:lnTo>
                  <a:lnTo>
                    <a:pt x="1900" y="6828"/>
                  </a:lnTo>
                  <a:lnTo>
                    <a:pt x="1900" y="6305"/>
                  </a:lnTo>
                  <a:lnTo>
                    <a:pt x="1900" y="5631"/>
                  </a:lnTo>
                  <a:lnTo>
                    <a:pt x="2480" y="4897"/>
                  </a:lnTo>
                  <a:lnTo>
                    <a:pt x="2691" y="4213"/>
                  </a:lnTo>
                  <a:lnTo>
                    <a:pt x="2691" y="3539"/>
                  </a:lnTo>
                  <a:lnTo>
                    <a:pt x="2480" y="2866"/>
                  </a:lnTo>
                  <a:lnTo>
                    <a:pt x="2691" y="2614"/>
                  </a:lnTo>
                  <a:lnTo>
                    <a:pt x="2691" y="2081"/>
                  </a:lnTo>
                  <a:lnTo>
                    <a:pt x="2691" y="1156"/>
                  </a:lnTo>
                  <a:lnTo>
                    <a:pt x="1900" y="42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3" name="Freeform 76">
              <a:extLst>
                <a:ext uri="{FF2B5EF4-FFF2-40B4-BE49-F238E27FC236}">
                  <a16:creationId xmlns:a16="http://schemas.microsoft.com/office/drawing/2014/main" id="{CAD9BDDA-1B41-D846-B996-16D87CDAC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9741" y="5886159"/>
              <a:ext cx="73904" cy="85058"/>
            </a:xfrm>
            <a:custGeom>
              <a:avLst/>
              <a:gdLst>
                <a:gd name="T0" fmla="*/ 14242 w 20000"/>
                <a:gd name="T1" fmla="*/ 0 h 20000"/>
                <a:gd name="T2" fmla="*/ 16667 w 20000"/>
                <a:gd name="T3" fmla="*/ 9605 h 20000"/>
                <a:gd name="T4" fmla="*/ 19848 w 20000"/>
                <a:gd name="T5" fmla="*/ 18421 h 20000"/>
                <a:gd name="T6" fmla="*/ 11818 w 20000"/>
                <a:gd name="T7" fmla="*/ 19868 h 20000"/>
                <a:gd name="T8" fmla="*/ 0 w 20000"/>
                <a:gd name="T9" fmla="*/ 16447 h 20000"/>
                <a:gd name="T10" fmla="*/ 15758 w 20000"/>
                <a:gd name="T11" fmla="*/ 15000 h 20000"/>
                <a:gd name="T12" fmla="*/ 9545 w 20000"/>
                <a:gd name="T13" fmla="*/ 9605 h 20000"/>
                <a:gd name="T14" fmla="*/ 11818 w 20000"/>
                <a:gd name="T15" fmla="*/ 6184 h 20000"/>
                <a:gd name="T16" fmla="*/ 6515 w 20000"/>
                <a:gd name="T17" fmla="*/ 7500 h 20000"/>
                <a:gd name="T18" fmla="*/ 6515 w 20000"/>
                <a:gd name="T19" fmla="*/ 2105 h 20000"/>
                <a:gd name="T20" fmla="*/ 9545 w 20000"/>
                <a:gd name="T21" fmla="*/ 0 h 20000"/>
                <a:gd name="T22" fmla="*/ 14242 w 20000"/>
                <a:gd name="T2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14242" y="0"/>
                  </a:moveTo>
                  <a:lnTo>
                    <a:pt x="16667" y="9605"/>
                  </a:lnTo>
                  <a:lnTo>
                    <a:pt x="19848" y="18421"/>
                  </a:lnTo>
                  <a:lnTo>
                    <a:pt x="11818" y="19868"/>
                  </a:lnTo>
                  <a:lnTo>
                    <a:pt x="0" y="16447"/>
                  </a:lnTo>
                  <a:lnTo>
                    <a:pt x="15758" y="15000"/>
                  </a:lnTo>
                  <a:lnTo>
                    <a:pt x="9545" y="9605"/>
                  </a:lnTo>
                  <a:lnTo>
                    <a:pt x="11818" y="6184"/>
                  </a:lnTo>
                  <a:lnTo>
                    <a:pt x="6515" y="7500"/>
                  </a:lnTo>
                  <a:lnTo>
                    <a:pt x="6515" y="2105"/>
                  </a:lnTo>
                  <a:lnTo>
                    <a:pt x="9545" y="0"/>
                  </a:lnTo>
                  <a:lnTo>
                    <a:pt x="1424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4" name="Freeform 75">
              <a:extLst>
                <a:ext uri="{FF2B5EF4-FFF2-40B4-BE49-F238E27FC236}">
                  <a16:creationId xmlns:a16="http://schemas.microsoft.com/office/drawing/2014/main" id="{C41C9A06-584E-844F-8B11-6DB39BBB4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4300" y="4092995"/>
              <a:ext cx="86451" cy="85058"/>
            </a:xfrm>
            <a:custGeom>
              <a:avLst/>
              <a:gdLst>
                <a:gd name="T0" fmla="*/ 769 w 20000"/>
                <a:gd name="T1" fmla="*/ 0 h 20000"/>
                <a:gd name="T2" fmla="*/ 2564 w 20000"/>
                <a:gd name="T3" fmla="*/ 0 h 20000"/>
                <a:gd name="T4" fmla="*/ 5256 w 20000"/>
                <a:gd name="T5" fmla="*/ 0 h 20000"/>
                <a:gd name="T6" fmla="*/ 7308 w 20000"/>
                <a:gd name="T7" fmla="*/ 0 h 20000"/>
                <a:gd name="T8" fmla="*/ 10513 w 20000"/>
                <a:gd name="T9" fmla="*/ 2105 h 20000"/>
                <a:gd name="T10" fmla="*/ 13846 w 20000"/>
                <a:gd name="T11" fmla="*/ 2105 h 20000"/>
                <a:gd name="T12" fmla="*/ 15897 w 20000"/>
                <a:gd name="T13" fmla="*/ 5526 h 20000"/>
                <a:gd name="T14" fmla="*/ 16538 w 20000"/>
                <a:gd name="T15" fmla="*/ 7500 h 20000"/>
                <a:gd name="T16" fmla="*/ 19231 w 20000"/>
                <a:gd name="T17" fmla="*/ 8947 h 20000"/>
                <a:gd name="T18" fmla="*/ 19872 w 20000"/>
                <a:gd name="T19" fmla="*/ 10263 h 20000"/>
                <a:gd name="T20" fmla="*/ 17821 w 20000"/>
                <a:gd name="T21" fmla="*/ 10263 h 20000"/>
                <a:gd name="T22" fmla="*/ 16538 w 20000"/>
                <a:gd name="T23" fmla="*/ 14474 h 20000"/>
                <a:gd name="T24" fmla="*/ 16538 w 20000"/>
                <a:gd name="T25" fmla="*/ 15789 h 20000"/>
                <a:gd name="T26" fmla="*/ 17821 w 20000"/>
                <a:gd name="T27" fmla="*/ 17763 h 20000"/>
                <a:gd name="T28" fmla="*/ 16538 w 20000"/>
                <a:gd name="T29" fmla="*/ 19868 h 20000"/>
                <a:gd name="T30" fmla="*/ 15897 w 20000"/>
                <a:gd name="T31" fmla="*/ 19079 h 20000"/>
                <a:gd name="T32" fmla="*/ 14615 w 20000"/>
                <a:gd name="T33" fmla="*/ 15789 h 20000"/>
                <a:gd name="T34" fmla="*/ 13846 w 20000"/>
                <a:gd name="T35" fmla="*/ 16447 h 20000"/>
                <a:gd name="T36" fmla="*/ 12564 w 20000"/>
                <a:gd name="T37" fmla="*/ 15789 h 20000"/>
                <a:gd name="T38" fmla="*/ 12564 w 20000"/>
                <a:gd name="T39" fmla="*/ 12368 h 20000"/>
                <a:gd name="T40" fmla="*/ 7949 w 20000"/>
                <a:gd name="T41" fmla="*/ 10263 h 20000"/>
                <a:gd name="T42" fmla="*/ 3974 w 20000"/>
                <a:gd name="T43" fmla="*/ 5526 h 20000"/>
                <a:gd name="T44" fmla="*/ 5256 w 20000"/>
                <a:gd name="T45" fmla="*/ 8947 h 20000"/>
                <a:gd name="T46" fmla="*/ 0 w 20000"/>
                <a:gd name="T47" fmla="*/ 5526 h 20000"/>
                <a:gd name="T48" fmla="*/ 769 w 20000"/>
                <a:gd name="T49" fmla="*/ 3553 h 20000"/>
                <a:gd name="T50" fmla="*/ 769 w 20000"/>
                <a:gd name="T5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000" h="20000">
                  <a:moveTo>
                    <a:pt x="769" y="0"/>
                  </a:moveTo>
                  <a:lnTo>
                    <a:pt x="2564" y="0"/>
                  </a:lnTo>
                  <a:lnTo>
                    <a:pt x="5256" y="0"/>
                  </a:lnTo>
                  <a:lnTo>
                    <a:pt x="7308" y="0"/>
                  </a:lnTo>
                  <a:lnTo>
                    <a:pt x="10513" y="2105"/>
                  </a:lnTo>
                  <a:lnTo>
                    <a:pt x="13846" y="2105"/>
                  </a:lnTo>
                  <a:lnTo>
                    <a:pt x="15897" y="5526"/>
                  </a:lnTo>
                  <a:lnTo>
                    <a:pt x="16538" y="7500"/>
                  </a:lnTo>
                  <a:lnTo>
                    <a:pt x="19231" y="8947"/>
                  </a:lnTo>
                  <a:lnTo>
                    <a:pt x="19872" y="10263"/>
                  </a:lnTo>
                  <a:lnTo>
                    <a:pt x="17821" y="10263"/>
                  </a:lnTo>
                  <a:lnTo>
                    <a:pt x="16538" y="14474"/>
                  </a:lnTo>
                  <a:lnTo>
                    <a:pt x="16538" y="15789"/>
                  </a:lnTo>
                  <a:lnTo>
                    <a:pt x="17821" y="17763"/>
                  </a:lnTo>
                  <a:lnTo>
                    <a:pt x="16538" y="19868"/>
                  </a:lnTo>
                  <a:lnTo>
                    <a:pt x="15897" y="19079"/>
                  </a:lnTo>
                  <a:lnTo>
                    <a:pt x="14615" y="15789"/>
                  </a:lnTo>
                  <a:lnTo>
                    <a:pt x="13846" y="16447"/>
                  </a:lnTo>
                  <a:lnTo>
                    <a:pt x="12564" y="15789"/>
                  </a:lnTo>
                  <a:lnTo>
                    <a:pt x="12564" y="12368"/>
                  </a:lnTo>
                  <a:lnTo>
                    <a:pt x="7949" y="10263"/>
                  </a:lnTo>
                  <a:lnTo>
                    <a:pt x="3974" y="5526"/>
                  </a:lnTo>
                  <a:lnTo>
                    <a:pt x="5256" y="8947"/>
                  </a:lnTo>
                  <a:lnTo>
                    <a:pt x="0" y="5526"/>
                  </a:lnTo>
                  <a:lnTo>
                    <a:pt x="769" y="3553"/>
                  </a:lnTo>
                  <a:lnTo>
                    <a:pt x="76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5" name="Freeform 74">
              <a:extLst>
                <a:ext uri="{FF2B5EF4-FFF2-40B4-BE49-F238E27FC236}">
                  <a16:creationId xmlns:a16="http://schemas.microsoft.com/office/drawing/2014/main" id="{A136110D-6D7B-774A-B19E-A5F8FF21D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233" y="3875473"/>
              <a:ext cx="87846" cy="58563"/>
            </a:xfrm>
            <a:custGeom>
              <a:avLst/>
              <a:gdLst>
                <a:gd name="T0" fmla="*/ 0 w 20000"/>
                <a:gd name="T1" fmla="*/ 14808 h 20000"/>
                <a:gd name="T2" fmla="*/ 0 w 20000"/>
                <a:gd name="T3" fmla="*/ 7885 h 20000"/>
                <a:gd name="T4" fmla="*/ 0 w 20000"/>
                <a:gd name="T5" fmla="*/ 0 h 20000"/>
                <a:gd name="T6" fmla="*/ 764 w 20000"/>
                <a:gd name="T7" fmla="*/ 0 h 20000"/>
                <a:gd name="T8" fmla="*/ 5223 w 20000"/>
                <a:gd name="T9" fmla="*/ 0 h 20000"/>
                <a:gd name="T10" fmla="*/ 10701 w 20000"/>
                <a:gd name="T11" fmla="*/ 1923 h 20000"/>
                <a:gd name="T12" fmla="*/ 12611 w 20000"/>
                <a:gd name="T13" fmla="*/ 5000 h 20000"/>
                <a:gd name="T14" fmla="*/ 19873 w 20000"/>
                <a:gd name="T15" fmla="*/ 7885 h 20000"/>
                <a:gd name="T16" fmla="*/ 17834 w 20000"/>
                <a:gd name="T17" fmla="*/ 12885 h 20000"/>
                <a:gd name="T18" fmla="*/ 9172 w 20000"/>
                <a:gd name="T19" fmla="*/ 12885 h 20000"/>
                <a:gd name="T20" fmla="*/ 5987 w 20000"/>
                <a:gd name="T21" fmla="*/ 12885 h 20000"/>
                <a:gd name="T22" fmla="*/ 2038 w 20000"/>
                <a:gd name="T23" fmla="*/ 19808 h 20000"/>
                <a:gd name="T24" fmla="*/ 0 w 20000"/>
                <a:gd name="T25" fmla="*/ 1480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0" y="14808"/>
                  </a:moveTo>
                  <a:lnTo>
                    <a:pt x="0" y="7885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5223" y="0"/>
                  </a:lnTo>
                  <a:lnTo>
                    <a:pt x="10701" y="1923"/>
                  </a:lnTo>
                  <a:lnTo>
                    <a:pt x="12611" y="5000"/>
                  </a:lnTo>
                  <a:lnTo>
                    <a:pt x="19873" y="7885"/>
                  </a:lnTo>
                  <a:lnTo>
                    <a:pt x="17834" y="12885"/>
                  </a:lnTo>
                  <a:lnTo>
                    <a:pt x="9172" y="12885"/>
                  </a:lnTo>
                  <a:lnTo>
                    <a:pt x="5987" y="12885"/>
                  </a:lnTo>
                  <a:lnTo>
                    <a:pt x="2038" y="19808"/>
                  </a:lnTo>
                  <a:lnTo>
                    <a:pt x="0" y="148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6" name="Freeform 73">
              <a:extLst>
                <a:ext uri="{FF2B5EF4-FFF2-40B4-BE49-F238E27FC236}">
                  <a16:creationId xmlns:a16="http://schemas.microsoft.com/office/drawing/2014/main" id="{224B5027-BFDF-2043-B3E5-8D81F7CA3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1427" y="4342589"/>
              <a:ext cx="145016" cy="158959"/>
            </a:xfrm>
            <a:custGeom>
              <a:avLst/>
              <a:gdLst>
                <a:gd name="T0" fmla="*/ 7538 w 20000"/>
                <a:gd name="T1" fmla="*/ 0 h 20000"/>
                <a:gd name="T2" fmla="*/ 11538 w 20000"/>
                <a:gd name="T3" fmla="*/ 1825 h 20000"/>
                <a:gd name="T4" fmla="*/ 13538 w 20000"/>
                <a:gd name="T5" fmla="*/ 3228 h 20000"/>
                <a:gd name="T6" fmla="*/ 16000 w 20000"/>
                <a:gd name="T7" fmla="*/ 3228 h 20000"/>
                <a:gd name="T8" fmla="*/ 17923 w 20000"/>
                <a:gd name="T9" fmla="*/ 4000 h 20000"/>
                <a:gd name="T10" fmla="*/ 19923 w 20000"/>
                <a:gd name="T11" fmla="*/ 6877 h 20000"/>
                <a:gd name="T12" fmla="*/ 17923 w 20000"/>
                <a:gd name="T13" fmla="*/ 9404 h 20000"/>
                <a:gd name="T14" fmla="*/ 14769 w 20000"/>
                <a:gd name="T15" fmla="*/ 12632 h 20000"/>
                <a:gd name="T16" fmla="*/ 10692 w 20000"/>
                <a:gd name="T17" fmla="*/ 14175 h 20000"/>
                <a:gd name="T18" fmla="*/ 8308 w 20000"/>
                <a:gd name="T19" fmla="*/ 17053 h 20000"/>
                <a:gd name="T20" fmla="*/ 7154 w 20000"/>
                <a:gd name="T21" fmla="*/ 19930 h 20000"/>
                <a:gd name="T22" fmla="*/ 4385 w 20000"/>
                <a:gd name="T23" fmla="*/ 18456 h 20000"/>
                <a:gd name="T24" fmla="*/ 2385 w 20000"/>
                <a:gd name="T25" fmla="*/ 18105 h 20000"/>
                <a:gd name="T26" fmla="*/ 3154 w 20000"/>
                <a:gd name="T27" fmla="*/ 15228 h 20000"/>
                <a:gd name="T28" fmla="*/ 3923 w 20000"/>
                <a:gd name="T29" fmla="*/ 15228 h 20000"/>
                <a:gd name="T30" fmla="*/ 4385 w 20000"/>
                <a:gd name="T31" fmla="*/ 12632 h 20000"/>
                <a:gd name="T32" fmla="*/ 3923 w 20000"/>
                <a:gd name="T33" fmla="*/ 11579 h 20000"/>
                <a:gd name="T34" fmla="*/ 2385 w 20000"/>
                <a:gd name="T35" fmla="*/ 12632 h 20000"/>
                <a:gd name="T36" fmla="*/ 0 w 20000"/>
                <a:gd name="T37" fmla="*/ 11579 h 20000"/>
                <a:gd name="T38" fmla="*/ 1231 w 20000"/>
                <a:gd name="T39" fmla="*/ 10456 h 20000"/>
                <a:gd name="T40" fmla="*/ 769 w 20000"/>
                <a:gd name="T41" fmla="*/ 7579 h 20000"/>
                <a:gd name="T42" fmla="*/ 2000 w 20000"/>
                <a:gd name="T43" fmla="*/ 6877 h 20000"/>
                <a:gd name="T44" fmla="*/ 2000 w 20000"/>
                <a:gd name="T45" fmla="*/ 5754 h 20000"/>
                <a:gd name="T46" fmla="*/ 3154 w 20000"/>
                <a:gd name="T47" fmla="*/ 4000 h 20000"/>
                <a:gd name="T48" fmla="*/ 3154 w 20000"/>
                <a:gd name="T49" fmla="*/ 2105 h 20000"/>
                <a:gd name="T50" fmla="*/ 4385 w 20000"/>
                <a:gd name="T51" fmla="*/ 1825 h 20000"/>
                <a:gd name="T52" fmla="*/ 7538 w 20000"/>
                <a:gd name="T5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00" h="20000">
                  <a:moveTo>
                    <a:pt x="7538" y="0"/>
                  </a:moveTo>
                  <a:lnTo>
                    <a:pt x="11538" y="1825"/>
                  </a:lnTo>
                  <a:lnTo>
                    <a:pt x="13538" y="3228"/>
                  </a:lnTo>
                  <a:lnTo>
                    <a:pt x="16000" y="3228"/>
                  </a:lnTo>
                  <a:lnTo>
                    <a:pt x="17923" y="4000"/>
                  </a:lnTo>
                  <a:lnTo>
                    <a:pt x="19923" y="6877"/>
                  </a:lnTo>
                  <a:lnTo>
                    <a:pt x="17923" y="9404"/>
                  </a:lnTo>
                  <a:lnTo>
                    <a:pt x="14769" y="12632"/>
                  </a:lnTo>
                  <a:lnTo>
                    <a:pt x="10692" y="14175"/>
                  </a:lnTo>
                  <a:lnTo>
                    <a:pt x="8308" y="17053"/>
                  </a:lnTo>
                  <a:lnTo>
                    <a:pt x="7154" y="19930"/>
                  </a:lnTo>
                  <a:lnTo>
                    <a:pt x="4385" y="18456"/>
                  </a:lnTo>
                  <a:lnTo>
                    <a:pt x="2385" y="18105"/>
                  </a:lnTo>
                  <a:lnTo>
                    <a:pt x="3154" y="15228"/>
                  </a:lnTo>
                  <a:lnTo>
                    <a:pt x="3923" y="15228"/>
                  </a:lnTo>
                  <a:lnTo>
                    <a:pt x="4385" y="12632"/>
                  </a:lnTo>
                  <a:lnTo>
                    <a:pt x="3923" y="11579"/>
                  </a:lnTo>
                  <a:lnTo>
                    <a:pt x="2385" y="12632"/>
                  </a:lnTo>
                  <a:lnTo>
                    <a:pt x="0" y="11579"/>
                  </a:lnTo>
                  <a:lnTo>
                    <a:pt x="1231" y="10456"/>
                  </a:lnTo>
                  <a:lnTo>
                    <a:pt x="769" y="7579"/>
                  </a:lnTo>
                  <a:lnTo>
                    <a:pt x="2000" y="6877"/>
                  </a:lnTo>
                  <a:lnTo>
                    <a:pt x="2000" y="5754"/>
                  </a:lnTo>
                  <a:lnTo>
                    <a:pt x="3154" y="4000"/>
                  </a:lnTo>
                  <a:lnTo>
                    <a:pt x="3154" y="2105"/>
                  </a:lnTo>
                  <a:lnTo>
                    <a:pt x="4385" y="1825"/>
                  </a:lnTo>
                  <a:lnTo>
                    <a:pt x="753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7" name="Freeform 72">
              <a:extLst>
                <a:ext uri="{FF2B5EF4-FFF2-40B4-BE49-F238E27FC236}">
                  <a16:creationId xmlns:a16="http://schemas.microsoft.com/office/drawing/2014/main" id="{9B2CBC31-39E2-E149-9A12-11BB4C99B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707" y="3917306"/>
              <a:ext cx="93424" cy="107368"/>
            </a:xfrm>
            <a:custGeom>
              <a:avLst/>
              <a:gdLst>
                <a:gd name="T0" fmla="*/ 17964 w 20000"/>
                <a:gd name="T1" fmla="*/ 0 h 20000"/>
                <a:gd name="T2" fmla="*/ 16766 w 20000"/>
                <a:gd name="T3" fmla="*/ 8601 h 20000"/>
                <a:gd name="T4" fmla="*/ 17964 w 20000"/>
                <a:gd name="T5" fmla="*/ 9741 h 20000"/>
                <a:gd name="T6" fmla="*/ 19162 w 20000"/>
                <a:gd name="T7" fmla="*/ 10155 h 20000"/>
                <a:gd name="T8" fmla="*/ 19880 w 20000"/>
                <a:gd name="T9" fmla="*/ 10155 h 20000"/>
                <a:gd name="T10" fmla="*/ 19880 w 20000"/>
                <a:gd name="T11" fmla="*/ 11813 h 20000"/>
                <a:gd name="T12" fmla="*/ 16766 w 20000"/>
                <a:gd name="T13" fmla="*/ 12953 h 20000"/>
                <a:gd name="T14" fmla="*/ 16766 w 20000"/>
                <a:gd name="T15" fmla="*/ 14611 h 20000"/>
                <a:gd name="T16" fmla="*/ 16168 w 20000"/>
                <a:gd name="T17" fmla="*/ 16062 h 20000"/>
                <a:gd name="T18" fmla="*/ 14970 w 20000"/>
                <a:gd name="T19" fmla="*/ 16062 h 20000"/>
                <a:gd name="T20" fmla="*/ 13772 w 20000"/>
                <a:gd name="T21" fmla="*/ 18238 h 20000"/>
                <a:gd name="T22" fmla="*/ 11856 w 20000"/>
                <a:gd name="T23" fmla="*/ 19896 h 20000"/>
                <a:gd name="T24" fmla="*/ 4910 w 20000"/>
                <a:gd name="T25" fmla="*/ 18860 h 20000"/>
                <a:gd name="T26" fmla="*/ 0 w 20000"/>
                <a:gd name="T27" fmla="*/ 15648 h 20000"/>
                <a:gd name="T28" fmla="*/ 1916 w 20000"/>
                <a:gd name="T29" fmla="*/ 13990 h 20000"/>
                <a:gd name="T30" fmla="*/ 719 w 20000"/>
                <a:gd name="T31" fmla="*/ 11813 h 20000"/>
                <a:gd name="T32" fmla="*/ 3713 w 20000"/>
                <a:gd name="T33" fmla="*/ 8601 h 20000"/>
                <a:gd name="T34" fmla="*/ 10060 w 20000"/>
                <a:gd name="T35" fmla="*/ 8601 h 20000"/>
                <a:gd name="T36" fmla="*/ 11257 w 20000"/>
                <a:gd name="T37" fmla="*/ 7047 h 20000"/>
                <a:gd name="T38" fmla="*/ 6826 w 20000"/>
                <a:gd name="T39" fmla="*/ 3212 h 20000"/>
                <a:gd name="T40" fmla="*/ 8623 w 20000"/>
                <a:gd name="T41" fmla="*/ 0 h 20000"/>
                <a:gd name="T42" fmla="*/ 17964 w 20000"/>
                <a:gd name="T4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00" h="20000">
                  <a:moveTo>
                    <a:pt x="17964" y="0"/>
                  </a:moveTo>
                  <a:lnTo>
                    <a:pt x="16766" y="8601"/>
                  </a:lnTo>
                  <a:lnTo>
                    <a:pt x="17964" y="9741"/>
                  </a:lnTo>
                  <a:lnTo>
                    <a:pt x="19162" y="10155"/>
                  </a:lnTo>
                  <a:lnTo>
                    <a:pt x="19880" y="10155"/>
                  </a:lnTo>
                  <a:lnTo>
                    <a:pt x="19880" y="11813"/>
                  </a:lnTo>
                  <a:lnTo>
                    <a:pt x="16766" y="12953"/>
                  </a:lnTo>
                  <a:lnTo>
                    <a:pt x="16766" y="14611"/>
                  </a:lnTo>
                  <a:lnTo>
                    <a:pt x="16168" y="16062"/>
                  </a:lnTo>
                  <a:lnTo>
                    <a:pt x="14970" y="16062"/>
                  </a:lnTo>
                  <a:lnTo>
                    <a:pt x="13772" y="18238"/>
                  </a:lnTo>
                  <a:lnTo>
                    <a:pt x="11856" y="19896"/>
                  </a:lnTo>
                  <a:lnTo>
                    <a:pt x="4910" y="18860"/>
                  </a:lnTo>
                  <a:lnTo>
                    <a:pt x="0" y="15648"/>
                  </a:lnTo>
                  <a:lnTo>
                    <a:pt x="1916" y="13990"/>
                  </a:lnTo>
                  <a:lnTo>
                    <a:pt x="719" y="11813"/>
                  </a:lnTo>
                  <a:lnTo>
                    <a:pt x="3713" y="8601"/>
                  </a:lnTo>
                  <a:lnTo>
                    <a:pt x="10060" y="8601"/>
                  </a:lnTo>
                  <a:lnTo>
                    <a:pt x="11257" y="7047"/>
                  </a:lnTo>
                  <a:lnTo>
                    <a:pt x="6826" y="3212"/>
                  </a:lnTo>
                  <a:lnTo>
                    <a:pt x="8623" y="0"/>
                  </a:lnTo>
                  <a:lnTo>
                    <a:pt x="1796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8" name="Freeform 71">
              <a:extLst>
                <a:ext uri="{FF2B5EF4-FFF2-40B4-BE49-F238E27FC236}">
                  <a16:creationId xmlns:a16="http://schemas.microsoft.com/office/drawing/2014/main" id="{63D3BE91-863F-BB44-B9A3-0404227C5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248" y="4173870"/>
              <a:ext cx="115734" cy="171509"/>
            </a:xfrm>
            <a:custGeom>
              <a:avLst/>
              <a:gdLst>
                <a:gd name="T0" fmla="*/ 6957 w 20000"/>
                <a:gd name="T1" fmla="*/ 0 h 20000"/>
                <a:gd name="T2" fmla="*/ 12947 w 20000"/>
                <a:gd name="T3" fmla="*/ 2671 h 20000"/>
                <a:gd name="T4" fmla="*/ 11014 w 20000"/>
                <a:gd name="T5" fmla="*/ 5472 h 20000"/>
                <a:gd name="T6" fmla="*/ 13430 w 20000"/>
                <a:gd name="T7" fmla="*/ 4430 h 20000"/>
                <a:gd name="T8" fmla="*/ 18357 w 20000"/>
                <a:gd name="T9" fmla="*/ 6450 h 20000"/>
                <a:gd name="T10" fmla="*/ 17391 w 20000"/>
                <a:gd name="T11" fmla="*/ 9186 h 20000"/>
                <a:gd name="T12" fmla="*/ 14396 w 20000"/>
                <a:gd name="T13" fmla="*/ 10163 h 20000"/>
                <a:gd name="T14" fmla="*/ 13430 w 20000"/>
                <a:gd name="T15" fmla="*/ 12508 h 20000"/>
                <a:gd name="T16" fmla="*/ 17391 w 20000"/>
                <a:gd name="T17" fmla="*/ 14202 h 20000"/>
                <a:gd name="T18" fmla="*/ 19903 w 20000"/>
                <a:gd name="T19" fmla="*/ 18632 h 20000"/>
                <a:gd name="T20" fmla="*/ 16908 w 20000"/>
                <a:gd name="T21" fmla="*/ 18893 h 20000"/>
                <a:gd name="T22" fmla="*/ 11981 w 20000"/>
                <a:gd name="T23" fmla="*/ 19935 h 20000"/>
                <a:gd name="T24" fmla="*/ 6957 w 20000"/>
                <a:gd name="T25" fmla="*/ 18893 h 20000"/>
                <a:gd name="T26" fmla="*/ 5507 w 20000"/>
                <a:gd name="T27" fmla="*/ 16221 h 20000"/>
                <a:gd name="T28" fmla="*/ 6957 w 20000"/>
                <a:gd name="T29" fmla="*/ 12508 h 20000"/>
                <a:gd name="T30" fmla="*/ 5507 w 20000"/>
                <a:gd name="T31" fmla="*/ 10814 h 20000"/>
                <a:gd name="T32" fmla="*/ 4444 w 20000"/>
                <a:gd name="T33" fmla="*/ 8404 h 20000"/>
                <a:gd name="T34" fmla="*/ 2899 w 20000"/>
                <a:gd name="T35" fmla="*/ 9186 h 20000"/>
                <a:gd name="T36" fmla="*/ 0 w 20000"/>
                <a:gd name="T37" fmla="*/ 7101 h 20000"/>
                <a:gd name="T38" fmla="*/ 1353 w 20000"/>
                <a:gd name="T39" fmla="*/ 5472 h 20000"/>
                <a:gd name="T40" fmla="*/ 1353 w 20000"/>
                <a:gd name="T41" fmla="*/ 4430 h 20000"/>
                <a:gd name="T42" fmla="*/ 4444 w 20000"/>
                <a:gd name="T43" fmla="*/ 3713 h 20000"/>
                <a:gd name="T44" fmla="*/ 2899 w 20000"/>
                <a:gd name="T45" fmla="*/ 2020 h 20000"/>
                <a:gd name="T46" fmla="*/ 6957 w 20000"/>
                <a:gd name="T4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00" h="20000">
                  <a:moveTo>
                    <a:pt x="6957" y="0"/>
                  </a:moveTo>
                  <a:lnTo>
                    <a:pt x="12947" y="2671"/>
                  </a:lnTo>
                  <a:lnTo>
                    <a:pt x="11014" y="5472"/>
                  </a:lnTo>
                  <a:lnTo>
                    <a:pt x="13430" y="4430"/>
                  </a:lnTo>
                  <a:lnTo>
                    <a:pt x="18357" y="6450"/>
                  </a:lnTo>
                  <a:lnTo>
                    <a:pt x="17391" y="9186"/>
                  </a:lnTo>
                  <a:lnTo>
                    <a:pt x="14396" y="10163"/>
                  </a:lnTo>
                  <a:lnTo>
                    <a:pt x="13430" y="12508"/>
                  </a:lnTo>
                  <a:lnTo>
                    <a:pt x="17391" y="14202"/>
                  </a:lnTo>
                  <a:lnTo>
                    <a:pt x="19903" y="18632"/>
                  </a:lnTo>
                  <a:lnTo>
                    <a:pt x="16908" y="18893"/>
                  </a:lnTo>
                  <a:lnTo>
                    <a:pt x="11981" y="19935"/>
                  </a:lnTo>
                  <a:lnTo>
                    <a:pt x="6957" y="18893"/>
                  </a:lnTo>
                  <a:lnTo>
                    <a:pt x="5507" y="16221"/>
                  </a:lnTo>
                  <a:lnTo>
                    <a:pt x="6957" y="12508"/>
                  </a:lnTo>
                  <a:lnTo>
                    <a:pt x="5507" y="10814"/>
                  </a:lnTo>
                  <a:lnTo>
                    <a:pt x="4444" y="8404"/>
                  </a:lnTo>
                  <a:lnTo>
                    <a:pt x="2899" y="9186"/>
                  </a:lnTo>
                  <a:lnTo>
                    <a:pt x="0" y="7101"/>
                  </a:lnTo>
                  <a:lnTo>
                    <a:pt x="1353" y="5472"/>
                  </a:lnTo>
                  <a:lnTo>
                    <a:pt x="1353" y="4430"/>
                  </a:lnTo>
                  <a:lnTo>
                    <a:pt x="4444" y="3713"/>
                  </a:lnTo>
                  <a:lnTo>
                    <a:pt x="2899" y="2020"/>
                  </a:lnTo>
                  <a:lnTo>
                    <a:pt x="695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9" name="Freeform 70">
              <a:extLst>
                <a:ext uri="{FF2B5EF4-FFF2-40B4-BE49-F238E27FC236}">
                  <a16:creationId xmlns:a16="http://schemas.microsoft.com/office/drawing/2014/main" id="{62ED5D02-E160-0443-B534-F1C6D9FD1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697" y="3871291"/>
              <a:ext cx="66931" cy="47409"/>
            </a:xfrm>
            <a:custGeom>
              <a:avLst/>
              <a:gdLst>
                <a:gd name="T0" fmla="*/ 19833 w 20000"/>
                <a:gd name="T1" fmla="*/ 1429 h 20000"/>
                <a:gd name="T2" fmla="*/ 19833 w 20000"/>
                <a:gd name="T3" fmla="*/ 11190 h 20000"/>
                <a:gd name="T4" fmla="*/ 19833 w 20000"/>
                <a:gd name="T5" fmla="*/ 19762 h 20000"/>
                <a:gd name="T6" fmla="*/ 4500 w 20000"/>
                <a:gd name="T7" fmla="*/ 19762 h 20000"/>
                <a:gd name="T8" fmla="*/ 0 w 20000"/>
                <a:gd name="T9" fmla="*/ 17381 h 20000"/>
                <a:gd name="T10" fmla="*/ 1833 w 20000"/>
                <a:gd name="T11" fmla="*/ 11190 h 20000"/>
                <a:gd name="T12" fmla="*/ 16500 w 20000"/>
                <a:gd name="T13" fmla="*/ 13571 h 20000"/>
                <a:gd name="T14" fmla="*/ 13000 w 20000"/>
                <a:gd name="T15" fmla="*/ 9762 h 20000"/>
                <a:gd name="T16" fmla="*/ 11333 w 20000"/>
                <a:gd name="T17" fmla="*/ 4762 h 20000"/>
                <a:gd name="T18" fmla="*/ 8667 w 20000"/>
                <a:gd name="T19" fmla="*/ 0 h 20000"/>
                <a:gd name="T20" fmla="*/ 15500 w 20000"/>
                <a:gd name="T21" fmla="*/ 0 h 20000"/>
                <a:gd name="T22" fmla="*/ 19833 w 20000"/>
                <a:gd name="T23" fmla="*/ 142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19833" y="1429"/>
                  </a:moveTo>
                  <a:lnTo>
                    <a:pt x="19833" y="11190"/>
                  </a:lnTo>
                  <a:lnTo>
                    <a:pt x="19833" y="19762"/>
                  </a:lnTo>
                  <a:lnTo>
                    <a:pt x="4500" y="19762"/>
                  </a:lnTo>
                  <a:lnTo>
                    <a:pt x="0" y="17381"/>
                  </a:lnTo>
                  <a:lnTo>
                    <a:pt x="1833" y="11190"/>
                  </a:lnTo>
                  <a:lnTo>
                    <a:pt x="16500" y="13571"/>
                  </a:lnTo>
                  <a:lnTo>
                    <a:pt x="13000" y="9762"/>
                  </a:lnTo>
                  <a:lnTo>
                    <a:pt x="11333" y="4762"/>
                  </a:lnTo>
                  <a:lnTo>
                    <a:pt x="8667" y="0"/>
                  </a:lnTo>
                  <a:lnTo>
                    <a:pt x="15500" y="0"/>
                  </a:lnTo>
                  <a:lnTo>
                    <a:pt x="19833" y="142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0" name="Freeform 69">
              <a:extLst>
                <a:ext uri="{FF2B5EF4-FFF2-40B4-BE49-F238E27FC236}">
                  <a16:creationId xmlns:a16="http://schemas.microsoft.com/office/drawing/2014/main" id="{DA2471A3-1595-B049-88FB-5EE4488AB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3426" y="3970291"/>
              <a:ext cx="153381" cy="72507"/>
            </a:xfrm>
            <a:custGeom>
              <a:avLst/>
              <a:gdLst>
                <a:gd name="T0" fmla="*/ 2982 w 20000"/>
                <a:gd name="T1" fmla="*/ 615 h 20000"/>
                <a:gd name="T2" fmla="*/ 4873 w 20000"/>
                <a:gd name="T3" fmla="*/ 615 h 20000"/>
                <a:gd name="T4" fmla="*/ 8655 w 20000"/>
                <a:gd name="T5" fmla="*/ 615 h 20000"/>
                <a:gd name="T6" fmla="*/ 12800 w 20000"/>
                <a:gd name="T7" fmla="*/ 0 h 20000"/>
                <a:gd name="T8" fmla="*/ 15055 w 20000"/>
                <a:gd name="T9" fmla="*/ 615 h 20000"/>
                <a:gd name="T10" fmla="*/ 17673 w 20000"/>
                <a:gd name="T11" fmla="*/ 615 h 20000"/>
                <a:gd name="T12" fmla="*/ 18400 w 20000"/>
                <a:gd name="T13" fmla="*/ 3077 h 20000"/>
                <a:gd name="T14" fmla="*/ 16945 w 20000"/>
                <a:gd name="T15" fmla="*/ 4769 h 20000"/>
                <a:gd name="T16" fmla="*/ 19927 w 20000"/>
                <a:gd name="T17" fmla="*/ 6308 h 20000"/>
                <a:gd name="T18" fmla="*/ 15782 w 20000"/>
                <a:gd name="T19" fmla="*/ 9385 h 20000"/>
                <a:gd name="T20" fmla="*/ 14691 w 20000"/>
                <a:gd name="T21" fmla="*/ 7231 h 20000"/>
                <a:gd name="T22" fmla="*/ 13891 w 20000"/>
                <a:gd name="T23" fmla="*/ 9385 h 20000"/>
                <a:gd name="T24" fmla="*/ 12000 w 20000"/>
                <a:gd name="T25" fmla="*/ 13538 h 20000"/>
                <a:gd name="T26" fmla="*/ 9818 w 20000"/>
                <a:gd name="T27" fmla="*/ 15077 h 20000"/>
                <a:gd name="T28" fmla="*/ 7855 w 20000"/>
                <a:gd name="T29" fmla="*/ 19846 h 20000"/>
                <a:gd name="T30" fmla="*/ 6691 w 20000"/>
                <a:gd name="T31" fmla="*/ 19846 h 20000"/>
                <a:gd name="T32" fmla="*/ 5964 w 20000"/>
                <a:gd name="T33" fmla="*/ 18923 h 20000"/>
                <a:gd name="T34" fmla="*/ 5673 w 20000"/>
                <a:gd name="T35" fmla="*/ 17385 h 20000"/>
                <a:gd name="T36" fmla="*/ 4873 w 20000"/>
                <a:gd name="T37" fmla="*/ 13538 h 20000"/>
                <a:gd name="T38" fmla="*/ 2618 w 20000"/>
                <a:gd name="T39" fmla="*/ 11077 h 20000"/>
                <a:gd name="T40" fmla="*/ 0 w 20000"/>
                <a:gd name="T41" fmla="*/ 9385 h 20000"/>
                <a:gd name="T42" fmla="*/ 727 w 20000"/>
                <a:gd name="T43" fmla="*/ 9385 h 20000"/>
                <a:gd name="T44" fmla="*/ 1164 w 20000"/>
                <a:gd name="T45" fmla="*/ 7231 h 20000"/>
                <a:gd name="T46" fmla="*/ 1164 w 20000"/>
                <a:gd name="T47" fmla="*/ 4769 h 20000"/>
                <a:gd name="T48" fmla="*/ 2982 w 20000"/>
                <a:gd name="T49" fmla="*/ 3077 h 20000"/>
                <a:gd name="T50" fmla="*/ 2982 w 20000"/>
                <a:gd name="T51" fmla="*/ 61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000" h="20000">
                  <a:moveTo>
                    <a:pt x="2982" y="615"/>
                  </a:moveTo>
                  <a:lnTo>
                    <a:pt x="4873" y="615"/>
                  </a:lnTo>
                  <a:lnTo>
                    <a:pt x="8655" y="615"/>
                  </a:lnTo>
                  <a:lnTo>
                    <a:pt x="12800" y="0"/>
                  </a:lnTo>
                  <a:lnTo>
                    <a:pt x="15055" y="615"/>
                  </a:lnTo>
                  <a:lnTo>
                    <a:pt x="17673" y="615"/>
                  </a:lnTo>
                  <a:lnTo>
                    <a:pt x="18400" y="3077"/>
                  </a:lnTo>
                  <a:lnTo>
                    <a:pt x="16945" y="4769"/>
                  </a:lnTo>
                  <a:lnTo>
                    <a:pt x="19927" y="6308"/>
                  </a:lnTo>
                  <a:lnTo>
                    <a:pt x="15782" y="9385"/>
                  </a:lnTo>
                  <a:lnTo>
                    <a:pt x="14691" y="7231"/>
                  </a:lnTo>
                  <a:lnTo>
                    <a:pt x="13891" y="9385"/>
                  </a:lnTo>
                  <a:lnTo>
                    <a:pt x="12000" y="13538"/>
                  </a:lnTo>
                  <a:lnTo>
                    <a:pt x="9818" y="15077"/>
                  </a:lnTo>
                  <a:lnTo>
                    <a:pt x="7855" y="19846"/>
                  </a:lnTo>
                  <a:lnTo>
                    <a:pt x="6691" y="19846"/>
                  </a:lnTo>
                  <a:lnTo>
                    <a:pt x="5964" y="18923"/>
                  </a:lnTo>
                  <a:lnTo>
                    <a:pt x="5673" y="17385"/>
                  </a:lnTo>
                  <a:lnTo>
                    <a:pt x="4873" y="13538"/>
                  </a:lnTo>
                  <a:lnTo>
                    <a:pt x="2618" y="11077"/>
                  </a:lnTo>
                  <a:lnTo>
                    <a:pt x="0" y="9385"/>
                  </a:lnTo>
                  <a:lnTo>
                    <a:pt x="727" y="9385"/>
                  </a:lnTo>
                  <a:lnTo>
                    <a:pt x="1164" y="7231"/>
                  </a:lnTo>
                  <a:lnTo>
                    <a:pt x="1164" y="4769"/>
                  </a:lnTo>
                  <a:lnTo>
                    <a:pt x="2982" y="3077"/>
                  </a:lnTo>
                  <a:lnTo>
                    <a:pt x="2982" y="6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1" name="Freeform 68">
              <a:extLst>
                <a:ext uri="{FF2B5EF4-FFF2-40B4-BE49-F238E27FC236}">
                  <a16:creationId xmlns:a16="http://schemas.microsoft.com/office/drawing/2014/main" id="{38EA7ECE-D57A-A345-AC47-4A1050D25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668" y="3903362"/>
              <a:ext cx="47410" cy="18127"/>
            </a:xfrm>
            <a:custGeom>
              <a:avLst/>
              <a:gdLst>
                <a:gd name="T0" fmla="*/ 11190 w 20000"/>
                <a:gd name="T1" fmla="*/ 19375 h 20000"/>
                <a:gd name="T2" fmla="*/ 3810 w 20000"/>
                <a:gd name="T3" fmla="*/ 19375 h 20000"/>
                <a:gd name="T4" fmla="*/ 0 w 20000"/>
                <a:gd name="T5" fmla="*/ 9375 h 20000"/>
                <a:gd name="T6" fmla="*/ 3810 w 20000"/>
                <a:gd name="T7" fmla="*/ 0 h 20000"/>
                <a:gd name="T8" fmla="*/ 15952 w 20000"/>
                <a:gd name="T9" fmla="*/ 6250 h 20000"/>
                <a:gd name="T10" fmla="*/ 19762 w 20000"/>
                <a:gd name="T11" fmla="*/ 19375 h 20000"/>
                <a:gd name="T12" fmla="*/ 11190 w 20000"/>
                <a:gd name="T13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11190" y="19375"/>
                  </a:moveTo>
                  <a:lnTo>
                    <a:pt x="3810" y="19375"/>
                  </a:lnTo>
                  <a:lnTo>
                    <a:pt x="0" y="9375"/>
                  </a:lnTo>
                  <a:lnTo>
                    <a:pt x="3810" y="0"/>
                  </a:lnTo>
                  <a:lnTo>
                    <a:pt x="15952" y="6250"/>
                  </a:lnTo>
                  <a:lnTo>
                    <a:pt x="19762" y="19375"/>
                  </a:lnTo>
                  <a:lnTo>
                    <a:pt x="11190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2" name="Freeform 67">
              <a:extLst>
                <a:ext uri="{FF2B5EF4-FFF2-40B4-BE49-F238E27FC236}">
                  <a16:creationId xmlns:a16="http://schemas.microsoft.com/office/drawing/2014/main" id="{D74E6B39-F5BE-0445-97BA-E41250C3D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867" y="1866186"/>
              <a:ext cx="1782020" cy="1351147"/>
            </a:xfrm>
            <a:custGeom>
              <a:avLst/>
              <a:gdLst>
                <a:gd name="T0" fmla="*/ 4118 w 20000"/>
                <a:gd name="T1" fmla="*/ 1024 h 20000"/>
                <a:gd name="T2" fmla="*/ 5870 w 20000"/>
                <a:gd name="T3" fmla="*/ 768 h 20000"/>
                <a:gd name="T4" fmla="*/ 5219 w 20000"/>
                <a:gd name="T5" fmla="*/ 1148 h 20000"/>
                <a:gd name="T6" fmla="*/ 6483 w 20000"/>
                <a:gd name="T7" fmla="*/ 553 h 20000"/>
                <a:gd name="T8" fmla="*/ 6740 w 20000"/>
                <a:gd name="T9" fmla="*/ 1668 h 20000"/>
                <a:gd name="T10" fmla="*/ 8454 w 20000"/>
                <a:gd name="T11" fmla="*/ 2477 h 20000"/>
                <a:gd name="T12" fmla="*/ 9362 w 20000"/>
                <a:gd name="T13" fmla="*/ 3501 h 20000"/>
                <a:gd name="T14" fmla="*/ 9656 w 20000"/>
                <a:gd name="T15" fmla="*/ 4352 h 20000"/>
                <a:gd name="T16" fmla="*/ 9887 w 20000"/>
                <a:gd name="T17" fmla="*/ 3501 h 20000"/>
                <a:gd name="T18" fmla="*/ 10989 w 20000"/>
                <a:gd name="T19" fmla="*/ 3931 h 20000"/>
                <a:gd name="T20" fmla="*/ 12253 w 20000"/>
                <a:gd name="T21" fmla="*/ 4525 h 20000"/>
                <a:gd name="T22" fmla="*/ 12666 w 20000"/>
                <a:gd name="T23" fmla="*/ 4352 h 20000"/>
                <a:gd name="T24" fmla="*/ 12509 w 20000"/>
                <a:gd name="T25" fmla="*/ 5078 h 20000"/>
                <a:gd name="T26" fmla="*/ 13091 w 20000"/>
                <a:gd name="T27" fmla="*/ 4145 h 20000"/>
                <a:gd name="T28" fmla="*/ 13548 w 20000"/>
                <a:gd name="T29" fmla="*/ 3625 h 20000"/>
                <a:gd name="T30" fmla="*/ 13217 w 20000"/>
                <a:gd name="T31" fmla="*/ 2898 h 20000"/>
                <a:gd name="T32" fmla="*/ 13773 w 20000"/>
                <a:gd name="T33" fmla="*/ 2263 h 20000"/>
                <a:gd name="T34" fmla="*/ 14124 w 20000"/>
                <a:gd name="T35" fmla="*/ 3369 h 20000"/>
                <a:gd name="T36" fmla="*/ 14161 w 20000"/>
                <a:gd name="T37" fmla="*/ 3840 h 20000"/>
                <a:gd name="T38" fmla="*/ 14324 w 20000"/>
                <a:gd name="T39" fmla="*/ 4905 h 20000"/>
                <a:gd name="T40" fmla="*/ 15388 w 20000"/>
                <a:gd name="T41" fmla="*/ 4013 h 20000"/>
                <a:gd name="T42" fmla="*/ 16008 w 20000"/>
                <a:gd name="T43" fmla="*/ 4955 h 20000"/>
                <a:gd name="T44" fmla="*/ 14906 w 20000"/>
                <a:gd name="T45" fmla="*/ 5632 h 20000"/>
                <a:gd name="T46" fmla="*/ 13805 w 20000"/>
                <a:gd name="T47" fmla="*/ 6532 h 20000"/>
                <a:gd name="T48" fmla="*/ 13379 w 20000"/>
                <a:gd name="T49" fmla="*/ 7424 h 20000"/>
                <a:gd name="T50" fmla="*/ 12178 w 20000"/>
                <a:gd name="T51" fmla="*/ 7300 h 20000"/>
                <a:gd name="T52" fmla="*/ 11602 w 20000"/>
                <a:gd name="T53" fmla="*/ 8885 h 20000"/>
                <a:gd name="T54" fmla="*/ 11145 w 20000"/>
                <a:gd name="T55" fmla="*/ 11709 h 20000"/>
                <a:gd name="T56" fmla="*/ 12804 w 20000"/>
                <a:gd name="T57" fmla="*/ 13022 h 20000"/>
                <a:gd name="T58" fmla="*/ 13548 w 20000"/>
                <a:gd name="T59" fmla="*/ 15376 h 20000"/>
                <a:gd name="T60" fmla="*/ 14969 w 20000"/>
                <a:gd name="T61" fmla="*/ 12989 h 20000"/>
                <a:gd name="T62" fmla="*/ 15519 w 20000"/>
                <a:gd name="T63" fmla="*/ 9529 h 20000"/>
                <a:gd name="T64" fmla="*/ 16915 w 20000"/>
                <a:gd name="T65" fmla="*/ 9992 h 20000"/>
                <a:gd name="T66" fmla="*/ 16946 w 20000"/>
                <a:gd name="T67" fmla="*/ 11536 h 20000"/>
                <a:gd name="T68" fmla="*/ 18536 w 20000"/>
                <a:gd name="T69" fmla="*/ 10760 h 20000"/>
                <a:gd name="T70" fmla="*/ 19675 w 20000"/>
                <a:gd name="T71" fmla="*/ 14269 h 20000"/>
                <a:gd name="T72" fmla="*/ 19637 w 20000"/>
                <a:gd name="T73" fmla="*/ 14913 h 20000"/>
                <a:gd name="T74" fmla="*/ 18667 w 20000"/>
                <a:gd name="T75" fmla="*/ 16491 h 20000"/>
                <a:gd name="T76" fmla="*/ 16915 w 20000"/>
                <a:gd name="T77" fmla="*/ 16837 h 20000"/>
                <a:gd name="T78" fmla="*/ 17040 w 20000"/>
                <a:gd name="T79" fmla="*/ 17647 h 20000"/>
                <a:gd name="T80" fmla="*/ 17109 w 20000"/>
                <a:gd name="T81" fmla="*/ 19306 h 20000"/>
                <a:gd name="T82" fmla="*/ 17109 w 20000"/>
                <a:gd name="T83" fmla="*/ 18761 h 20000"/>
                <a:gd name="T84" fmla="*/ 16108 w 20000"/>
                <a:gd name="T85" fmla="*/ 17812 h 20000"/>
                <a:gd name="T86" fmla="*/ 13642 w 20000"/>
                <a:gd name="T87" fmla="*/ 19100 h 20000"/>
                <a:gd name="T88" fmla="*/ 13185 w 20000"/>
                <a:gd name="T89" fmla="*/ 19653 h 20000"/>
                <a:gd name="T90" fmla="*/ 12509 w 20000"/>
                <a:gd name="T91" fmla="*/ 19306 h 20000"/>
                <a:gd name="T92" fmla="*/ 13091 w 20000"/>
                <a:gd name="T93" fmla="*/ 18629 h 20000"/>
                <a:gd name="T94" fmla="*/ 11859 w 20000"/>
                <a:gd name="T95" fmla="*/ 17044 h 20000"/>
                <a:gd name="T96" fmla="*/ 10144 w 20000"/>
                <a:gd name="T97" fmla="*/ 16573 h 20000"/>
                <a:gd name="T98" fmla="*/ 9618 w 20000"/>
                <a:gd name="T99" fmla="*/ 15723 h 20000"/>
                <a:gd name="T100" fmla="*/ 1358 w 20000"/>
                <a:gd name="T101" fmla="*/ 13501 h 20000"/>
                <a:gd name="T102" fmla="*/ 1621 w 20000"/>
                <a:gd name="T103" fmla="*/ 10462 h 20000"/>
                <a:gd name="T104" fmla="*/ 870 w 20000"/>
                <a:gd name="T105" fmla="*/ 7605 h 20000"/>
                <a:gd name="T106" fmla="*/ 1909 w 20000"/>
                <a:gd name="T107" fmla="*/ 213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00" h="20000">
                  <a:moveTo>
                    <a:pt x="1909" y="2139"/>
                  </a:moveTo>
                  <a:lnTo>
                    <a:pt x="3235" y="0"/>
                  </a:lnTo>
                  <a:lnTo>
                    <a:pt x="3492" y="132"/>
                  </a:lnTo>
                  <a:lnTo>
                    <a:pt x="3692" y="809"/>
                  </a:lnTo>
                  <a:lnTo>
                    <a:pt x="4118" y="1148"/>
                  </a:lnTo>
                  <a:lnTo>
                    <a:pt x="4118" y="1024"/>
                  </a:lnTo>
                  <a:lnTo>
                    <a:pt x="4212" y="1107"/>
                  </a:lnTo>
                  <a:lnTo>
                    <a:pt x="4274" y="1363"/>
                  </a:lnTo>
                  <a:lnTo>
                    <a:pt x="4374" y="1024"/>
                  </a:lnTo>
                  <a:lnTo>
                    <a:pt x="4693" y="809"/>
                  </a:lnTo>
                  <a:lnTo>
                    <a:pt x="5895" y="595"/>
                  </a:lnTo>
                  <a:lnTo>
                    <a:pt x="5870" y="768"/>
                  </a:lnTo>
                  <a:lnTo>
                    <a:pt x="5444" y="892"/>
                  </a:lnTo>
                  <a:lnTo>
                    <a:pt x="4862" y="941"/>
                  </a:lnTo>
                  <a:lnTo>
                    <a:pt x="4599" y="1230"/>
                  </a:lnTo>
                  <a:lnTo>
                    <a:pt x="4762" y="1280"/>
                  </a:lnTo>
                  <a:lnTo>
                    <a:pt x="5313" y="1024"/>
                  </a:lnTo>
                  <a:lnTo>
                    <a:pt x="5219" y="1148"/>
                  </a:lnTo>
                  <a:lnTo>
                    <a:pt x="5895" y="892"/>
                  </a:lnTo>
                  <a:lnTo>
                    <a:pt x="5870" y="941"/>
                  </a:lnTo>
                  <a:lnTo>
                    <a:pt x="5895" y="1107"/>
                  </a:lnTo>
                  <a:lnTo>
                    <a:pt x="6383" y="768"/>
                  </a:lnTo>
                  <a:lnTo>
                    <a:pt x="6383" y="595"/>
                  </a:lnTo>
                  <a:lnTo>
                    <a:pt x="6483" y="553"/>
                  </a:lnTo>
                  <a:lnTo>
                    <a:pt x="6383" y="1363"/>
                  </a:lnTo>
                  <a:lnTo>
                    <a:pt x="6483" y="1577"/>
                  </a:lnTo>
                  <a:lnTo>
                    <a:pt x="6802" y="1107"/>
                  </a:lnTo>
                  <a:lnTo>
                    <a:pt x="6996" y="1024"/>
                  </a:lnTo>
                  <a:lnTo>
                    <a:pt x="6934" y="1363"/>
                  </a:lnTo>
                  <a:lnTo>
                    <a:pt x="6740" y="1668"/>
                  </a:lnTo>
                  <a:lnTo>
                    <a:pt x="7059" y="1668"/>
                  </a:lnTo>
                  <a:lnTo>
                    <a:pt x="7228" y="1445"/>
                  </a:lnTo>
                  <a:lnTo>
                    <a:pt x="7484" y="1495"/>
                  </a:lnTo>
                  <a:lnTo>
                    <a:pt x="7610" y="1833"/>
                  </a:lnTo>
                  <a:lnTo>
                    <a:pt x="8098" y="2395"/>
                  </a:lnTo>
                  <a:lnTo>
                    <a:pt x="8454" y="2477"/>
                  </a:lnTo>
                  <a:lnTo>
                    <a:pt x="8617" y="2898"/>
                  </a:lnTo>
                  <a:lnTo>
                    <a:pt x="8586" y="3121"/>
                  </a:lnTo>
                  <a:lnTo>
                    <a:pt x="8354" y="3031"/>
                  </a:lnTo>
                  <a:lnTo>
                    <a:pt x="8160" y="3154"/>
                  </a:lnTo>
                  <a:lnTo>
                    <a:pt x="8780" y="3501"/>
                  </a:lnTo>
                  <a:lnTo>
                    <a:pt x="9362" y="3501"/>
                  </a:lnTo>
                  <a:lnTo>
                    <a:pt x="9618" y="3931"/>
                  </a:lnTo>
                  <a:lnTo>
                    <a:pt x="9618" y="4269"/>
                  </a:lnTo>
                  <a:lnTo>
                    <a:pt x="9462" y="4187"/>
                  </a:lnTo>
                  <a:lnTo>
                    <a:pt x="9556" y="4740"/>
                  </a:lnTo>
                  <a:lnTo>
                    <a:pt x="9556" y="4484"/>
                  </a:lnTo>
                  <a:lnTo>
                    <a:pt x="9656" y="4352"/>
                  </a:lnTo>
                  <a:lnTo>
                    <a:pt x="9718" y="4401"/>
                  </a:lnTo>
                  <a:lnTo>
                    <a:pt x="9812" y="3840"/>
                  </a:lnTo>
                  <a:lnTo>
                    <a:pt x="9950" y="3625"/>
                  </a:lnTo>
                  <a:lnTo>
                    <a:pt x="10338" y="3625"/>
                  </a:lnTo>
                  <a:lnTo>
                    <a:pt x="10563" y="3460"/>
                  </a:lnTo>
                  <a:lnTo>
                    <a:pt x="9887" y="3501"/>
                  </a:lnTo>
                  <a:lnTo>
                    <a:pt x="9812" y="3460"/>
                  </a:lnTo>
                  <a:lnTo>
                    <a:pt x="10044" y="3287"/>
                  </a:lnTo>
                  <a:lnTo>
                    <a:pt x="10626" y="3237"/>
                  </a:lnTo>
                  <a:lnTo>
                    <a:pt x="10720" y="3799"/>
                  </a:lnTo>
                  <a:lnTo>
                    <a:pt x="10820" y="3931"/>
                  </a:lnTo>
                  <a:lnTo>
                    <a:pt x="10989" y="3931"/>
                  </a:lnTo>
                  <a:lnTo>
                    <a:pt x="11076" y="4352"/>
                  </a:lnTo>
                  <a:lnTo>
                    <a:pt x="11176" y="4269"/>
                  </a:lnTo>
                  <a:lnTo>
                    <a:pt x="11859" y="4484"/>
                  </a:lnTo>
                  <a:lnTo>
                    <a:pt x="11990" y="4269"/>
                  </a:lnTo>
                  <a:lnTo>
                    <a:pt x="12090" y="4484"/>
                  </a:lnTo>
                  <a:lnTo>
                    <a:pt x="12253" y="4525"/>
                  </a:lnTo>
                  <a:lnTo>
                    <a:pt x="12090" y="4269"/>
                  </a:lnTo>
                  <a:lnTo>
                    <a:pt x="12115" y="4063"/>
                  </a:lnTo>
                  <a:lnTo>
                    <a:pt x="12347" y="4063"/>
                  </a:lnTo>
                  <a:lnTo>
                    <a:pt x="12509" y="4269"/>
                  </a:lnTo>
                  <a:lnTo>
                    <a:pt x="12409" y="4401"/>
                  </a:lnTo>
                  <a:lnTo>
                    <a:pt x="12666" y="4352"/>
                  </a:lnTo>
                  <a:lnTo>
                    <a:pt x="12347" y="4822"/>
                  </a:lnTo>
                  <a:lnTo>
                    <a:pt x="12447" y="4955"/>
                  </a:lnTo>
                  <a:lnTo>
                    <a:pt x="12278" y="4955"/>
                  </a:lnTo>
                  <a:lnTo>
                    <a:pt x="12278" y="5293"/>
                  </a:lnTo>
                  <a:lnTo>
                    <a:pt x="12347" y="5078"/>
                  </a:lnTo>
                  <a:lnTo>
                    <a:pt x="12509" y="5078"/>
                  </a:lnTo>
                  <a:lnTo>
                    <a:pt x="12603" y="4608"/>
                  </a:lnTo>
                  <a:lnTo>
                    <a:pt x="12703" y="4401"/>
                  </a:lnTo>
                  <a:lnTo>
                    <a:pt x="12866" y="4484"/>
                  </a:lnTo>
                  <a:lnTo>
                    <a:pt x="13279" y="4269"/>
                  </a:lnTo>
                  <a:lnTo>
                    <a:pt x="13354" y="4013"/>
                  </a:lnTo>
                  <a:lnTo>
                    <a:pt x="13091" y="4145"/>
                  </a:lnTo>
                  <a:lnTo>
                    <a:pt x="13185" y="3931"/>
                  </a:lnTo>
                  <a:lnTo>
                    <a:pt x="13354" y="3799"/>
                  </a:lnTo>
                  <a:lnTo>
                    <a:pt x="13448" y="3716"/>
                  </a:lnTo>
                  <a:lnTo>
                    <a:pt x="13379" y="3840"/>
                  </a:lnTo>
                  <a:lnTo>
                    <a:pt x="13479" y="3799"/>
                  </a:lnTo>
                  <a:lnTo>
                    <a:pt x="13548" y="3625"/>
                  </a:lnTo>
                  <a:lnTo>
                    <a:pt x="13379" y="3716"/>
                  </a:lnTo>
                  <a:lnTo>
                    <a:pt x="13354" y="3501"/>
                  </a:lnTo>
                  <a:lnTo>
                    <a:pt x="13217" y="3501"/>
                  </a:lnTo>
                  <a:lnTo>
                    <a:pt x="13023" y="3287"/>
                  </a:lnTo>
                  <a:lnTo>
                    <a:pt x="13023" y="3154"/>
                  </a:lnTo>
                  <a:lnTo>
                    <a:pt x="13217" y="2898"/>
                  </a:lnTo>
                  <a:lnTo>
                    <a:pt x="13354" y="2898"/>
                  </a:lnTo>
                  <a:lnTo>
                    <a:pt x="13279" y="2601"/>
                  </a:lnTo>
                  <a:lnTo>
                    <a:pt x="13448" y="2477"/>
                  </a:lnTo>
                  <a:lnTo>
                    <a:pt x="13611" y="2345"/>
                  </a:lnTo>
                  <a:lnTo>
                    <a:pt x="13642" y="2477"/>
                  </a:lnTo>
                  <a:lnTo>
                    <a:pt x="13773" y="2263"/>
                  </a:lnTo>
                  <a:lnTo>
                    <a:pt x="13642" y="2221"/>
                  </a:lnTo>
                  <a:lnTo>
                    <a:pt x="13905" y="2139"/>
                  </a:lnTo>
                  <a:lnTo>
                    <a:pt x="14161" y="2263"/>
                  </a:lnTo>
                  <a:lnTo>
                    <a:pt x="14161" y="2601"/>
                  </a:lnTo>
                  <a:lnTo>
                    <a:pt x="14061" y="3031"/>
                  </a:lnTo>
                  <a:lnTo>
                    <a:pt x="14124" y="3369"/>
                  </a:lnTo>
                  <a:lnTo>
                    <a:pt x="13967" y="3287"/>
                  </a:lnTo>
                  <a:lnTo>
                    <a:pt x="14030" y="3460"/>
                  </a:lnTo>
                  <a:lnTo>
                    <a:pt x="13805" y="3592"/>
                  </a:lnTo>
                  <a:lnTo>
                    <a:pt x="13905" y="3799"/>
                  </a:lnTo>
                  <a:lnTo>
                    <a:pt x="14030" y="3716"/>
                  </a:lnTo>
                  <a:lnTo>
                    <a:pt x="14161" y="3840"/>
                  </a:lnTo>
                  <a:lnTo>
                    <a:pt x="14030" y="3931"/>
                  </a:lnTo>
                  <a:lnTo>
                    <a:pt x="13905" y="4608"/>
                  </a:lnTo>
                  <a:lnTo>
                    <a:pt x="14456" y="4063"/>
                  </a:lnTo>
                  <a:lnTo>
                    <a:pt x="14581" y="4484"/>
                  </a:lnTo>
                  <a:lnTo>
                    <a:pt x="14481" y="4740"/>
                  </a:lnTo>
                  <a:lnTo>
                    <a:pt x="14324" y="4905"/>
                  </a:lnTo>
                  <a:lnTo>
                    <a:pt x="14324" y="5417"/>
                  </a:lnTo>
                  <a:lnTo>
                    <a:pt x="14837" y="5037"/>
                  </a:lnTo>
                  <a:lnTo>
                    <a:pt x="15131" y="4525"/>
                  </a:lnTo>
                  <a:lnTo>
                    <a:pt x="15325" y="4484"/>
                  </a:lnTo>
                  <a:lnTo>
                    <a:pt x="15263" y="4352"/>
                  </a:lnTo>
                  <a:lnTo>
                    <a:pt x="15388" y="4013"/>
                  </a:lnTo>
                  <a:lnTo>
                    <a:pt x="16008" y="4269"/>
                  </a:lnTo>
                  <a:lnTo>
                    <a:pt x="15914" y="4352"/>
                  </a:lnTo>
                  <a:lnTo>
                    <a:pt x="16108" y="4608"/>
                  </a:lnTo>
                  <a:lnTo>
                    <a:pt x="15939" y="4690"/>
                  </a:lnTo>
                  <a:lnTo>
                    <a:pt x="16070" y="4740"/>
                  </a:lnTo>
                  <a:lnTo>
                    <a:pt x="16008" y="4955"/>
                  </a:lnTo>
                  <a:lnTo>
                    <a:pt x="15682" y="4955"/>
                  </a:lnTo>
                  <a:lnTo>
                    <a:pt x="15745" y="5599"/>
                  </a:lnTo>
                  <a:lnTo>
                    <a:pt x="15657" y="5855"/>
                  </a:lnTo>
                  <a:lnTo>
                    <a:pt x="15006" y="6152"/>
                  </a:lnTo>
                  <a:lnTo>
                    <a:pt x="15006" y="5805"/>
                  </a:lnTo>
                  <a:lnTo>
                    <a:pt x="14906" y="5632"/>
                  </a:lnTo>
                  <a:lnTo>
                    <a:pt x="14812" y="5723"/>
                  </a:lnTo>
                  <a:lnTo>
                    <a:pt x="14906" y="6193"/>
                  </a:lnTo>
                  <a:lnTo>
                    <a:pt x="14287" y="5855"/>
                  </a:lnTo>
                  <a:lnTo>
                    <a:pt x="14456" y="6152"/>
                  </a:lnTo>
                  <a:lnTo>
                    <a:pt x="13967" y="6614"/>
                  </a:lnTo>
                  <a:lnTo>
                    <a:pt x="13805" y="6532"/>
                  </a:lnTo>
                  <a:lnTo>
                    <a:pt x="13479" y="6069"/>
                  </a:lnTo>
                  <a:lnTo>
                    <a:pt x="13379" y="6069"/>
                  </a:lnTo>
                  <a:lnTo>
                    <a:pt x="13548" y="6491"/>
                  </a:lnTo>
                  <a:lnTo>
                    <a:pt x="13967" y="6697"/>
                  </a:lnTo>
                  <a:lnTo>
                    <a:pt x="13611" y="7300"/>
                  </a:lnTo>
                  <a:lnTo>
                    <a:pt x="13379" y="7424"/>
                  </a:lnTo>
                  <a:lnTo>
                    <a:pt x="13185" y="7391"/>
                  </a:lnTo>
                  <a:lnTo>
                    <a:pt x="13123" y="7217"/>
                  </a:lnTo>
                  <a:lnTo>
                    <a:pt x="12929" y="7647"/>
                  </a:lnTo>
                  <a:lnTo>
                    <a:pt x="12703" y="7647"/>
                  </a:lnTo>
                  <a:lnTo>
                    <a:pt x="12178" y="7176"/>
                  </a:lnTo>
                  <a:lnTo>
                    <a:pt x="12178" y="7300"/>
                  </a:lnTo>
                  <a:lnTo>
                    <a:pt x="12447" y="7424"/>
                  </a:lnTo>
                  <a:lnTo>
                    <a:pt x="12766" y="7861"/>
                  </a:lnTo>
                  <a:lnTo>
                    <a:pt x="12666" y="8068"/>
                  </a:lnTo>
                  <a:lnTo>
                    <a:pt x="12253" y="8068"/>
                  </a:lnTo>
                  <a:lnTo>
                    <a:pt x="12278" y="8200"/>
                  </a:lnTo>
                  <a:lnTo>
                    <a:pt x="11602" y="8885"/>
                  </a:lnTo>
                  <a:lnTo>
                    <a:pt x="11176" y="9447"/>
                  </a:lnTo>
                  <a:lnTo>
                    <a:pt x="10920" y="10421"/>
                  </a:lnTo>
                  <a:lnTo>
                    <a:pt x="11051" y="10545"/>
                  </a:lnTo>
                  <a:lnTo>
                    <a:pt x="11308" y="10636"/>
                  </a:lnTo>
                  <a:lnTo>
                    <a:pt x="11245" y="11536"/>
                  </a:lnTo>
                  <a:lnTo>
                    <a:pt x="11145" y="11709"/>
                  </a:lnTo>
                  <a:lnTo>
                    <a:pt x="11665" y="11660"/>
                  </a:lnTo>
                  <a:lnTo>
                    <a:pt x="12115" y="11998"/>
                  </a:lnTo>
                  <a:lnTo>
                    <a:pt x="12253" y="12345"/>
                  </a:lnTo>
                  <a:lnTo>
                    <a:pt x="12253" y="12552"/>
                  </a:lnTo>
                  <a:lnTo>
                    <a:pt x="12603" y="12775"/>
                  </a:lnTo>
                  <a:lnTo>
                    <a:pt x="12804" y="13022"/>
                  </a:lnTo>
                  <a:lnTo>
                    <a:pt x="13479" y="13245"/>
                  </a:lnTo>
                  <a:lnTo>
                    <a:pt x="13217" y="14393"/>
                  </a:lnTo>
                  <a:lnTo>
                    <a:pt x="13279" y="14781"/>
                  </a:lnTo>
                  <a:lnTo>
                    <a:pt x="13185" y="14913"/>
                  </a:lnTo>
                  <a:lnTo>
                    <a:pt x="13479" y="15120"/>
                  </a:lnTo>
                  <a:lnTo>
                    <a:pt x="13548" y="15376"/>
                  </a:lnTo>
                  <a:lnTo>
                    <a:pt x="13642" y="15508"/>
                  </a:lnTo>
                  <a:lnTo>
                    <a:pt x="13805" y="15334"/>
                  </a:lnTo>
                  <a:lnTo>
                    <a:pt x="13867" y="15467"/>
                  </a:lnTo>
                  <a:lnTo>
                    <a:pt x="14061" y="14814"/>
                  </a:lnTo>
                  <a:lnTo>
                    <a:pt x="14030" y="13584"/>
                  </a:lnTo>
                  <a:lnTo>
                    <a:pt x="14969" y="12989"/>
                  </a:lnTo>
                  <a:lnTo>
                    <a:pt x="15131" y="12436"/>
                  </a:lnTo>
                  <a:lnTo>
                    <a:pt x="15069" y="11792"/>
                  </a:lnTo>
                  <a:lnTo>
                    <a:pt x="14812" y="11321"/>
                  </a:lnTo>
                  <a:lnTo>
                    <a:pt x="15325" y="10545"/>
                  </a:lnTo>
                  <a:lnTo>
                    <a:pt x="15263" y="9909"/>
                  </a:lnTo>
                  <a:lnTo>
                    <a:pt x="15519" y="9529"/>
                  </a:lnTo>
                  <a:lnTo>
                    <a:pt x="15488" y="9092"/>
                  </a:lnTo>
                  <a:lnTo>
                    <a:pt x="15745" y="8885"/>
                  </a:lnTo>
                  <a:lnTo>
                    <a:pt x="16333" y="9315"/>
                  </a:lnTo>
                  <a:lnTo>
                    <a:pt x="16621" y="9182"/>
                  </a:lnTo>
                  <a:lnTo>
                    <a:pt x="16946" y="9785"/>
                  </a:lnTo>
                  <a:lnTo>
                    <a:pt x="16915" y="9992"/>
                  </a:lnTo>
                  <a:lnTo>
                    <a:pt x="17434" y="10206"/>
                  </a:lnTo>
                  <a:lnTo>
                    <a:pt x="17209" y="11107"/>
                  </a:lnTo>
                  <a:lnTo>
                    <a:pt x="17040" y="11321"/>
                  </a:lnTo>
                  <a:lnTo>
                    <a:pt x="17209" y="11321"/>
                  </a:lnTo>
                  <a:lnTo>
                    <a:pt x="17209" y="11453"/>
                  </a:lnTo>
                  <a:lnTo>
                    <a:pt x="16946" y="11536"/>
                  </a:lnTo>
                  <a:lnTo>
                    <a:pt x="17015" y="11660"/>
                  </a:lnTo>
                  <a:lnTo>
                    <a:pt x="17372" y="11536"/>
                  </a:lnTo>
                  <a:lnTo>
                    <a:pt x="17466" y="11998"/>
                  </a:lnTo>
                  <a:lnTo>
                    <a:pt x="17947" y="11660"/>
                  </a:lnTo>
                  <a:lnTo>
                    <a:pt x="18473" y="10677"/>
                  </a:lnTo>
                  <a:lnTo>
                    <a:pt x="18536" y="10760"/>
                  </a:lnTo>
                  <a:lnTo>
                    <a:pt x="18892" y="12816"/>
                  </a:lnTo>
                  <a:lnTo>
                    <a:pt x="18730" y="13154"/>
                  </a:lnTo>
                  <a:lnTo>
                    <a:pt x="18986" y="13584"/>
                  </a:lnTo>
                  <a:lnTo>
                    <a:pt x="18986" y="13881"/>
                  </a:lnTo>
                  <a:lnTo>
                    <a:pt x="19318" y="13881"/>
                  </a:lnTo>
                  <a:lnTo>
                    <a:pt x="19675" y="14269"/>
                  </a:lnTo>
                  <a:lnTo>
                    <a:pt x="19086" y="14566"/>
                  </a:lnTo>
                  <a:lnTo>
                    <a:pt x="18830" y="14781"/>
                  </a:lnTo>
                  <a:lnTo>
                    <a:pt x="18830" y="14946"/>
                  </a:lnTo>
                  <a:lnTo>
                    <a:pt x="19506" y="14566"/>
                  </a:lnTo>
                  <a:lnTo>
                    <a:pt x="19675" y="14699"/>
                  </a:lnTo>
                  <a:lnTo>
                    <a:pt x="19637" y="14913"/>
                  </a:lnTo>
                  <a:lnTo>
                    <a:pt x="19831" y="14781"/>
                  </a:lnTo>
                  <a:lnTo>
                    <a:pt x="19994" y="14946"/>
                  </a:lnTo>
                  <a:lnTo>
                    <a:pt x="19931" y="15376"/>
                  </a:lnTo>
                  <a:lnTo>
                    <a:pt x="19768" y="15723"/>
                  </a:lnTo>
                  <a:lnTo>
                    <a:pt x="19218" y="16012"/>
                  </a:lnTo>
                  <a:lnTo>
                    <a:pt x="18667" y="16491"/>
                  </a:lnTo>
                  <a:lnTo>
                    <a:pt x="17303" y="16367"/>
                  </a:lnTo>
                  <a:lnTo>
                    <a:pt x="16946" y="16400"/>
                  </a:lnTo>
                  <a:lnTo>
                    <a:pt x="16070" y="17258"/>
                  </a:lnTo>
                  <a:lnTo>
                    <a:pt x="15582" y="17853"/>
                  </a:lnTo>
                  <a:lnTo>
                    <a:pt x="16208" y="17258"/>
                  </a:lnTo>
                  <a:lnTo>
                    <a:pt x="16915" y="16837"/>
                  </a:lnTo>
                  <a:lnTo>
                    <a:pt x="17209" y="16920"/>
                  </a:lnTo>
                  <a:lnTo>
                    <a:pt x="17466" y="17126"/>
                  </a:lnTo>
                  <a:lnTo>
                    <a:pt x="17372" y="17300"/>
                  </a:lnTo>
                  <a:lnTo>
                    <a:pt x="17109" y="17514"/>
                  </a:lnTo>
                  <a:lnTo>
                    <a:pt x="16846" y="17465"/>
                  </a:lnTo>
                  <a:lnTo>
                    <a:pt x="17040" y="17647"/>
                  </a:lnTo>
                  <a:lnTo>
                    <a:pt x="17209" y="17647"/>
                  </a:lnTo>
                  <a:lnTo>
                    <a:pt x="17040" y="17936"/>
                  </a:lnTo>
                  <a:lnTo>
                    <a:pt x="17303" y="18406"/>
                  </a:lnTo>
                  <a:lnTo>
                    <a:pt x="18048" y="18927"/>
                  </a:lnTo>
                  <a:lnTo>
                    <a:pt x="17178" y="19182"/>
                  </a:lnTo>
                  <a:lnTo>
                    <a:pt x="17109" y="19306"/>
                  </a:lnTo>
                  <a:lnTo>
                    <a:pt x="16758" y="19653"/>
                  </a:lnTo>
                  <a:lnTo>
                    <a:pt x="16621" y="19521"/>
                  </a:lnTo>
                  <a:lnTo>
                    <a:pt x="16683" y="19265"/>
                  </a:lnTo>
                  <a:lnTo>
                    <a:pt x="16915" y="18968"/>
                  </a:lnTo>
                  <a:lnTo>
                    <a:pt x="17372" y="18761"/>
                  </a:lnTo>
                  <a:lnTo>
                    <a:pt x="17109" y="18761"/>
                  </a:lnTo>
                  <a:lnTo>
                    <a:pt x="17209" y="18538"/>
                  </a:lnTo>
                  <a:lnTo>
                    <a:pt x="16427" y="18844"/>
                  </a:lnTo>
                  <a:lnTo>
                    <a:pt x="16270" y="18497"/>
                  </a:lnTo>
                  <a:lnTo>
                    <a:pt x="16427" y="17853"/>
                  </a:lnTo>
                  <a:lnTo>
                    <a:pt x="16333" y="17729"/>
                  </a:lnTo>
                  <a:lnTo>
                    <a:pt x="16108" y="17812"/>
                  </a:lnTo>
                  <a:lnTo>
                    <a:pt x="16070" y="17647"/>
                  </a:lnTo>
                  <a:lnTo>
                    <a:pt x="15426" y="18712"/>
                  </a:lnTo>
                  <a:lnTo>
                    <a:pt x="15263" y="18761"/>
                  </a:lnTo>
                  <a:lnTo>
                    <a:pt x="14387" y="18761"/>
                  </a:lnTo>
                  <a:lnTo>
                    <a:pt x="13967" y="19050"/>
                  </a:lnTo>
                  <a:lnTo>
                    <a:pt x="13642" y="19100"/>
                  </a:lnTo>
                  <a:lnTo>
                    <a:pt x="13773" y="19265"/>
                  </a:lnTo>
                  <a:lnTo>
                    <a:pt x="13548" y="19182"/>
                  </a:lnTo>
                  <a:lnTo>
                    <a:pt x="13185" y="19265"/>
                  </a:lnTo>
                  <a:lnTo>
                    <a:pt x="13023" y="19438"/>
                  </a:lnTo>
                  <a:lnTo>
                    <a:pt x="13123" y="19521"/>
                  </a:lnTo>
                  <a:lnTo>
                    <a:pt x="13185" y="19653"/>
                  </a:lnTo>
                  <a:lnTo>
                    <a:pt x="12766" y="19827"/>
                  </a:lnTo>
                  <a:lnTo>
                    <a:pt x="12509" y="19860"/>
                  </a:lnTo>
                  <a:lnTo>
                    <a:pt x="11990" y="19992"/>
                  </a:lnTo>
                  <a:lnTo>
                    <a:pt x="12090" y="19827"/>
                  </a:lnTo>
                  <a:lnTo>
                    <a:pt x="12253" y="19521"/>
                  </a:lnTo>
                  <a:lnTo>
                    <a:pt x="12509" y="19306"/>
                  </a:lnTo>
                  <a:lnTo>
                    <a:pt x="12703" y="18761"/>
                  </a:lnTo>
                  <a:lnTo>
                    <a:pt x="12666" y="18497"/>
                  </a:lnTo>
                  <a:lnTo>
                    <a:pt x="12703" y="18497"/>
                  </a:lnTo>
                  <a:lnTo>
                    <a:pt x="12766" y="18761"/>
                  </a:lnTo>
                  <a:lnTo>
                    <a:pt x="13023" y="18844"/>
                  </a:lnTo>
                  <a:lnTo>
                    <a:pt x="13091" y="18629"/>
                  </a:lnTo>
                  <a:lnTo>
                    <a:pt x="12960" y="18200"/>
                  </a:lnTo>
                  <a:lnTo>
                    <a:pt x="12666" y="18068"/>
                  </a:lnTo>
                  <a:lnTo>
                    <a:pt x="12115" y="17812"/>
                  </a:lnTo>
                  <a:lnTo>
                    <a:pt x="11990" y="17597"/>
                  </a:lnTo>
                  <a:lnTo>
                    <a:pt x="12021" y="16961"/>
                  </a:lnTo>
                  <a:lnTo>
                    <a:pt x="11859" y="17044"/>
                  </a:lnTo>
                  <a:lnTo>
                    <a:pt x="11665" y="16573"/>
                  </a:lnTo>
                  <a:lnTo>
                    <a:pt x="11245" y="16400"/>
                  </a:lnTo>
                  <a:lnTo>
                    <a:pt x="10920" y="16837"/>
                  </a:lnTo>
                  <a:lnTo>
                    <a:pt x="10626" y="16738"/>
                  </a:lnTo>
                  <a:lnTo>
                    <a:pt x="10238" y="16705"/>
                  </a:lnTo>
                  <a:lnTo>
                    <a:pt x="10144" y="16573"/>
                  </a:lnTo>
                  <a:lnTo>
                    <a:pt x="9950" y="16235"/>
                  </a:lnTo>
                  <a:lnTo>
                    <a:pt x="9950" y="16400"/>
                  </a:lnTo>
                  <a:lnTo>
                    <a:pt x="9556" y="16235"/>
                  </a:lnTo>
                  <a:lnTo>
                    <a:pt x="9787" y="16235"/>
                  </a:lnTo>
                  <a:lnTo>
                    <a:pt x="9787" y="15846"/>
                  </a:lnTo>
                  <a:lnTo>
                    <a:pt x="9618" y="15723"/>
                  </a:lnTo>
                  <a:lnTo>
                    <a:pt x="9399" y="16061"/>
                  </a:lnTo>
                  <a:lnTo>
                    <a:pt x="2234" y="15120"/>
                  </a:lnTo>
                  <a:lnTo>
                    <a:pt x="2040" y="14781"/>
                  </a:lnTo>
                  <a:lnTo>
                    <a:pt x="1909" y="14220"/>
                  </a:lnTo>
                  <a:lnTo>
                    <a:pt x="1389" y="13716"/>
                  </a:lnTo>
                  <a:lnTo>
                    <a:pt x="1358" y="13501"/>
                  </a:lnTo>
                  <a:lnTo>
                    <a:pt x="1458" y="12130"/>
                  </a:lnTo>
                  <a:lnTo>
                    <a:pt x="1621" y="11874"/>
                  </a:lnTo>
                  <a:lnTo>
                    <a:pt x="1289" y="12130"/>
                  </a:lnTo>
                  <a:lnTo>
                    <a:pt x="1202" y="11453"/>
                  </a:lnTo>
                  <a:lnTo>
                    <a:pt x="1458" y="11016"/>
                  </a:lnTo>
                  <a:lnTo>
                    <a:pt x="1621" y="10462"/>
                  </a:lnTo>
                  <a:lnTo>
                    <a:pt x="1458" y="10124"/>
                  </a:lnTo>
                  <a:lnTo>
                    <a:pt x="1289" y="9736"/>
                  </a:lnTo>
                  <a:lnTo>
                    <a:pt x="1202" y="8117"/>
                  </a:lnTo>
                  <a:lnTo>
                    <a:pt x="1202" y="7647"/>
                  </a:lnTo>
                  <a:lnTo>
                    <a:pt x="1070" y="7523"/>
                  </a:lnTo>
                  <a:lnTo>
                    <a:pt x="870" y="7605"/>
                  </a:lnTo>
                  <a:lnTo>
                    <a:pt x="513" y="7944"/>
                  </a:lnTo>
                  <a:lnTo>
                    <a:pt x="357" y="6961"/>
                  </a:lnTo>
                  <a:lnTo>
                    <a:pt x="382" y="6829"/>
                  </a:lnTo>
                  <a:lnTo>
                    <a:pt x="0" y="6746"/>
                  </a:lnTo>
                  <a:lnTo>
                    <a:pt x="870" y="4484"/>
                  </a:lnTo>
                  <a:lnTo>
                    <a:pt x="1909" y="213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3" name="Freeform 66">
              <a:extLst>
                <a:ext uri="{FF2B5EF4-FFF2-40B4-BE49-F238E27FC236}">
                  <a16:creationId xmlns:a16="http://schemas.microsoft.com/office/drawing/2014/main" id="{78B04ED5-7271-664F-88FB-44F551CA5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742" y="1952635"/>
              <a:ext cx="474088" cy="574482"/>
            </a:xfrm>
            <a:custGeom>
              <a:avLst/>
              <a:gdLst>
                <a:gd name="T0" fmla="*/ 11694 w 20000"/>
                <a:gd name="T1" fmla="*/ 19670 h 20000"/>
                <a:gd name="T2" fmla="*/ 8776 w 20000"/>
                <a:gd name="T3" fmla="*/ 17245 h 20000"/>
                <a:gd name="T4" fmla="*/ 8282 w 20000"/>
                <a:gd name="T5" fmla="*/ 16256 h 20000"/>
                <a:gd name="T6" fmla="*/ 7200 w 20000"/>
                <a:gd name="T7" fmla="*/ 15461 h 20000"/>
                <a:gd name="T8" fmla="*/ 5129 w 20000"/>
                <a:gd name="T9" fmla="*/ 15461 h 20000"/>
                <a:gd name="T10" fmla="*/ 5129 w 20000"/>
                <a:gd name="T11" fmla="*/ 13560 h 20000"/>
                <a:gd name="T12" fmla="*/ 7906 w 20000"/>
                <a:gd name="T13" fmla="*/ 13637 h 20000"/>
                <a:gd name="T14" fmla="*/ 8282 w 20000"/>
                <a:gd name="T15" fmla="*/ 12726 h 20000"/>
                <a:gd name="T16" fmla="*/ 10729 w 20000"/>
                <a:gd name="T17" fmla="*/ 11445 h 20000"/>
                <a:gd name="T18" fmla="*/ 10118 w 20000"/>
                <a:gd name="T19" fmla="*/ 9350 h 20000"/>
                <a:gd name="T20" fmla="*/ 8776 w 20000"/>
                <a:gd name="T21" fmla="*/ 8516 h 20000"/>
                <a:gd name="T22" fmla="*/ 8776 w 20000"/>
                <a:gd name="T23" fmla="*/ 6731 h 20000"/>
                <a:gd name="T24" fmla="*/ 7812 w 20000"/>
                <a:gd name="T25" fmla="*/ 6421 h 20000"/>
                <a:gd name="T26" fmla="*/ 5600 w 20000"/>
                <a:gd name="T27" fmla="*/ 6421 h 20000"/>
                <a:gd name="T28" fmla="*/ 4047 w 20000"/>
                <a:gd name="T29" fmla="*/ 6421 h 20000"/>
                <a:gd name="T30" fmla="*/ 494 w 20000"/>
                <a:gd name="T31" fmla="*/ 5218 h 20000"/>
                <a:gd name="T32" fmla="*/ 1459 w 20000"/>
                <a:gd name="T33" fmla="*/ 3802 h 20000"/>
                <a:gd name="T34" fmla="*/ 1224 w 20000"/>
                <a:gd name="T35" fmla="*/ 2211 h 20000"/>
                <a:gd name="T36" fmla="*/ 3176 w 20000"/>
                <a:gd name="T37" fmla="*/ 698 h 20000"/>
                <a:gd name="T38" fmla="*/ 6212 w 20000"/>
                <a:gd name="T39" fmla="*/ 504 h 20000"/>
                <a:gd name="T40" fmla="*/ 4047 w 20000"/>
                <a:gd name="T41" fmla="*/ 2308 h 20000"/>
                <a:gd name="T42" fmla="*/ 2447 w 20000"/>
                <a:gd name="T43" fmla="*/ 4597 h 20000"/>
                <a:gd name="T44" fmla="*/ 4141 w 20000"/>
                <a:gd name="T45" fmla="*/ 3608 h 20000"/>
                <a:gd name="T46" fmla="*/ 5365 w 20000"/>
                <a:gd name="T47" fmla="*/ 2017 h 20000"/>
                <a:gd name="T48" fmla="*/ 9506 w 20000"/>
                <a:gd name="T49" fmla="*/ 912 h 20000"/>
                <a:gd name="T50" fmla="*/ 9153 w 20000"/>
                <a:gd name="T51" fmla="*/ 2619 h 20000"/>
                <a:gd name="T52" fmla="*/ 9506 w 20000"/>
                <a:gd name="T53" fmla="*/ 3414 h 20000"/>
                <a:gd name="T54" fmla="*/ 11082 w 20000"/>
                <a:gd name="T55" fmla="*/ 3007 h 20000"/>
                <a:gd name="T56" fmla="*/ 13294 w 20000"/>
                <a:gd name="T57" fmla="*/ 3919 h 20000"/>
                <a:gd name="T58" fmla="*/ 12329 w 20000"/>
                <a:gd name="T59" fmla="*/ 4714 h 20000"/>
                <a:gd name="T60" fmla="*/ 14400 w 20000"/>
                <a:gd name="T61" fmla="*/ 5121 h 20000"/>
                <a:gd name="T62" fmla="*/ 15224 w 20000"/>
                <a:gd name="T63" fmla="*/ 6421 h 20000"/>
                <a:gd name="T64" fmla="*/ 15953 w 20000"/>
                <a:gd name="T65" fmla="*/ 7818 h 20000"/>
                <a:gd name="T66" fmla="*/ 15835 w 20000"/>
                <a:gd name="T67" fmla="*/ 8632 h 20000"/>
                <a:gd name="T68" fmla="*/ 15600 w 20000"/>
                <a:gd name="T69" fmla="*/ 9641 h 20000"/>
                <a:gd name="T70" fmla="*/ 18024 w 20000"/>
                <a:gd name="T71" fmla="*/ 11445 h 20000"/>
                <a:gd name="T72" fmla="*/ 19976 w 20000"/>
                <a:gd name="T73" fmla="*/ 13036 h 20000"/>
                <a:gd name="T74" fmla="*/ 17529 w 20000"/>
                <a:gd name="T75" fmla="*/ 14665 h 20000"/>
                <a:gd name="T76" fmla="*/ 15600 w 20000"/>
                <a:gd name="T77" fmla="*/ 13851 h 20000"/>
                <a:gd name="T78" fmla="*/ 14635 w 20000"/>
                <a:gd name="T79" fmla="*/ 13637 h 20000"/>
                <a:gd name="T80" fmla="*/ 14635 w 20000"/>
                <a:gd name="T81" fmla="*/ 15655 h 20000"/>
                <a:gd name="T82" fmla="*/ 14988 w 20000"/>
                <a:gd name="T83" fmla="*/ 18661 h 20000"/>
                <a:gd name="T84" fmla="*/ 13059 w 20000"/>
                <a:gd name="T85" fmla="*/ 17866 h 20000"/>
                <a:gd name="T86" fmla="*/ 13294 w 20000"/>
                <a:gd name="T87" fmla="*/ 1937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00" h="20000">
                  <a:moveTo>
                    <a:pt x="13294" y="19981"/>
                  </a:moveTo>
                  <a:lnTo>
                    <a:pt x="12424" y="19981"/>
                  </a:lnTo>
                  <a:lnTo>
                    <a:pt x="11694" y="19670"/>
                  </a:lnTo>
                  <a:lnTo>
                    <a:pt x="10353" y="18565"/>
                  </a:lnTo>
                  <a:lnTo>
                    <a:pt x="9247" y="18060"/>
                  </a:lnTo>
                  <a:lnTo>
                    <a:pt x="8776" y="17245"/>
                  </a:lnTo>
                  <a:lnTo>
                    <a:pt x="8918" y="17051"/>
                  </a:lnTo>
                  <a:lnTo>
                    <a:pt x="9153" y="16760"/>
                  </a:lnTo>
                  <a:lnTo>
                    <a:pt x="8282" y="16256"/>
                  </a:lnTo>
                  <a:lnTo>
                    <a:pt x="7812" y="15461"/>
                  </a:lnTo>
                  <a:lnTo>
                    <a:pt x="7318" y="15150"/>
                  </a:lnTo>
                  <a:lnTo>
                    <a:pt x="7200" y="15461"/>
                  </a:lnTo>
                  <a:lnTo>
                    <a:pt x="6353" y="15267"/>
                  </a:lnTo>
                  <a:lnTo>
                    <a:pt x="5976" y="15267"/>
                  </a:lnTo>
                  <a:lnTo>
                    <a:pt x="5129" y="15461"/>
                  </a:lnTo>
                  <a:lnTo>
                    <a:pt x="4141" y="14956"/>
                  </a:lnTo>
                  <a:lnTo>
                    <a:pt x="4400" y="14142"/>
                  </a:lnTo>
                  <a:lnTo>
                    <a:pt x="5129" y="13560"/>
                  </a:lnTo>
                  <a:lnTo>
                    <a:pt x="5600" y="13637"/>
                  </a:lnTo>
                  <a:lnTo>
                    <a:pt x="6941" y="13948"/>
                  </a:lnTo>
                  <a:lnTo>
                    <a:pt x="7906" y="13637"/>
                  </a:lnTo>
                  <a:lnTo>
                    <a:pt x="8541" y="13851"/>
                  </a:lnTo>
                  <a:lnTo>
                    <a:pt x="8776" y="13346"/>
                  </a:lnTo>
                  <a:lnTo>
                    <a:pt x="8282" y="12726"/>
                  </a:lnTo>
                  <a:lnTo>
                    <a:pt x="8918" y="12532"/>
                  </a:lnTo>
                  <a:lnTo>
                    <a:pt x="9882" y="12047"/>
                  </a:lnTo>
                  <a:lnTo>
                    <a:pt x="10729" y="11445"/>
                  </a:lnTo>
                  <a:lnTo>
                    <a:pt x="10729" y="10747"/>
                  </a:lnTo>
                  <a:lnTo>
                    <a:pt x="10729" y="9932"/>
                  </a:lnTo>
                  <a:lnTo>
                    <a:pt x="10118" y="9350"/>
                  </a:lnTo>
                  <a:lnTo>
                    <a:pt x="9882" y="8826"/>
                  </a:lnTo>
                  <a:lnTo>
                    <a:pt x="8541" y="8923"/>
                  </a:lnTo>
                  <a:lnTo>
                    <a:pt x="8776" y="8516"/>
                  </a:lnTo>
                  <a:lnTo>
                    <a:pt x="9506" y="8516"/>
                  </a:lnTo>
                  <a:lnTo>
                    <a:pt x="8776" y="7624"/>
                  </a:lnTo>
                  <a:lnTo>
                    <a:pt x="8776" y="6731"/>
                  </a:lnTo>
                  <a:lnTo>
                    <a:pt x="8188" y="6014"/>
                  </a:lnTo>
                  <a:lnTo>
                    <a:pt x="7318" y="6014"/>
                  </a:lnTo>
                  <a:lnTo>
                    <a:pt x="7812" y="6421"/>
                  </a:lnTo>
                  <a:lnTo>
                    <a:pt x="7553" y="7022"/>
                  </a:lnTo>
                  <a:lnTo>
                    <a:pt x="6941" y="7022"/>
                  </a:lnTo>
                  <a:lnTo>
                    <a:pt x="5600" y="6421"/>
                  </a:lnTo>
                  <a:lnTo>
                    <a:pt x="5741" y="7022"/>
                  </a:lnTo>
                  <a:lnTo>
                    <a:pt x="5129" y="6731"/>
                  </a:lnTo>
                  <a:lnTo>
                    <a:pt x="4047" y="6421"/>
                  </a:lnTo>
                  <a:lnTo>
                    <a:pt x="2565" y="6014"/>
                  </a:lnTo>
                  <a:lnTo>
                    <a:pt x="1600" y="5432"/>
                  </a:lnTo>
                  <a:lnTo>
                    <a:pt x="494" y="5218"/>
                  </a:lnTo>
                  <a:lnTo>
                    <a:pt x="0" y="4113"/>
                  </a:lnTo>
                  <a:lnTo>
                    <a:pt x="1459" y="4326"/>
                  </a:lnTo>
                  <a:lnTo>
                    <a:pt x="1459" y="3802"/>
                  </a:lnTo>
                  <a:lnTo>
                    <a:pt x="0" y="3414"/>
                  </a:lnTo>
                  <a:lnTo>
                    <a:pt x="635" y="2308"/>
                  </a:lnTo>
                  <a:lnTo>
                    <a:pt x="1224" y="2211"/>
                  </a:lnTo>
                  <a:lnTo>
                    <a:pt x="1106" y="2017"/>
                  </a:lnTo>
                  <a:lnTo>
                    <a:pt x="2212" y="1203"/>
                  </a:lnTo>
                  <a:lnTo>
                    <a:pt x="3176" y="698"/>
                  </a:lnTo>
                  <a:lnTo>
                    <a:pt x="4635" y="0"/>
                  </a:lnTo>
                  <a:lnTo>
                    <a:pt x="6941" y="194"/>
                  </a:lnTo>
                  <a:lnTo>
                    <a:pt x="6212" y="504"/>
                  </a:lnTo>
                  <a:lnTo>
                    <a:pt x="5129" y="989"/>
                  </a:lnTo>
                  <a:lnTo>
                    <a:pt x="4047" y="1707"/>
                  </a:lnTo>
                  <a:lnTo>
                    <a:pt x="4047" y="2308"/>
                  </a:lnTo>
                  <a:lnTo>
                    <a:pt x="3412" y="3123"/>
                  </a:lnTo>
                  <a:lnTo>
                    <a:pt x="3765" y="3919"/>
                  </a:lnTo>
                  <a:lnTo>
                    <a:pt x="2447" y="4597"/>
                  </a:lnTo>
                  <a:lnTo>
                    <a:pt x="3671" y="4714"/>
                  </a:lnTo>
                  <a:lnTo>
                    <a:pt x="4635" y="3802"/>
                  </a:lnTo>
                  <a:lnTo>
                    <a:pt x="4141" y="3608"/>
                  </a:lnTo>
                  <a:lnTo>
                    <a:pt x="4635" y="2813"/>
                  </a:lnTo>
                  <a:lnTo>
                    <a:pt x="5129" y="2619"/>
                  </a:lnTo>
                  <a:lnTo>
                    <a:pt x="5365" y="2017"/>
                  </a:lnTo>
                  <a:lnTo>
                    <a:pt x="6212" y="1513"/>
                  </a:lnTo>
                  <a:lnTo>
                    <a:pt x="7318" y="989"/>
                  </a:lnTo>
                  <a:lnTo>
                    <a:pt x="9506" y="912"/>
                  </a:lnTo>
                  <a:lnTo>
                    <a:pt x="9247" y="1513"/>
                  </a:lnTo>
                  <a:lnTo>
                    <a:pt x="9506" y="1804"/>
                  </a:lnTo>
                  <a:lnTo>
                    <a:pt x="9153" y="2619"/>
                  </a:lnTo>
                  <a:lnTo>
                    <a:pt x="8188" y="3802"/>
                  </a:lnTo>
                  <a:lnTo>
                    <a:pt x="9153" y="3317"/>
                  </a:lnTo>
                  <a:lnTo>
                    <a:pt x="9506" y="3414"/>
                  </a:lnTo>
                  <a:lnTo>
                    <a:pt x="10494" y="3802"/>
                  </a:lnTo>
                  <a:lnTo>
                    <a:pt x="10353" y="3317"/>
                  </a:lnTo>
                  <a:lnTo>
                    <a:pt x="11082" y="3007"/>
                  </a:lnTo>
                  <a:lnTo>
                    <a:pt x="11812" y="3123"/>
                  </a:lnTo>
                  <a:lnTo>
                    <a:pt x="13059" y="3414"/>
                  </a:lnTo>
                  <a:lnTo>
                    <a:pt x="13294" y="3919"/>
                  </a:lnTo>
                  <a:lnTo>
                    <a:pt x="12329" y="4113"/>
                  </a:lnTo>
                  <a:lnTo>
                    <a:pt x="13059" y="4403"/>
                  </a:lnTo>
                  <a:lnTo>
                    <a:pt x="12329" y="4714"/>
                  </a:lnTo>
                  <a:lnTo>
                    <a:pt x="13388" y="4908"/>
                  </a:lnTo>
                  <a:lnTo>
                    <a:pt x="13647" y="5723"/>
                  </a:lnTo>
                  <a:lnTo>
                    <a:pt x="14400" y="5121"/>
                  </a:lnTo>
                  <a:lnTo>
                    <a:pt x="14988" y="5432"/>
                  </a:lnTo>
                  <a:lnTo>
                    <a:pt x="15224" y="5917"/>
                  </a:lnTo>
                  <a:lnTo>
                    <a:pt x="15224" y="6421"/>
                  </a:lnTo>
                  <a:lnTo>
                    <a:pt x="15953" y="6828"/>
                  </a:lnTo>
                  <a:lnTo>
                    <a:pt x="16565" y="7333"/>
                  </a:lnTo>
                  <a:lnTo>
                    <a:pt x="15953" y="7818"/>
                  </a:lnTo>
                  <a:lnTo>
                    <a:pt x="16824" y="7818"/>
                  </a:lnTo>
                  <a:lnTo>
                    <a:pt x="17176" y="8516"/>
                  </a:lnTo>
                  <a:lnTo>
                    <a:pt x="15835" y="8632"/>
                  </a:lnTo>
                  <a:lnTo>
                    <a:pt x="17435" y="9350"/>
                  </a:lnTo>
                  <a:lnTo>
                    <a:pt x="16565" y="9350"/>
                  </a:lnTo>
                  <a:lnTo>
                    <a:pt x="15600" y="9641"/>
                  </a:lnTo>
                  <a:lnTo>
                    <a:pt x="16188" y="10223"/>
                  </a:lnTo>
                  <a:lnTo>
                    <a:pt x="16824" y="11057"/>
                  </a:lnTo>
                  <a:lnTo>
                    <a:pt x="18024" y="11445"/>
                  </a:lnTo>
                  <a:lnTo>
                    <a:pt x="18400" y="12726"/>
                  </a:lnTo>
                  <a:lnTo>
                    <a:pt x="19365" y="12726"/>
                  </a:lnTo>
                  <a:lnTo>
                    <a:pt x="19976" y="13036"/>
                  </a:lnTo>
                  <a:lnTo>
                    <a:pt x="19741" y="13560"/>
                  </a:lnTo>
                  <a:lnTo>
                    <a:pt x="18541" y="14355"/>
                  </a:lnTo>
                  <a:lnTo>
                    <a:pt x="17529" y="14665"/>
                  </a:lnTo>
                  <a:lnTo>
                    <a:pt x="16941" y="15655"/>
                  </a:lnTo>
                  <a:lnTo>
                    <a:pt x="16188" y="14956"/>
                  </a:lnTo>
                  <a:lnTo>
                    <a:pt x="15600" y="13851"/>
                  </a:lnTo>
                  <a:lnTo>
                    <a:pt x="15224" y="13036"/>
                  </a:lnTo>
                  <a:lnTo>
                    <a:pt x="14400" y="13036"/>
                  </a:lnTo>
                  <a:lnTo>
                    <a:pt x="14635" y="13637"/>
                  </a:lnTo>
                  <a:lnTo>
                    <a:pt x="13647" y="13851"/>
                  </a:lnTo>
                  <a:lnTo>
                    <a:pt x="14024" y="14859"/>
                  </a:lnTo>
                  <a:lnTo>
                    <a:pt x="14635" y="15655"/>
                  </a:lnTo>
                  <a:lnTo>
                    <a:pt x="15459" y="16450"/>
                  </a:lnTo>
                  <a:lnTo>
                    <a:pt x="15600" y="17769"/>
                  </a:lnTo>
                  <a:lnTo>
                    <a:pt x="14988" y="18661"/>
                  </a:lnTo>
                  <a:lnTo>
                    <a:pt x="14635" y="19069"/>
                  </a:lnTo>
                  <a:lnTo>
                    <a:pt x="14024" y="18661"/>
                  </a:lnTo>
                  <a:lnTo>
                    <a:pt x="13059" y="17866"/>
                  </a:lnTo>
                  <a:lnTo>
                    <a:pt x="11694" y="16954"/>
                  </a:lnTo>
                  <a:lnTo>
                    <a:pt x="12424" y="18351"/>
                  </a:lnTo>
                  <a:lnTo>
                    <a:pt x="13294" y="19379"/>
                  </a:lnTo>
                  <a:lnTo>
                    <a:pt x="13294" y="1998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4" name="Freeform 65">
              <a:extLst>
                <a:ext uri="{FF2B5EF4-FFF2-40B4-BE49-F238E27FC236}">
                  <a16:creationId xmlns:a16="http://schemas.microsoft.com/office/drawing/2014/main" id="{F0262AA4-D44F-604C-8B7B-04223DA37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248" y="1464605"/>
              <a:ext cx="676275" cy="401580"/>
            </a:xfrm>
            <a:custGeom>
              <a:avLst/>
              <a:gdLst>
                <a:gd name="T0" fmla="*/ 4106 w 20000"/>
                <a:gd name="T1" fmla="*/ 19667 h 20000"/>
                <a:gd name="T2" fmla="*/ 4270 w 20000"/>
                <a:gd name="T3" fmla="*/ 18835 h 20000"/>
                <a:gd name="T4" fmla="*/ 3397 w 20000"/>
                <a:gd name="T5" fmla="*/ 18946 h 20000"/>
                <a:gd name="T6" fmla="*/ 758 w 20000"/>
                <a:gd name="T7" fmla="*/ 18086 h 20000"/>
                <a:gd name="T8" fmla="*/ 66 w 20000"/>
                <a:gd name="T9" fmla="*/ 16949 h 20000"/>
                <a:gd name="T10" fmla="*/ 1105 w 20000"/>
                <a:gd name="T11" fmla="*/ 15506 h 20000"/>
                <a:gd name="T12" fmla="*/ 2045 w 20000"/>
                <a:gd name="T13" fmla="*/ 15090 h 20000"/>
                <a:gd name="T14" fmla="*/ 2885 w 20000"/>
                <a:gd name="T15" fmla="*/ 14064 h 20000"/>
                <a:gd name="T16" fmla="*/ 3149 w 20000"/>
                <a:gd name="T17" fmla="*/ 16227 h 20000"/>
                <a:gd name="T18" fmla="*/ 4946 w 20000"/>
                <a:gd name="T19" fmla="*/ 15090 h 20000"/>
                <a:gd name="T20" fmla="*/ 3842 w 20000"/>
                <a:gd name="T21" fmla="*/ 15201 h 20000"/>
                <a:gd name="T22" fmla="*/ 5375 w 20000"/>
                <a:gd name="T23" fmla="*/ 12067 h 20000"/>
                <a:gd name="T24" fmla="*/ 6134 w 20000"/>
                <a:gd name="T25" fmla="*/ 12483 h 20000"/>
                <a:gd name="T26" fmla="*/ 6051 w 20000"/>
                <a:gd name="T27" fmla="*/ 11623 h 20000"/>
                <a:gd name="T28" fmla="*/ 5622 w 20000"/>
                <a:gd name="T29" fmla="*/ 9071 h 20000"/>
                <a:gd name="T30" fmla="*/ 6562 w 20000"/>
                <a:gd name="T31" fmla="*/ 7490 h 20000"/>
                <a:gd name="T32" fmla="*/ 7420 w 20000"/>
                <a:gd name="T33" fmla="*/ 9487 h 20000"/>
                <a:gd name="T34" fmla="*/ 8359 w 20000"/>
                <a:gd name="T35" fmla="*/ 10208 h 20000"/>
                <a:gd name="T36" fmla="*/ 7683 w 20000"/>
                <a:gd name="T37" fmla="*/ 8044 h 20000"/>
                <a:gd name="T38" fmla="*/ 9728 w 20000"/>
                <a:gd name="T39" fmla="*/ 7906 h 20000"/>
                <a:gd name="T40" fmla="*/ 10585 w 20000"/>
                <a:gd name="T41" fmla="*/ 6907 h 20000"/>
                <a:gd name="T42" fmla="*/ 10404 w 20000"/>
                <a:gd name="T43" fmla="*/ 6186 h 20000"/>
                <a:gd name="T44" fmla="*/ 7585 w 20000"/>
                <a:gd name="T45" fmla="*/ 7184 h 20000"/>
                <a:gd name="T46" fmla="*/ 7585 w 20000"/>
                <a:gd name="T47" fmla="*/ 5603 h 20000"/>
                <a:gd name="T48" fmla="*/ 7848 w 20000"/>
                <a:gd name="T49" fmla="*/ 5049 h 20000"/>
                <a:gd name="T50" fmla="*/ 5622 w 20000"/>
                <a:gd name="T51" fmla="*/ 4882 h 20000"/>
                <a:gd name="T52" fmla="*/ 5375 w 20000"/>
                <a:gd name="T53" fmla="*/ 4161 h 20000"/>
                <a:gd name="T54" fmla="*/ 5787 w 20000"/>
                <a:gd name="T55" fmla="*/ 2746 h 20000"/>
                <a:gd name="T56" fmla="*/ 7238 w 20000"/>
                <a:gd name="T57" fmla="*/ 1886 h 20000"/>
                <a:gd name="T58" fmla="*/ 8524 w 20000"/>
                <a:gd name="T59" fmla="*/ 1886 h 20000"/>
                <a:gd name="T60" fmla="*/ 9052 w 20000"/>
                <a:gd name="T61" fmla="*/ 1165 h 20000"/>
                <a:gd name="T62" fmla="*/ 10585 w 20000"/>
                <a:gd name="T63" fmla="*/ 1165 h 20000"/>
                <a:gd name="T64" fmla="*/ 11261 w 20000"/>
                <a:gd name="T65" fmla="*/ 3024 h 20000"/>
                <a:gd name="T66" fmla="*/ 12119 w 20000"/>
                <a:gd name="T67" fmla="*/ 444 h 20000"/>
                <a:gd name="T68" fmla="*/ 13916 w 20000"/>
                <a:gd name="T69" fmla="*/ 2330 h 20000"/>
                <a:gd name="T70" fmla="*/ 15268 w 20000"/>
                <a:gd name="T71" fmla="*/ 749 h 20000"/>
                <a:gd name="T72" fmla="*/ 15878 w 20000"/>
                <a:gd name="T73" fmla="*/ 860 h 20000"/>
                <a:gd name="T74" fmla="*/ 16373 w 20000"/>
                <a:gd name="T75" fmla="*/ 1581 h 20000"/>
                <a:gd name="T76" fmla="*/ 17246 w 20000"/>
                <a:gd name="T77" fmla="*/ 860 h 20000"/>
                <a:gd name="T78" fmla="*/ 18434 w 20000"/>
                <a:gd name="T79" fmla="*/ 2330 h 20000"/>
                <a:gd name="T80" fmla="*/ 18434 w 20000"/>
                <a:gd name="T81" fmla="*/ 3024 h 20000"/>
                <a:gd name="T82" fmla="*/ 19984 w 20000"/>
                <a:gd name="T83" fmla="*/ 5049 h 20000"/>
                <a:gd name="T84" fmla="*/ 18434 w 20000"/>
                <a:gd name="T85" fmla="*/ 6463 h 20000"/>
                <a:gd name="T86" fmla="*/ 15697 w 20000"/>
                <a:gd name="T87" fmla="*/ 6768 h 20000"/>
                <a:gd name="T88" fmla="*/ 17659 w 20000"/>
                <a:gd name="T89" fmla="*/ 7184 h 20000"/>
                <a:gd name="T90" fmla="*/ 15268 w 20000"/>
                <a:gd name="T91" fmla="*/ 8766 h 20000"/>
                <a:gd name="T92" fmla="*/ 13735 w 20000"/>
                <a:gd name="T93" fmla="*/ 10208 h 20000"/>
                <a:gd name="T94" fmla="*/ 11954 w 20000"/>
                <a:gd name="T95" fmla="*/ 11789 h 20000"/>
                <a:gd name="T96" fmla="*/ 9893 w 20000"/>
                <a:gd name="T97" fmla="*/ 12067 h 20000"/>
                <a:gd name="T98" fmla="*/ 8112 w 20000"/>
                <a:gd name="T99" fmla="*/ 12926 h 20000"/>
                <a:gd name="T100" fmla="*/ 9629 w 20000"/>
                <a:gd name="T101" fmla="*/ 13953 h 20000"/>
                <a:gd name="T102" fmla="*/ 8524 w 20000"/>
                <a:gd name="T103" fmla="*/ 15784 h 20000"/>
                <a:gd name="T104" fmla="*/ 6991 w 20000"/>
                <a:gd name="T105" fmla="*/ 16505 h 20000"/>
                <a:gd name="T106" fmla="*/ 5458 w 20000"/>
                <a:gd name="T107" fmla="*/ 16949 h 20000"/>
                <a:gd name="T108" fmla="*/ 4683 w 20000"/>
                <a:gd name="T109" fmla="*/ 16949 h 20000"/>
                <a:gd name="T110" fmla="*/ 6298 w 20000"/>
                <a:gd name="T111" fmla="*/ 18086 h 20000"/>
                <a:gd name="T112" fmla="*/ 5029 w 20000"/>
                <a:gd name="T113" fmla="*/ 1997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000" h="20000">
                  <a:moveTo>
                    <a:pt x="5029" y="19972"/>
                  </a:moveTo>
                  <a:lnTo>
                    <a:pt x="4106" y="19667"/>
                  </a:lnTo>
                  <a:lnTo>
                    <a:pt x="4336" y="19223"/>
                  </a:lnTo>
                  <a:lnTo>
                    <a:pt x="4270" y="18835"/>
                  </a:lnTo>
                  <a:lnTo>
                    <a:pt x="3842" y="18086"/>
                  </a:lnTo>
                  <a:lnTo>
                    <a:pt x="3397" y="18946"/>
                  </a:lnTo>
                  <a:lnTo>
                    <a:pt x="1880" y="18835"/>
                  </a:lnTo>
                  <a:lnTo>
                    <a:pt x="758" y="18086"/>
                  </a:lnTo>
                  <a:lnTo>
                    <a:pt x="0" y="17365"/>
                  </a:lnTo>
                  <a:lnTo>
                    <a:pt x="66" y="16949"/>
                  </a:lnTo>
                  <a:lnTo>
                    <a:pt x="495" y="16227"/>
                  </a:lnTo>
                  <a:lnTo>
                    <a:pt x="1105" y="15506"/>
                  </a:lnTo>
                  <a:lnTo>
                    <a:pt x="2045" y="16227"/>
                  </a:lnTo>
                  <a:lnTo>
                    <a:pt x="2045" y="15090"/>
                  </a:lnTo>
                  <a:lnTo>
                    <a:pt x="2209" y="14064"/>
                  </a:lnTo>
                  <a:lnTo>
                    <a:pt x="2885" y="14064"/>
                  </a:lnTo>
                  <a:lnTo>
                    <a:pt x="2984" y="15201"/>
                  </a:lnTo>
                  <a:lnTo>
                    <a:pt x="3149" y="16227"/>
                  </a:lnTo>
                  <a:lnTo>
                    <a:pt x="3842" y="16227"/>
                  </a:lnTo>
                  <a:lnTo>
                    <a:pt x="4946" y="15090"/>
                  </a:lnTo>
                  <a:lnTo>
                    <a:pt x="4518" y="15090"/>
                  </a:lnTo>
                  <a:lnTo>
                    <a:pt x="3842" y="15201"/>
                  </a:lnTo>
                  <a:lnTo>
                    <a:pt x="4782" y="11623"/>
                  </a:lnTo>
                  <a:lnTo>
                    <a:pt x="5375" y="12067"/>
                  </a:lnTo>
                  <a:lnTo>
                    <a:pt x="5886" y="13204"/>
                  </a:lnTo>
                  <a:lnTo>
                    <a:pt x="6134" y="12483"/>
                  </a:lnTo>
                  <a:lnTo>
                    <a:pt x="6744" y="11789"/>
                  </a:lnTo>
                  <a:lnTo>
                    <a:pt x="6051" y="11623"/>
                  </a:lnTo>
                  <a:lnTo>
                    <a:pt x="5787" y="10624"/>
                  </a:lnTo>
                  <a:lnTo>
                    <a:pt x="5622" y="9071"/>
                  </a:lnTo>
                  <a:lnTo>
                    <a:pt x="5886" y="7601"/>
                  </a:lnTo>
                  <a:lnTo>
                    <a:pt x="6562" y="7490"/>
                  </a:lnTo>
                  <a:lnTo>
                    <a:pt x="7172" y="7906"/>
                  </a:lnTo>
                  <a:lnTo>
                    <a:pt x="7420" y="9487"/>
                  </a:lnTo>
                  <a:lnTo>
                    <a:pt x="7585" y="10902"/>
                  </a:lnTo>
                  <a:lnTo>
                    <a:pt x="8359" y="10208"/>
                  </a:lnTo>
                  <a:lnTo>
                    <a:pt x="7848" y="9182"/>
                  </a:lnTo>
                  <a:lnTo>
                    <a:pt x="7683" y="8044"/>
                  </a:lnTo>
                  <a:lnTo>
                    <a:pt x="8359" y="8044"/>
                  </a:lnTo>
                  <a:lnTo>
                    <a:pt x="9728" y="7906"/>
                  </a:lnTo>
                  <a:lnTo>
                    <a:pt x="11261" y="7184"/>
                  </a:lnTo>
                  <a:lnTo>
                    <a:pt x="10585" y="6907"/>
                  </a:lnTo>
                  <a:lnTo>
                    <a:pt x="11954" y="5326"/>
                  </a:lnTo>
                  <a:lnTo>
                    <a:pt x="10404" y="6186"/>
                  </a:lnTo>
                  <a:lnTo>
                    <a:pt x="9052" y="7490"/>
                  </a:lnTo>
                  <a:lnTo>
                    <a:pt x="7585" y="7184"/>
                  </a:lnTo>
                  <a:lnTo>
                    <a:pt x="6744" y="6463"/>
                  </a:lnTo>
                  <a:lnTo>
                    <a:pt x="7585" y="5603"/>
                  </a:lnTo>
                  <a:lnTo>
                    <a:pt x="9464" y="5049"/>
                  </a:lnTo>
                  <a:lnTo>
                    <a:pt x="7848" y="5049"/>
                  </a:lnTo>
                  <a:lnTo>
                    <a:pt x="6496" y="6019"/>
                  </a:lnTo>
                  <a:lnTo>
                    <a:pt x="5622" y="4882"/>
                  </a:lnTo>
                  <a:lnTo>
                    <a:pt x="8524" y="4438"/>
                  </a:lnTo>
                  <a:lnTo>
                    <a:pt x="5375" y="4161"/>
                  </a:lnTo>
                  <a:lnTo>
                    <a:pt x="7420" y="3190"/>
                  </a:lnTo>
                  <a:lnTo>
                    <a:pt x="5787" y="2746"/>
                  </a:lnTo>
                  <a:lnTo>
                    <a:pt x="5787" y="1997"/>
                  </a:lnTo>
                  <a:lnTo>
                    <a:pt x="7238" y="1886"/>
                  </a:lnTo>
                  <a:lnTo>
                    <a:pt x="8277" y="1442"/>
                  </a:lnTo>
                  <a:lnTo>
                    <a:pt x="8524" y="1886"/>
                  </a:lnTo>
                  <a:lnTo>
                    <a:pt x="9629" y="2330"/>
                  </a:lnTo>
                  <a:lnTo>
                    <a:pt x="9052" y="1165"/>
                  </a:lnTo>
                  <a:lnTo>
                    <a:pt x="9893" y="444"/>
                  </a:lnTo>
                  <a:lnTo>
                    <a:pt x="10585" y="1165"/>
                  </a:lnTo>
                  <a:lnTo>
                    <a:pt x="10404" y="2330"/>
                  </a:lnTo>
                  <a:lnTo>
                    <a:pt x="11261" y="3024"/>
                  </a:lnTo>
                  <a:lnTo>
                    <a:pt x="11179" y="1442"/>
                  </a:lnTo>
                  <a:lnTo>
                    <a:pt x="12119" y="444"/>
                  </a:lnTo>
                  <a:lnTo>
                    <a:pt x="13306" y="166"/>
                  </a:lnTo>
                  <a:lnTo>
                    <a:pt x="13916" y="2330"/>
                  </a:lnTo>
                  <a:lnTo>
                    <a:pt x="13982" y="0"/>
                  </a:lnTo>
                  <a:lnTo>
                    <a:pt x="15268" y="749"/>
                  </a:lnTo>
                  <a:lnTo>
                    <a:pt x="15449" y="2330"/>
                  </a:lnTo>
                  <a:lnTo>
                    <a:pt x="15878" y="860"/>
                  </a:lnTo>
                  <a:lnTo>
                    <a:pt x="16208" y="749"/>
                  </a:lnTo>
                  <a:lnTo>
                    <a:pt x="16373" y="1581"/>
                  </a:lnTo>
                  <a:lnTo>
                    <a:pt x="16636" y="860"/>
                  </a:lnTo>
                  <a:lnTo>
                    <a:pt x="17246" y="860"/>
                  </a:lnTo>
                  <a:lnTo>
                    <a:pt x="17246" y="1886"/>
                  </a:lnTo>
                  <a:lnTo>
                    <a:pt x="18434" y="2330"/>
                  </a:lnTo>
                  <a:lnTo>
                    <a:pt x="17082" y="3190"/>
                  </a:lnTo>
                  <a:lnTo>
                    <a:pt x="18434" y="3024"/>
                  </a:lnTo>
                  <a:lnTo>
                    <a:pt x="19472" y="3024"/>
                  </a:lnTo>
                  <a:lnTo>
                    <a:pt x="19984" y="5049"/>
                  </a:lnTo>
                  <a:lnTo>
                    <a:pt x="19472" y="5742"/>
                  </a:lnTo>
                  <a:lnTo>
                    <a:pt x="18434" y="6463"/>
                  </a:lnTo>
                  <a:lnTo>
                    <a:pt x="17246" y="6768"/>
                  </a:lnTo>
                  <a:lnTo>
                    <a:pt x="15697" y="6768"/>
                  </a:lnTo>
                  <a:lnTo>
                    <a:pt x="16208" y="7490"/>
                  </a:lnTo>
                  <a:lnTo>
                    <a:pt x="17659" y="7184"/>
                  </a:lnTo>
                  <a:lnTo>
                    <a:pt x="16142" y="8350"/>
                  </a:lnTo>
                  <a:lnTo>
                    <a:pt x="15268" y="8766"/>
                  </a:lnTo>
                  <a:lnTo>
                    <a:pt x="14427" y="9487"/>
                  </a:lnTo>
                  <a:lnTo>
                    <a:pt x="13735" y="10208"/>
                  </a:lnTo>
                  <a:lnTo>
                    <a:pt x="12976" y="11345"/>
                  </a:lnTo>
                  <a:lnTo>
                    <a:pt x="11954" y="11789"/>
                  </a:lnTo>
                  <a:lnTo>
                    <a:pt x="10849" y="12205"/>
                  </a:lnTo>
                  <a:lnTo>
                    <a:pt x="9893" y="12067"/>
                  </a:lnTo>
                  <a:lnTo>
                    <a:pt x="9052" y="11789"/>
                  </a:lnTo>
                  <a:lnTo>
                    <a:pt x="8112" y="12926"/>
                  </a:lnTo>
                  <a:lnTo>
                    <a:pt x="9052" y="12926"/>
                  </a:lnTo>
                  <a:lnTo>
                    <a:pt x="9629" y="13953"/>
                  </a:lnTo>
                  <a:lnTo>
                    <a:pt x="8953" y="15090"/>
                  </a:lnTo>
                  <a:lnTo>
                    <a:pt x="8524" y="15784"/>
                  </a:lnTo>
                  <a:lnTo>
                    <a:pt x="7238" y="15784"/>
                  </a:lnTo>
                  <a:lnTo>
                    <a:pt x="6991" y="16505"/>
                  </a:lnTo>
                  <a:lnTo>
                    <a:pt x="6496" y="16949"/>
                  </a:lnTo>
                  <a:lnTo>
                    <a:pt x="5458" y="16949"/>
                  </a:lnTo>
                  <a:lnTo>
                    <a:pt x="5029" y="15784"/>
                  </a:lnTo>
                  <a:lnTo>
                    <a:pt x="4683" y="16949"/>
                  </a:lnTo>
                  <a:lnTo>
                    <a:pt x="5622" y="18086"/>
                  </a:lnTo>
                  <a:lnTo>
                    <a:pt x="6298" y="18086"/>
                  </a:lnTo>
                  <a:lnTo>
                    <a:pt x="5622" y="19528"/>
                  </a:lnTo>
                  <a:lnTo>
                    <a:pt x="5029" y="199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5" name="Freeform 64">
              <a:extLst>
                <a:ext uri="{FF2B5EF4-FFF2-40B4-BE49-F238E27FC236}">
                  <a16:creationId xmlns:a16="http://schemas.microsoft.com/office/drawing/2014/main" id="{5CAB09B2-56AF-CA45-AAF9-498BF2C8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9045" y="1845267"/>
              <a:ext cx="329075" cy="255170"/>
            </a:xfrm>
            <a:custGeom>
              <a:avLst/>
              <a:gdLst>
                <a:gd name="T0" fmla="*/ 14721 w 20000"/>
                <a:gd name="T1" fmla="*/ 19956 h 20000"/>
                <a:gd name="T2" fmla="*/ 12081 w 20000"/>
                <a:gd name="T3" fmla="*/ 18162 h 20000"/>
                <a:gd name="T4" fmla="*/ 10694 w 20000"/>
                <a:gd name="T5" fmla="*/ 17637 h 20000"/>
                <a:gd name="T6" fmla="*/ 6633 w 20000"/>
                <a:gd name="T7" fmla="*/ 18337 h 20000"/>
                <a:gd name="T8" fmla="*/ 2437 w 20000"/>
                <a:gd name="T9" fmla="*/ 17199 h 20000"/>
                <a:gd name="T10" fmla="*/ 2809 w 20000"/>
                <a:gd name="T11" fmla="*/ 15186 h 20000"/>
                <a:gd name="T12" fmla="*/ 135 w 20000"/>
                <a:gd name="T13" fmla="*/ 13348 h 20000"/>
                <a:gd name="T14" fmla="*/ 135 w 20000"/>
                <a:gd name="T15" fmla="*/ 10635 h 20000"/>
                <a:gd name="T16" fmla="*/ 4535 w 20000"/>
                <a:gd name="T17" fmla="*/ 11116 h 20000"/>
                <a:gd name="T18" fmla="*/ 7885 w 20000"/>
                <a:gd name="T19" fmla="*/ 12254 h 20000"/>
                <a:gd name="T20" fmla="*/ 5245 w 20000"/>
                <a:gd name="T21" fmla="*/ 9497 h 20000"/>
                <a:gd name="T22" fmla="*/ 1015 w 20000"/>
                <a:gd name="T23" fmla="*/ 8840 h 20000"/>
                <a:gd name="T24" fmla="*/ 1387 w 20000"/>
                <a:gd name="T25" fmla="*/ 6565 h 20000"/>
                <a:gd name="T26" fmla="*/ 5956 w 20000"/>
                <a:gd name="T27" fmla="*/ 6565 h 20000"/>
                <a:gd name="T28" fmla="*/ 2809 w 20000"/>
                <a:gd name="T29" fmla="*/ 5208 h 20000"/>
                <a:gd name="T30" fmla="*/ 2267 w 20000"/>
                <a:gd name="T31" fmla="*/ 3414 h 20000"/>
                <a:gd name="T32" fmla="*/ 4196 w 20000"/>
                <a:gd name="T33" fmla="*/ 2713 h 20000"/>
                <a:gd name="T34" fmla="*/ 4535 w 20000"/>
                <a:gd name="T35" fmla="*/ 1619 h 20000"/>
                <a:gd name="T36" fmla="*/ 6971 w 20000"/>
                <a:gd name="T37" fmla="*/ 919 h 20000"/>
                <a:gd name="T38" fmla="*/ 10694 w 20000"/>
                <a:gd name="T39" fmla="*/ 0 h 20000"/>
                <a:gd name="T40" fmla="*/ 8900 w 20000"/>
                <a:gd name="T41" fmla="*/ 2932 h 20000"/>
                <a:gd name="T42" fmla="*/ 11540 w 20000"/>
                <a:gd name="T43" fmla="*/ 2713 h 20000"/>
                <a:gd name="T44" fmla="*/ 12420 w 20000"/>
                <a:gd name="T45" fmla="*/ 4551 h 20000"/>
                <a:gd name="T46" fmla="*/ 12589 w 20000"/>
                <a:gd name="T47" fmla="*/ 5208 h 20000"/>
                <a:gd name="T48" fmla="*/ 14349 w 20000"/>
                <a:gd name="T49" fmla="*/ 4551 h 20000"/>
                <a:gd name="T50" fmla="*/ 14856 w 20000"/>
                <a:gd name="T51" fmla="*/ 3414 h 20000"/>
                <a:gd name="T52" fmla="*/ 14856 w 20000"/>
                <a:gd name="T53" fmla="*/ 6565 h 20000"/>
                <a:gd name="T54" fmla="*/ 14856 w 20000"/>
                <a:gd name="T55" fmla="*/ 8840 h 20000"/>
                <a:gd name="T56" fmla="*/ 16311 w 20000"/>
                <a:gd name="T57" fmla="*/ 6346 h 20000"/>
                <a:gd name="T58" fmla="*/ 18037 w 20000"/>
                <a:gd name="T59" fmla="*/ 2932 h 20000"/>
                <a:gd name="T60" fmla="*/ 19425 w 20000"/>
                <a:gd name="T61" fmla="*/ 4770 h 20000"/>
                <a:gd name="T62" fmla="*/ 19289 w 20000"/>
                <a:gd name="T63" fmla="*/ 7484 h 20000"/>
                <a:gd name="T64" fmla="*/ 18037 w 20000"/>
                <a:gd name="T65" fmla="*/ 10635 h 20000"/>
                <a:gd name="T66" fmla="*/ 17834 w 20000"/>
                <a:gd name="T67" fmla="*/ 12910 h 20000"/>
                <a:gd name="T68" fmla="*/ 18579 w 20000"/>
                <a:gd name="T69" fmla="*/ 14048 h 20000"/>
                <a:gd name="T70" fmla="*/ 19966 w 20000"/>
                <a:gd name="T71" fmla="*/ 16543 h 20000"/>
                <a:gd name="T72" fmla="*/ 18376 w 20000"/>
                <a:gd name="T73" fmla="*/ 17199 h 20000"/>
                <a:gd name="T74" fmla="*/ 16311 w 20000"/>
                <a:gd name="T75" fmla="*/ 17199 h 20000"/>
                <a:gd name="T76" fmla="*/ 17157 w 20000"/>
                <a:gd name="T77" fmla="*/ 18337 h 20000"/>
                <a:gd name="T78" fmla="*/ 16108 w 20000"/>
                <a:gd name="T79" fmla="*/ 1995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00" h="20000">
                  <a:moveTo>
                    <a:pt x="16108" y="19956"/>
                  </a:moveTo>
                  <a:lnTo>
                    <a:pt x="14721" y="19956"/>
                  </a:lnTo>
                  <a:lnTo>
                    <a:pt x="12927" y="19037"/>
                  </a:lnTo>
                  <a:lnTo>
                    <a:pt x="12081" y="18162"/>
                  </a:lnTo>
                  <a:lnTo>
                    <a:pt x="12081" y="16543"/>
                  </a:lnTo>
                  <a:lnTo>
                    <a:pt x="10694" y="17637"/>
                  </a:lnTo>
                  <a:lnTo>
                    <a:pt x="8900" y="18162"/>
                  </a:lnTo>
                  <a:lnTo>
                    <a:pt x="6633" y="18337"/>
                  </a:lnTo>
                  <a:lnTo>
                    <a:pt x="4196" y="17637"/>
                  </a:lnTo>
                  <a:lnTo>
                    <a:pt x="2437" y="17199"/>
                  </a:lnTo>
                  <a:lnTo>
                    <a:pt x="2437" y="16105"/>
                  </a:lnTo>
                  <a:lnTo>
                    <a:pt x="2809" y="15186"/>
                  </a:lnTo>
                  <a:lnTo>
                    <a:pt x="1557" y="14048"/>
                  </a:lnTo>
                  <a:lnTo>
                    <a:pt x="135" y="13348"/>
                  </a:lnTo>
                  <a:lnTo>
                    <a:pt x="0" y="11816"/>
                  </a:lnTo>
                  <a:lnTo>
                    <a:pt x="135" y="10635"/>
                  </a:lnTo>
                  <a:lnTo>
                    <a:pt x="2437" y="10635"/>
                  </a:lnTo>
                  <a:lnTo>
                    <a:pt x="4535" y="11116"/>
                  </a:lnTo>
                  <a:lnTo>
                    <a:pt x="5956" y="11816"/>
                  </a:lnTo>
                  <a:lnTo>
                    <a:pt x="7885" y="12254"/>
                  </a:lnTo>
                  <a:lnTo>
                    <a:pt x="7343" y="11335"/>
                  </a:lnTo>
                  <a:lnTo>
                    <a:pt x="5245" y="9497"/>
                  </a:lnTo>
                  <a:lnTo>
                    <a:pt x="3316" y="9497"/>
                  </a:lnTo>
                  <a:lnTo>
                    <a:pt x="1015" y="8840"/>
                  </a:lnTo>
                  <a:lnTo>
                    <a:pt x="880" y="7484"/>
                  </a:lnTo>
                  <a:lnTo>
                    <a:pt x="1387" y="6565"/>
                  </a:lnTo>
                  <a:lnTo>
                    <a:pt x="2978" y="6565"/>
                  </a:lnTo>
                  <a:lnTo>
                    <a:pt x="5956" y="6565"/>
                  </a:lnTo>
                  <a:lnTo>
                    <a:pt x="2267" y="5646"/>
                  </a:lnTo>
                  <a:lnTo>
                    <a:pt x="2809" y="5208"/>
                  </a:lnTo>
                  <a:lnTo>
                    <a:pt x="1557" y="4551"/>
                  </a:lnTo>
                  <a:lnTo>
                    <a:pt x="2267" y="3414"/>
                  </a:lnTo>
                  <a:lnTo>
                    <a:pt x="3316" y="2932"/>
                  </a:lnTo>
                  <a:lnTo>
                    <a:pt x="4196" y="2713"/>
                  </a:lnTo>
                  <a:lnTo>
                    <a:pt x="3858" y="1794"/>
                  </a:lnTo>
                  <a:lnTo>
                    <a:pt x="4535" y="1619"/>
                  </a:lnTo>
                  <a:lnTo>
                    <a:pt x="5584" y="1619"/>
                  </a:lnTo>
                  <a:lnTo>
                    <a:pt x="6971" y="919"/>
                  </a:lnTo>
                  <a:lnTo>
                    <a:pt x="8426" y="438"/>
                  </a:lnTo>
                  <a:lnTo>
                    <a:pt x="10694" y="0"/>
                  </a:lnTo>
                  <a:lnTo>
                    <a:pt x="10355" y="1794"/>
                  </a:lnTo>
                  <a:lnTo>
                    <a:pt x="8900" y="2932"/>
                  </a:lnTo>
                  <a:lnTo>
                    <a:pt x="10694" y="2932"/>
                  </a:lnTo>
                  <a:lnTo>
                    <a:pt x="11540" y="2713"/>
                  </a:lnTo>
                  <a:lnTo>
                    <a:pt x="12589" y="3589"/>
                  </a:lnTo>
                  <a:lnTo>
                    <a:pt x="12420" y="4551"/>
                  </a:lnTo>
                  <a:lnTo>
                    <a:pt x="11201" y="5208"/>
                  </a:lnTo>
                  <a:lnTo>
                    <a:pt x="12589" y="5208"/>
                  </a:lnTo>
                  <a:lnTo>
                    <a:pt x="13841" y="5646"/>
                  </a:lnTo>
                  <a:lnTo>
                    <a:pt x="14349" y="4551"/>
                  </a:lnTo>
                  <a:lnTo>
                    <a:pt x="14349" y="2932"/>
                  </a:lnTo>
                  <a:lnTo>
                    <a:pt x="14856" y="3414"/>
                  </a:lnTo>
                  <a:lnTo>
                    <a:pt x="15601" y="4770"/>
                  </a:lnTo>
                  <a:lnTo>
                    <a:pt x="14856" y="6565"/>
                  </a:lnTo>
                  <a:lnTo>
                    <a:pt x="14349" y="8403"/>
                  </a:lnTo>
                  <a:lnTo>
                    <a:pt x="14856" y="8840"/>
                  </a:lnTo>
                  <a:lnTo>
                    <a:pt x="15770" y="8140"/>
                  </a:lnTo>
                  <a:lnTo>
                    <a:pt x="16311" y="6346"/>
                  </a:lnTo>
                  <a:lnTo>
                    <a:pt x="16988" y="4551"/>
                  </a:lnTo>
                  <a:lnTo>
                    <a:pt x="18037" y="2932"/>
                  </a:lnTo>
                  <a:lnTo>
                    <a:pt x="18917" y="3414"/>
                  </a:lnTo>
                  <a:lnTo>
                    <a:pt x="19425" y="4770"/>
                  </a:lnTo>
                  <a:lnTo>
                    <a:pt x="19797" y="5908"/>
                  </a:lnTo>
                  <a:lnTo>
                    <a:pt x="19289" y="7484"/>
                  </a:lnTo>
                  <a:lnTo>
                    <a:pt x="18579" y="9278"/>
                  </a:lnTo>
                  <a:lnTo>
                    <a:pt x="18037" y="10635"/>
                  </a:lnTo>
                  <a:lnTo>
                    <a:pt x="17496" y="11816"/>
                  </a:lnTo>
                  <a:lnTo>
                    <a:pt x="17834" y="12910"/>
                  </a:lnTo>
                  <a:lnTo>
                    <a:pt x="18376" y="14311"/>
                  </a:lnTo>
                  <a:lnTo>
                    <a:pt x="18579" y="14048"/>
                  </a:lnTo>
                  <a:lnTo>
                    <a:pt x="19289" y="15405"/>
                  </a:lnTo>
                  <a:lnTo>
                    <a:pt x="19966" y="16543"/>
                  </a:lnTo>
                  <a:lnTo>
                    <a:pt x="19289" y="18162"/>
                  </a:lnTo>
                  <a:lnTo>
                    <a:pt x="18376" y="17199"/>
                  </a:lnTo>
                  <a:lnTo>
                    <a:pt x="17157" y="17199"/>
                  </a:lnTo>
                  <a:lnTo>
                    <a:pt x="16311" y="17199"/>
                  </a:lnTo>
                  <a:lnTo>
                    <a:pt x="15770" y="19037"/>
                  </a:lnTo>
                  <a:lnTo>
                    <a:pt x="17157" y="18337"/>
                  </a:lnTo>
                  <a:lnTo>
                    <a:pt x="17157" y="19475"/>
                  </a:lnTo>
                  <a:lnTo>
                    <a:pt x="16108" y="1995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6" name="Freeform 63">
              <a:extLst>
                <a:ext uri="{FF2B5EF4-FFF2-40B4-BE49-F238E27FC236}">
                  <a16:creationId xmlns:a16="http://schemas.microsoft.com/office/drawing/2014/main" id="{11436629-4D50-8A41-BB7B-697C30613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6194" y="1510619"/>
              <a:ext cx="171509" cy="213338"/>
            </a:xfrm>
            <a:custGeom>
              <a:avLst/>
              <a:gdLst>
                <a:gd name="T0" fmla="*/ 7036 w 20000"/>
                <a:gd name="T1" fmla="*/ 19948 h 20000"/>
                <a:gd name="T2" fmla="*/ 3974 w 20000"/>
                <a:gd name="T3" fmla="*/ 19687 h 20000"/>
                <a:gd name="T4" fmla="*/ 2671 w 20000"/>
                <a:gd name="T5" fmla="*/ 19112 h 20000"/>
                <a:gd name="T6" fmla="*/ 0 w 20000"/>
                <a:gd name="T7" fmla="*/ 17807 h 20000"/>
                <a:gd name="T8" fmla="*/ 0 w 20000"/>
                <a:gd name="T9" fmla="*/ 15352 h 20000"/>
                <a:gd name="T10" fmla="*/ 2671 w 20000"/>
                <a:gd name="T11" fmla="*/ 13473 h 20000"/>
                <a:gd name="T12" fmla="*/ 8404 w 20000"/>
                <a:gd name="T13" fmla="*/ 14308 h 20000"/>
                <a:gd name="T14" fmla="*/ 8078 w 20000"/>
                <a:gd name="T15" fmla="*/ 12167 h 20000"/>
                <a:gd name="T16" fmla="*/ 3062 w 20000"/>
                <a:gd name="T17" fmla="*/ 11854 h 20000"/>
                <a:gd name="T18" fmla="*/ 261 w 20000"/>
                <a:gd name="T19" fmla="*/ 11332 h 20000"/>
                <a:gd name="T20" fmla="*/ 3974 w 20000"/>
                <a:gd name="T21" fmla="*/ 9713 h 20000"/>
                <a:gd name="T22" fmla="*/ 261 w 20000"/>
                <a:gd name="T23" fmla="*/ 9713 h 20000"/>
                <a:gd name="T24" fmla="*/ 2671 w 20000"/>
                <a:gd name="T25" fmla="*/ 6475 h 20000"/>
                <a:gd name="T26" fmla="*/ 5407 w 20000"/>
                <a:gd name="T27" fmla="*/ 7781 h 20000"/>
                <a:gd name="T28" fmla="*/ 8078 w 20000"/>
                <a:gd name="T29" fmla="*/ 6475 h 20000"/>
                <a:gd name="T30" fmla="*/ 5407 w 20000"/>
                <a:gd name="T31" fmla="*/ 6475 h 20000"/>
                <a:gd name="T32" fmla="*/ 3974 w 20000"/>
                <a:gd name="T33" fmla="*/ 5117 h 20000"/>
                <a:gd name="T34" fmla="*/ 6384 w 20000"/>
                <a:gd name="T35" fmla="*/ 4021 h 20000"/>
                <a:gd name="T36" fmla="*/ 9772 w 20000"/>
                <a:gd name="T37" fmla="*/ 4804 h 20000"/>
                <a:gd name="T38" fmla="*/ 10749 w 20000"/>
                <a:gd name="T39" fmla="*/ 4021 h 20000"/>
                <a:gd name="T40" fmla="*/ 9772 w 20000"/>
                <a:gd name="T41" fmla="*/ 2977 h 20000"/>
                <a:gd name="T42" fmla="*/ 11792 w 20000"/>
                <a:gd name="T43" fmla="*/ 2141 h 20000"/>
                <a:gd name="T44" fmla="*/ 15505 w 20000"/>
                <a:gd name="T45" fmla="*/ 0 h 20000"/>
                <a:gd name="T46" fmla="*/ 17915 w 20000"/>
                <a:gd name="T47" fmla="*/ 1619 h 20000"/>
                <a:gd name="T48" fmla="*/ 16873 w 20000"/>
                <a:gd name="T49" fmla="*/ 3499 h 20000"/>
                <a:gd name="T50" fmla="*/ 16873 w 20000"/>
                <a:gd name="T51" fmla="*/ 6162 h 20000"/>
                <a:gd name="T52" fmla="*/ 17915 w 20000"/>
                <a:gd name="T53" fmla="*/ 6997 h 20000"/>
                <a:gd name="T54" fmla="*/ 17264 w 20000"/>
                <a:gd name="T55" fmla="*/ 9138 h 20000"/>
                <a:gd name="T56" fmla="*/ 18893 w 20000"/>
                <a:gd name="T57" fmla="*/ 10548 h 20000"/>
                <a:gd name="T58" fmla="*/ 16873 w 20000"/>
                <a:gd name="T59" fmla="*/ 13473 h 20000"/>
                <a:gd name="T60" fmla="*/ 18893 w 20000"/>
                <a:gd name="T61" fmla="*/ 12898 h 20000"/>
                <a:gd name="T62" fmla="*/ 19935 w 20000"/>
                <a:gd name="T63" fmla="*/ 15614 h 20000"/>
                <a:gd name="T64" fmla="*/ 18241 w 20000"/>
                <a:gd name="T65" fmla="*/ 15614 h 20000"/>
                <a:gd name="T66" fmla="*/ 15505 w 20000"/>
                <a:gd name="T67" fmla="*/ 16449 h 20000"/>
                <a:gd name="T68" fmla="*/ 12508 w 20000"/>
                <a:gd name="T69" fmla="*/ 17493 h 20000"/>
                <a:gd name="T70" fmla="*/ 13550 w 20000"/>
                <a:gd name="T71" fmla="*/ 15352 h 20000"/>
                <a:gd name="T72" fmla="*/ 11140 w 20000"/>
                <a:gd name="T73" fmla="*/ 16449 h 20000"/>
                <a:gd name="T74" fmla="*/ 10749 w 20000"/>
                <a:gd name="T75" fmla="*/ 18329 h 20000"/>
                <a:gd name="T76" fmla="*/ 9121 w 20000"/>
                <a:gd name="T77" fmla="*/ 18590 h 20000"/>
                <a:gd name="T78" fmla="*/ 7036 w 20000"/>
                <a:gd name="T79" fmla="*/ 1994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00" h="20000">
                  <a:moveTo>
                    <a:pt x="7036" y="19948"/>
                  </a:moveTo>
                  <a:lnTo>
                    <a:pt x="3974" y="19687"/>
                  </a:lnTo>
                  <a:lnTo>
                    <a:pt x="2671" y="19112"/>
                  </a:lnTo>
                  <a:lnTo>
                    <a:pt x="0" y="17807"/>
                  </a:lnTo>
                  <a:lnTo>
                    <a:pt x="0" y="15352"/>
                  </a:lnTo>
                  <a:lnTo>
                    <a:pt x="2671" y="13473"/>
                  </a:lnTo>
                  <a:lnTo>
                    <a:pt x="8404" y="14308"/>
                  </a:lnTo>
                  <a:lnTo>
                    <a:pt x="8078" y="12167"/>
                  </a:lnTo>
                  <a:lnTo>
                    <a:pt x="3062" y="11854"/>
                  </a:lnTo>
                  <a:lnTo>
                    <a:pt x="261" y="11332"/>
                  </a:lnTo>
                  <a:lnTo>
                    <a:pt x="3974" y="9713"/>
                  </a:lnTo>
                  <a:lnTo>
                    <a:pt x="261" y="9713"/>
                  </a:lnTo>
                  <a:lnTo>
                    <a:pt x="2671" y="6475"/>
                  </a:lnTo>
                  <a:lnTo>
                    <a:pt x="5407" y="7781"/>
                  </a:lnTo>
                  <a:lnTo>
                    <a:pt x="8078" y="6475"/>
                  </a:lnTo>
                  <a:lnTo>
                    <a:pt x="5407" y="6475"/>
                  </a:lnTo>
                  <a:lnTo>
                    <a:pt x="3974" y="5117"/>
                  </a:lnTo>
                  <a:lnTo>
                    <a:pt x="6384" y="4021"/>
                  </a:lnTo>
                  <a:lnTo>
                    <a:pt x="9772" y="4804"/>
                  </a:lnTo>
                  <a:lnTo>
                    <a:pt x="10749" y="4021"/>
                  </a:lnTo>
                  <a:lnTo>
                    <a:pt x="9772" y="2977"/>
                  </a:lnTo>
                  <a:lnTo>
                    <a:pt x="11792" y="2141"/>
                  </a:lnTo>
                  <a:lnTo>
                    <a:pt x="15505" y="0"/>
                  </a:lnTo>
                  <a:lnTo>
                    <a:pt x="17915" y="1619"/>
                  </a:lnTo>
                  <a:lnTo>
                    <a:pt x="16873" y="3499"/>
                  </a:lnTo>
                  <a:lnTo>
                    <a:pt x="16873" y="6162"/>
                  </a:lnTo>
                  <a:lnTo>
                    <a:pt x="17915" y="6997"/>
                  </a:lnTo>
                  <a:lnTo>
                    <a:pt x="17264" y="9138"/>
                  </a:lnTo>
                  <a:lnTo>
                    <a:pt x="18893" y="10548"/>
                  </a:lnTo>
                  <a:lnTo>
                    <a:pt x="16873" y="13473"/>
                  </a:lnTo>
                  <a:lnTo>
                    <a:pt x="18893" y="12898"/>
                  </a:lnTo>
                  <a:lnTo>
                    <a:pt x="19935" y="15614"/>
                  </a:lnTo>
                  <a:lnTo>
                    <a:pt x="18241" y="15614"/>
                  </a:lnTo>
                  <a:lnTo>
                    <a:pt x="15505" y="16449"/>
                  </a:lnTo>
                  <a:lnTo>
                    <a:pt x="12508" y="17493"/>
                  </a:lnTo>
                  <a:lnTo>
                    <a:pt x="13550" y="15352"/>
                  </a:lnTo>
                  <a:lnTo>
                    <a:pt x="11140" y="16449"/>
                  </a:lnTo>
                  <a:lnTo>
                    <a:pt x="10749" y="18329"/>
                  </a:lnTo>
                  <a:lnTo>
                    <a:pt x="9121" y="18590"/>
                  </a:lnTo>
                  <a:lnTo>
                    <a:pt x="7036" y="199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7" name="Freeform 62">
              <a:extLst>
                <a:ext uri="{FF2B5EF4-FFF2-40B4-BE49-F238E27FC236}">
                  <a16:creationId xmlns:a16="http://schemas.microsoft.com/office/drawing/2014/main" id="{E4EC9A4C-C519-134B-B276-96733C92B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384" y="1744874"/>
              <a:ext cx="255171" cy="161747"/>
            </a:xfrm>
            <a:custGeom>
              <a:avLst/>
              <a:gdLst>
                <a:gd name="T0" fmla="*/ 2495 w 20000"/>
                <a:gd name="T1" fmla="*/ 19931 h 20000"/>
                <a:gd name="T2" fmla="*/ 1357 w 20000"/>
                <a:gd name="T3" fmla="*/ 19931 h 20000"/>
                <a:gd name="T4" fmla="*/ 1794 w 20000"/>
                <a:gd name="T5" fmla="*/ 17801 h 20000"/>
                <a:gd name="T6" fmla="*/ 1794 w 20000"/>
                <a:gd name="T7" fmla="*/ 16014 h 20000"/>
                <a:gd name="T8" fmla="*/ 875 w 20000"/>
                <a:gd name="T9" fmla="*/ 14914 h 20000"/>
                <a:gd name="T10" fmla="*/ 0 w 20000"/>
                <a:gd name="T11" fmla="*/ 13127 h 20000"/>
                <a:gd name="T12" fmla="*/ 2057 w 20000"/>
                <a:gd name="T13" fmla="*/ 11340 h 20000"/>
                <a:gd name="T14" fmla="*/ 3151 w 20000"/>
                <a:gd name="T15" fmla="*/ 9210 h 20000"/>
                <a:gd name="T16" fmla="*/ 4726 w 20000"/>
                <a:gd name="T17" fmla="*/ 9210 h 20000"/>
                <a:gd name="T18" fmla="*/ 4989 w 20000"/>
                <a:gd name="T19" fmla="*/ 8522 h 20000"/>
                <a:gd name="T20" fmla="*/ 4726 w 20000"/>
                <a:gd name="T21" fmla="*/ 7423 h 20000"/>
                <a:gd name="T22" fmla="*/ 4989 w 20000"/>
                <a:gd name="T23" fmla="*/ 7423 h 20000"/>
                <a:gd name="T24" fmla="*/ 5427 w 20000"/>
                <a:gd name="T25" fmla="*/ 7423 h 20000"/>
                <a:gd name="T26" fmla="*/ 8403 w 20000"/>
                <a:gd name="T27" fmla="*/ 4605 h 20000"/>
                <a:gd name="T28" fmla="*/ 7921 w 20000"/>
                <a:gd name="T29" fmla="*/ 3162 h 20000"/>
                <a:gd name="T30" fmla="*/ 9059 w 20000"/>
                <a:gd name="T31" fmla="*/ 0 h 20000"/>
                <a:gd name="T32" fmla="*/ 11554 w 20000"/>
                <a:gd name="T33" fmla="*/ 275 h 20000"/>
                <a:gd name="T34" fmla="*/ 11991 w 20000"/>
                <a:gd name="T35" fmla="*/ 1100 h 20000"/>
                <a:gd name="T36" fmla="*/ 14923 w 20000"/>
                <a:gd name="T37" fmla="*/ 1787 h 20000"/>
                <a:gd name="T38" fmla="*/ 14923 w 20000"/>
                <a:gd name="T39" fmla="*/ 2818 h 20000"/>
                <a:gd name="T40" fmla="*/ 15624 w 20000"/>
                <a:gd name="T41" fmla="*/ 3918 h 20000"/>
                <a:gd name="T42" fmla="*/ 14486 w 20000"/>
                <a:gd name="T43" fmla="*/ 4948 h 20000"/>
                <a:gd name="T44" fmla="*/ 16105 w 20000"/>
                <a:gd name="T45" fmla="*/ 4605 h 20000"/>
                <a:gd name="T46" fmla="*/ 16280 w 20000"/>
                <a:gd name="T47" fmla="*/ 4605 h 20000"/>
                <a:gd name="T48" fmla="*/ 16105 w 20000"/>
                <a:gd name="T49" fmla="*/ 6392 h 20000"/>
                <a:gd name="T50" fmla="*/ 17199 w 20000"/>
                <a:gd name="T51" fmla="*/ 4948 h 20000"/>
                <a:gd name="T52" fmla="*/ 17199 w 20000"/>
                <a:gd name="T53" fmla="*/ 4605 h 20000"/>
                <a:gd name="T54" fmla="*/ 18600 w 20000"/>
                <a:gd name="T55" fmla="*/ 4948 h 20000"/>
                <a:gd name="T56" fmla="*/ 19256 w 20000"/>
                <a:gd name="T57" fmla="*/ 5704 h 20000"/>
                <a:gd name="T58" fmla="*/ 19256 w 20000"/>
                <a:gd name="T59" fmla="*/ 9210 h 20000"/>
                <a:gd name="T60" fmla="*/ 19956 w 20000"/>
                <a:gd name="T61" fmla="*/ 11340 h 20000"/>
                <a:gd name="T62" fmla="*/ 18118 w 20000"/>
                <a:gd name="T63" fmla="*/ 12096 h 20000"/>
                <a:gd name="T64" fmla="*/ 16105 w 20000"/>
                <a:gd name="T65" fmla="*/ 12440 h 20000"/>
                <a:gd name="T66" fmla="*/ 13348 w 20000"/>
                <a:gd name="T67" fmla="*/ 13127 h 20000"/>
                <a:gd name="T68" fmla="*/ 11991 w 20000"/>
                <a:gd name="T69" fmla="*/ 13883 h 20000"/>
                <a:gd name="T70" fmla="*/ 10460 w 20000"/>
                <a:gd name="T71" fmla="*/ 15258 h 20000"/>
                <a:gd name="T72" fmla="*/ 9059 w 20000"/>
                <a:gd name="T73" fmla="*/ 15258 h 20000"/>
                <a:gd name="T74" fmla="*/ 8578 w 20000"/>
                <a:gd name="T75" fmla="*/ 14914 h 20000"/>
                <a:gd name="T76" fmla="*/ 7221 w 20000"/>
                <a:gd name="T77" fmla="*/ 17045 h 20000"/>
                <a:gd name="T78" fmla="*/ 6083 w 20000"/>
                <a:gd name="T79" fmla="*/ 19519 h 20000"/>
                <a:gd name="T80" fmla="*/ 4726 w 20000"/>
                <a:gd name="T81" fmla="*/ 18832 h 20000"/>
                <a:gd name="T82" fmla="*/ 2495 w 20000"/>
                <a:gd name="T83" fmla="*/ 1993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00" h="20000">
                  <a:moveTo>
                    <a:pt x="2495" y="19931"/>
                  </a:moveTo>
                  <a:lnTo>
                    <a:pt x="1357" y="19931"/>
                  </a:lnTo>
                  <a:lnTo>
                    <a:pt x="1794" y="17801"/>
                  </a:lnTo>
                  <a:lnTo>
                    <a:pt x="1794" y="16014"/>
                  </a:lnTo>
                  <a:lnTo>
                    <a:pt x="875" y="14914"/>
                  </a:lnTo>
                  <a:lnTo>
                    <a:pt x="0" y="13127"/>
                  </a:lnTo>
                  <a:lnTo>
                    <a:pt x="2057" y="11340"/>
                  </a:lnTo>
                  <a:lnTo>
                    <a:pt x="3151" y="9210"/>
                  </a:lnTo>
                  <a:lnTo>
                    <a:pt x="4726" y="9210"/>
                  </a:lnTo>
                  <a:lnTo>
                    <a:pt x="4989" y="8522"/>
                  </a:lnTo>
                  <a:lnTo>
                    <a:pt x="4726" y="7423"/>
                  </a:lnTo>
                  <a:lnTo>
                    <a:pt x="4989" y="7423"/>
                  </a:lnTo>
                  <a:lnTo>
                    <a:pt x="5427" y="7423"/>
                  </a:lnTo>
                  <a:lnTo>
                    <a:pt x="8403" y="4605"/>
                  </a:lnTo>
                  <a:lnTo>
                    <a:pt x="7921" y="3162"/>
                  </a:lnTo>
                  <a:lnTo>
                    <a:pt x="9059" y="0"/>
                  </a:lnTo>
                  <a:lnTo>
                    <a:pt x="11554" y="275"/>
                  </a:lnTo>
                  <a:lnTo>
                    <a:pt x="11991" y="1100"/>
                  </a:lnTo>
                  <a:lnTo>
                    <a:pt x="14923" y="1787"/>
                  </a:lnTo>
                  <a:lnTo>
                    <a:pt x="14923" y="2818"/>
                  </a:lnTo>
                  <a:lnTo>
                    <a:pt x="15624" y="3918"/>
                  </a:lnTo>
                  <a:lnTo>
                    <a:pt x="14486" y="4948"/>
                  </a:lnTo>
                  <a:lnTo>
                    <a:pt x="16105" y="4605"/>
                  </a:lnTo>
                  <a:lnTo>
                    <a:pt x="16280" y="4605"/>
                  </a:lnTo>
                  <a:lnTo>
                    <a:pt x="16105" y="6392"/>
                  </a:lnTo>
                  <a:lnTo>
                    <a:pt x="17199" y="4948"/>
                  </a:lnTo>
                  <a:lnTo>
                    <a:pt x="17199" y="4605"/>
                  </a:lnTo>
                  <a:lnTo>
                    <a:pt x="18600" y="4948"/>
                  </a:lnTo>
                  <a:lnTo>
                    <a:pt x="19256" y="5704"/>
                  </a:lnTo>
                  <a:lnTo>
                    <a:pt x="19256" y="9210"/>
                  </a:lnTo>
                  <a:lnTo>
                    <a:pt x="19956" y="11340"/>
                  </a:lnTo>
                  <a:lnTo>
                    <a:pt x="18118" y="12096"/>
                  </a:lnTo>
                  <a:lnTo>
                    <a:pt x="16105" y="12440"/>
                  </a:lnTo>
                  <a:lnTo>
                    <a:pt x="13348" y="13127"/>
                  </a:lnTo>
                  <a:lnTo>
                    <a:pt x="11991" y="13883"/>
                  </a:lnTo>
                  <a:lnTo>
                    <a:pt x="10460" y="15258"/>
                  </a:lnTo>
                  <a:lnTo>
                    <a:pt x="9059" y="15258"/>
                  </a:lnTo>
                  <a:lnTo>
                    <a:pt x="8578" y="14914"/>
                  </a:lnTo>
                  <a:lnTo>
                    <a:pt x="7221" y="17045"/>
                  </a:lnTo>
                  <a:lnTo>
                    <a:pt x="6083" y="19519"/>
                  </a:lnTo>
                  <a:lnTo>
                    <a:pt x="4726" y="18832"/>
                  </a:lnTo>
                  <a:lnTo>
                    <a:pt x="2495" y="1993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8" name="Freeform 61">
              <a:extLst>
                <a:ext uri="{FF2B5EF4-FFF2-40B4-BE49-F238E27FC236}">
                  <a16:creationId xmlns:a16="http://schemas.microsoft.com/office/drawing/2014/main" id="{80A3C8A7-B1BA-6A41-B89E-C1AE44E84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333" y="1761606"/>
              <a:ext cx="257962" cy="172903"/>
            </a:xfrm>
            <a:custGeom>
              <a:avLst/>
              <a:gdLst>
                <a:gd name="T0" fmla="*/ 16760 w 20000"/>
                <a:gd name="T1" fmla="*/ 19936 h 20000"/>
                <a:gd name="T2" fmla="*/ 14125 w 20000"/>
                <a:gd name="T3" fmla="*/ 19936 h 20000"/>
                <a:gd name="T4" fmla="*/ 12095 w 20000"/>
                <a:gd name="T5" fmla="*/ 18907 h 20000"/>
                <a:gd name="T6" fmla="*/ 9201 w 20000"/>
                <a:gd name="T7" fmla="*/ 18264 h 20000"/>
                <a:gd name="T8" fmla="*/ 5832 w 20000"/>
                <a:gd name="T9" fmla="*/ 17299 h 20000"/>
                <a:gd name="T10" fmla="*/ 2894 w 20000"/>
                <a:gd name="T11" fmla="*/ 16270 h 20000"/>
                <a:gd name="T12" fmla="*/ 1123 w 20000"/>
                <a:gd name="T13" fmla="*/ 13891 h 20000"/>
                <a:gd name="T14" fmla="*/ 1771 w 20000"/>
                <a:gd name="T15" fmla="*/ 11961 h 20000"/>
                <a:gd name="T16" fmla="*/ 2678 w 20000"/>
                <a:gd name="T17" fmla="*/ 9582 h 20000"/>
                <a:gd name="T18" fmla="*/ 2894 w 20000"/>
                <a:gd name="T19" fmla="*/ 6945 h 20000"/>
                <a:gd name="T20" fmla="*/ 2678 w 20000"/>
                <a:gd name="T21" fmla="*/ 5273 h 20000"/>
                <a:gd name="T22" fmla="*/ 691 w 20000"/>
                <a:gd name="T23" fmla="*/ 4309 h 20000"/>
                <a:gd name="T24" fmla="*/ 0 w 20000"/>
                <a:gd name="T25" fmla="*/ 2315 h 20000"/>
                <a:gd name="T26" fmla="*/ 432 w 20000"/>
                <a:gd name="T27" fmla="*/ 0 h 20000"/>
                <a:gd name="T28" fmla="*/ 2203 w 20000"/>
                <a:gd name="T29" fmla="*/ 0 h 20000"/>
                <a:gd name="T30" fmla="*/ 4492 w 20000"/>
                <a:gd name="T31" fmla="*/ 2315 h 20000"/>
                <a:gd name="T32" fmla="*/ 5400 w 20000"/>
                <a:gd name="T33" fmla="*/ 3280 h 20000"/>
                <a:gd name="T34" fmla="*/ 7387 w 20000"/>
                <a:gd name="T35" fmla="*/ 5273 h 20000"/>
                <a:gd name="T36" fmla="*/ 8035 w 20000"/>
                <a:gd name="T37" fmla="*/ 7588 h 20000"/>
                <a:gd name="T38" fmla="*/ 6955 w 20000"/>
                <a:gd name="T39" fmla="*/ 7588 h 20000"/>
                <a:gd name="T40" fmla="*/ 6523 w 20000"/>
                <a:gd name="T41" fmla="*/ 8617 h 20000"/>
                <a:gd name="T42" fmla="*/ 6523 w 20000"/>
                <a:gd name="T43" fmla="*/ 9582 h 20000"/>
                <a:gd name="T44" fmla="*/ 7387 w 20000"/>
                <a:gd name="T45" fmla="*/ 11961 h 20000"/>
                <a:gd name="T46" fmla="*/ 9201 w 20000"/>
                <a:gd name="T47" fmla="*/ 12283 h 20000"/>
                <a:gd name="T48" fmla="*/ 10972 w 20000"/>
                <a:gd name="T49" fmla="*/ 13633 h 20000"/>
                <a:gd name="T50" fmla="*/ 13866 w 20000"/>
                <a:gd name="T51" fmla="*/ 13633 h 20000"/>
                <a:gd name="T52" fmla="*/ 15896 w 20000"/>
                <a:gd name="T53" fmla="*/ 12990 h 20000"/>
                <a:gd name="T54" fmla="*/ 18618 w 20000"/>
                <a:gd name="T55" fmla="*/ 13891 h 20000"/>
                <a:gd name="T56" fmla="*/ 19957 w 20000"/>
                <a:gd name="T57" fmla="*/ 15627 h 20000"/>
                <a:gd name="T58" fmla="*/ 19957 w 20000"/>
                <a:gd name="T59" fmla="*/ 16656 h 20000"/>
                <a:gd name="T60" fmla="*/ 18618 w 20000"/>
                <a:gd name="T61" fmla="*/ 17942 h 20000"/>
                <a:gd name="T62" fmla="*/ 17667 w 20000"/>
                <a:gd name="T63" fmla="*/ 19293 h 20000"/>
                <a:gd name="T64" fmla="*/ 16760 w 20000"/>
                <a:gd name="T65" fmla="*/ 1993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00" h="20000">
                  <a:moveTo>
                    <a:pt x="16760" y="19936"/>
                  </a:moveTo>
                  <a:lnTo>
                    <a:pt x="14125" y="19936"/>
                  </a:lnTo>
                  <a:lnTo>
                    <a:pt x="12095" y="18907"/>
                  </a:lnTo>
                  <a:lnTo>
                    <a:pt x="9201" y="18264"/>
                  </a:lnTo>
                  <a:lnTo>
                    <a:pt x="5832" y="17299"/>
                  </a:lnTo>
                  <a:lnTo>
                    <a:pt x="2894" y="16270"/>
                  </a:lnTo>
                  <a:lnTo>
                    <a:pt x="1123" y="13891"/>
                  </a:lnTo>
                  <a:lnTo>
                    <a:pt x="1771" y="11961"/>
                  </a:lnTo>
                  <a:lnTo>
                    <a:pt x="2678" y="9582"/>
                  </a:lnTo>
                  <a:lnTo>
                    <a:pt x="2894" y="6945"/>
                  </a:lnTo>
                  <a:lnTo>
                    <a:pt x="2678" y="5273"/>
                  </a:lnTo>
                  <a:lnTo>
                    <a:pt x="691" y="4309"/>
                  </a:lnTo>
                  <a:lnTo>
                    <a:pt x="0" y="2315"/>
                  </a:lnTo>
                  <a:lnTo>
                    <a:pt x="432" y="0"/>
                  </a:lnTo>
                  <a:lnTo>
                    <a:pt x="2203" y="0"/>
                  </a:lnTo>
                  <a:lnTo>
                    <a:pt x="4492" y="2315"/>
                  </a:lnTo>
                  <a:lnTo>
                    <a:pt x="5400" y="3280"/>
                  </a:lnTo>
                  <a:lnTo>
                    <a:pt x="7387" y="5273"/>
                  </a:lnTo>
                  <a:lnTo>
                    <a:pt x="8035" y="7588"/>
                  </a:lnTo>
                  <a:lnTo>
                    <a:pt x="6955" y="7588"/>
                  </a:lnTo>
                  <a:lnTo>
                    <a:pt x="6523" y="8617"/>
                  </a:lnTo>
                  <a:lnTo>
                    <a:pt x="6523" y="9582"/>
                  </a:lnTo>
                  <a:lnTo>
                    <a:pt x="7387" y="11961"/>
                  </a:lnTo>
                  <a:lnTo>
                    <a:pt x="9201" y="12283"/>
                  </a:lnTo>
                  <a:lnTo>
                    <a:pt x="10972" y="13633"/>
                  </a:lnTo>
                  <a:lnTo>
                    <a:pt x="13866" y="13633"/>
                  </a:lnTo>
                  <a:lnTo>
                    <a:pt x="15896" y="12990"/>
                  </a:lnTo>
                  <a:lnTo>
                    <a:pt x="18618" y="13891"/>
                  </a:lnTo>
                  <a:lnTo>
                    <a:pt x="19957" y="15627"/>
                  </a:lnTo>
                  <a:lnTo>
                    <a:pt x="19957" y="16656"/>
                  </a:lnTo>
                  <a:lnTo>
                    <a:pt x="18618" y="17942"/>
                  </a:lnTo>
                  <a:lnTo>
                    <a:pt x="17667" y="19293"/>
                  </a:lnTo>
                  <a:lnTo>
                    <a:pt x="16760" y="1993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9" name="Freeform 60">
              <a:extLst>
                <a:ext uri="{FF2B5EF4-FFF2-40B4-BE49-F238E27FC236}">
                  <a16:creationId xmlns:a16="http://schemas.microsoft.com/office/drawing/2014/main" id="{7D3BDAE3-0A81-B04E-9C23-8DAC7013B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018" y="1686310"/>
              <a:ext cx="228679" cy="128283"/>
            </a:xfrm>
            <a:custGeom>
              <a:avLst/>
              <a:gdLst>
                <a:gd name="T0" fmla="*/ 16195 w 20000"/>
                <a:gd name="T1" fmla="*/ 19913 h 20000"/>
                <a:gd name="T2" fmla="*/ 12098 w 20000"/>
                <a:gd name="T3" fmla="*/ 18515 h 20000"/>
                <a:gd name="T4" fmla="*/ 12683 w 20000"/>
                <a:gd name="T5" fmla="*/ 17205 h 20000"/>
                <a:gd name="T6" fmla="*/ 3512 w 20000"/>
                <a:gd name="T7" fmla="*/ 19039 h 20000"/>
                <a:gd name="T8" fmla="*/ 2537 w 20000"/>
                <a:gd name="T9" fmla="*/ 16332 h 20000"/>
                <a:gd name="T10" fmla="*/ 4829 w 20000"/>
                <a:gd name="T11" fmla="*/ 15371 h 20000"/>
                <a:gd name="T12" fmla="*/ 8098 w 20000"/>
                <a:gd name="T13" fmla="*/ 15371 h 20000"/>
                <a:gd name="T14" fmla="*/ 9902 w 20000"/>
                <a:gd name="T15" fmla="*/ 13100 h 20000"/>
                <a:gd name="T16" fmla="*/ 5317 w 20000"/>
                <a:gd name="T17" fmla="*/ 12664 h 20000"/>
                <a:gd name="T18" fmla="*/ 6829 w 20000"/>
                <a:gd name="T19" fmla="*/ 10480 h 20000"/>
                <a:gd name="T20" fmla="*/ 6585 w 20000"/>
                <a:gd name="T21" fmla="*/ 9432 h 20000"/>
                <a:gd name="T22" fmla="*/ 3317 w 20000"/>
                <a:gd name="T23" fmla="*/ 12664 h 20000"/>
                <a:gd name="T24" fmla="*/ 1317 w 20000"/>
                <a:gd name="T25" fmla="*/ 11790 h 20000"/>
                <a:gd name="T26" fmla="*/ 0 w 20000"/>
                <a:gd name="T27" fmla="*/ 8122 h 20000"/>
                <a:gd name="T28" fmla="*/ 2780 w 20000"/>
                <a:gd name="T29" fmla="*/ 5852 h 20000"/>
                <a:gd name="T30" fmla="*/ 4585 w 20000"/>
                <a:gd name="T31" fmla="*/ 3144 h 20000"/>
                <a:gd name="T32" fmla="*/ 6829 w 20000"/>
                <a:gd name="T33" fmla="*/ 873 h 20000"/>
                <a:gd name="T34" fmla="*/ 9366 w 20000"/>
                <a:gd name="T35" fmla="*/ 0 h 20000"/>
                <a:gd name="T36" fmla="*/ 9366 w 20000"/>
                <a:gd name="T37" fmla="*/ 3581 h 20000"/>
                <a:gd name="T38" fmla="*/ 10634 w 20000"/>
                <a:gd name="T39" fmla="*/ 3581 h 20000"/>
                <a:gd name="T40" fmla="*/ 11366 w 20000"/>
                <a:gd name="T41" fmla="*/ 5502 h 20000"/>
                <a:gd name="T42" fmla="*/ 10878 w 20000"/>
                <a:gd name="T43" fmla="*/ 8122 h 20000"/>
                <a:gd name="T44" fmla="*/ 10634 w 20000"/>
                <a:gd name="T45" fmla="*/ 11354 h 20000"/>
                <a:gd name="T46" fmla="*/ 11902 w 20000"/>
                <a:gd name="T47" fmla="*/ 11790 h 20000"/>
                <a:gd name="T48" fmla="*/ 13415 w 20000"/>
                <a:gd name="T49" fmla="*/ 13100 h 20000"/>
                <a:gd name="T50" fmla="*/ 14683 w 20000"/>
                <a:gd name="T51" fmla="*/ 11354 h 20000"/>
                <a:gd name="T52" fmla="*/ 15415 w 20000"/>
                <a:gd name="T53" fmla="*/ 8122 h 20000"/>
                <a:gd name="T54" fmla="*/ 16683 w 20000"/>
                <a:gd name="T55" fmla="*/ 4454 h 20000"/>
                <a:gd name="T56" fmla="*/ 19171 w 20000"/>
                <a:gd name="T57" fmla="*/ 2271 h 20000"/>
                <a:gd name="T58" fmla="*/ 18488 w 20000"/>
                <a:gd name="T59" fmla="*/ 5852 h 20000"/>
                <a:gd name="T60" fmla="*/ 17463 w 20000"/>
                <a:gd name="T61" fmla="*/ 10480 h 20000"/>
                <a:gd name="T62" fmla="*/ 17951 w 20000"/>
                <a:gd name="T63" fmla="*/ 12664 h 20000"/>
                <a:gd name="T64" fmla="*/ 19463 w 20000"/>
                <a:gd name="T65" fmla="*/ 11354 h 20000"/>
                <a:gd name="T66" fmla="*/ 19951 w 20000"/>
                <a:gd name="T67" fmla="*/ 13100 h 20000"/>
                <a:gd name="T68" fmla="*/ 18488 w 20000"/>
                <a:gd name="T69" fmla="*/ 17642 h 20000"/>
                <a:gd name="T70" fmla="*/ 16195 w 20000"/>
                <a:gd name="T71" fmla="*/ 1991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00" h="20000">
                  <a:moveTo>
                    <a:pt x="16195" y="19913"/>
                  </a:moveTo>
                  <a:lnTo>
                    <a:pt x="12098" y="18515"/>
                  </a:lnTo>
                  <a:lnTo>
                    <a:pt x="12683" y="17205"/>
                  </a:lnTo>
                  <a:lnTo>
                    <a:pt x="3512" y="19039"/>
                  </a:lnTo>
                  <a:lnTo>
                    <a:pt x="2537" y="16332"/>
                  </a:lnTo>
                  <a:lnTo>
                    <a:pt x="4829" y="15371"/>
                  </a:lnTo>
                  <a:lnTo>
                    <a:pt x="8098" y="15371"/>
                  </a:lnTo>
                  <a:lnTo>
                    <a:pt x="9902" y="13100"/>
                  </a:lnTo>
                  <a:lnTo>
                    <a:pt x="5317" y="12664"/>
                  </a:lnTo>
                  <a:lnTo>
                    <a:pt x="6829" y="10480"/>
                  </a:lnTo>
                  <a:lnTo>
                    <a:pt x="6585" y="9432"/>
                  </a:lnTo>
                  <a:lnTo>
                    <a:pt x="3317" y="12664"/>
                  </a:lnTo>
                  <a:lnTo>
                    <a:pt x="1317" y="11790"/>
                  </a:lnTo>
                  <a:lnTo>
                    <a:pt x="0" y="8122"/>
                  </a:lnTo>
                  <a:lnTo>
                    <a:pt x="2780" y="5852"/>
                  </a:lnTo>
                  <a:lnTo>
                    <a:pt x="4585" y="3144"/>
                  </a:lnTo>
                  <a:lnTo>
                    <a:pt x="6829" y="873"/>
                  </a:lnTo>
                  <a:lnTo>
                    <a:pt x="9366" y="0"/>
                  </a:lnTo>
                  <a:lnTo>
                    <a:pt x="9366" y="3581"/>
                  </a:lnTo>
                  <a:lnTo>
                    <a:pt x="10634" y="3581"/>
                  </a:lnTo>
                  <a:lnTo>
                    <a:pt x="11366" y="5502"/>
                  </a:lnTo>
                  <a:lnTo>
                    <a:pt x="10878" y="8122"/>
                  </a:lnTo>
                  <a:lnTo>
                    <a:pt x="10634" y="11354"/>
                  </a:lnTo>
                  <a:lnTo>
                    <a:pt x="11902" y="11790"/>
                  </a:lnTo>
                  <a:lnTo>
                    <a:pt x="13415" y="13100"/>
                  </a:lnTo>
                  <a:lnTo>
                    <a:pt x="14683" y="11354"/>
                  </a:lnTo>
                  <a:lnTo>
                    <a:pt x="15415" y="8122"/>
                  </a:lnTo>
                  <a:lnTo>
                    <a:pt x="16683" y="4454"/>
                  </a:lnTo>
                  <a:lnTo>
                    <a:pt x="19171" y="2271"/>
                  </a:lnTo>
                  <a:lnTo>
                    <a:pt x="18488" y="5852"/>
                  </a:lnTo>
                  <a:lnTo>
                    <a:pt x="17463" y="10480"/>
                  </a:lnTo>
                  <a:lnTo>
                    <a:pt x="17951" y="12664"/>
                  </a:lnTo>
                  <a:lnTo>
                    <a:pt x="19463" y="11354"/>
                  </a:lnTo>
                  <a:lnTo>
                    <a:pt x="19951" y="13100"/>
                  </a:lnTo>
                  <a:lnTo>
                    <a:pt x="18488" y="17642"/>
                  </a:lnTo>
                  <a:lnTo>
                    <a:pt x="16195" y="199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0" name="Freeform 59">
              <a:extLst>
                <a:ext uri="{FF2B5EF4-FFF2-40B4-BE49-F238E27FC236}">
                  <a16:creationId xmlns:a16="http://schemas.microsoft.com/office/drawing/2014/main" id="{815B2CD9-C820-444D-99E6-3579F8624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365" y="2935667"/>
              <a:ext cx="150593" cy="172903"/>
            </a:xfrm>
            <a:custGeom>
              <a:avLst/>
              <a:gdLst>
                <a:gd name="T0" fmla="*/ 17630 w 20000"/>
                <a:gd name="T1" fmla="*/ 19936 h 20000"/>
                <a:gd name="T2" fmla="*/ 14963 w 20000"/>
                <a:gd name="T3" fmla="*/ 18907 h 20000"/>
                <a:gd name="T4" fmla="*/ 16148 w 20000"/>
                <a:gd name="T5" fmla="*/ 16270 h 20000"/>
                <a:gd name="T6" fmla="*/ 15704 w 20000"/>
                <a:gd name="T7" fmla="*/ 15627 h 20000"/>
                <a:gd name="T8" fmla="*/ 13778 w 20000"/>
                <a:gd name="T9" fmla="*/ 17299 h 20000"/>
                <a:gd name="T10" fmla="*/ 9556 w 20000"/>
                <a:gd name="T11" fmla="*/ 18264 h 20000"/>
                <a:gd name="T12" fmla="*/ 12667 w 20000"/>
                <a:gd name="T13" fmla="*/ 16270 h 20000"/>
                <a:gd name="T14" fmla="*/ 9556 w 20000"/>
                <a:gd name="T15" fmla="*/ 16270 h 20000"/>
                <a:gd name="T16" fmla="*/ 0 w 20000"/>
                <a:gd name="T17" fmla="*/ 15627 h 20000"/>
                <a:gd name="T18" fmla="*/ 0 w 20000"/>
                <a:gd name="T19" fmla="*/ 13955 h 20000"/>
                <a:gd name="T20" fmla="*/ 2667 w 20000"/>
                <a:gd name="T21" fmla="*/ 12605 h 20000"/>
                <a:gd name="T22" fmla="*/ 741 w 20000"/>
                <a:gd name="T23" fmla="*/ 11961 h 20000"/>
                <a:gd name="T24" fmla="*/ 4519 w 20000"/>
                <a:gd name="T25" fmla="*/ 9968 h 20000"/>
                <a:gd name="T26" fmla="*/ 4519 w 20000"/>
                <a:gd name="T27" fmla="*/ 8682 h 20000"/>
                <a:gd name="T28" fmla="*/ 7704 w 20000"/>
                <a:gd name="T29" fmla="*/ 5659 h 20000"/>
                <a:gd name="T30" fmla="*/ 9926 w 20000"/>
                <a:gd name="T31" fmla="*/ 1672 h 20000"/>
                <a:gd name="T32" fmla="*/ 13778 w 20000"/>
                <a:gd name="T33" fmla="*/ 643 h 20000"/>
                <a:gd name="T34" fmla="*/ 15704 w 20000"/>
                <a:gd name="T35" fmla="*/ 0 h 20000"/>
                <a:gd name="T36" fmla="*/ 13778 w 20000"/>
                <a:gd name="T37" fmla="*/ 3023 h 20000"/>
                <a:gd name="T38" fmla="*/ 8741 w 20000"/>
                <a:gd name="T39" fmla="*/ 7653 h 20000"/>
                <a:gd name="T40" fmla="*/ 11481 w 20000"/>
                <a:gd name="T41" fmla="*/ 6688 h 20000"/>
                <a:gd name="T42" fmla="*/ 12667 w 20000"/>
                <a:gd name="T43" fmla="*/ 6945 h 20000"/>
                <a:gd name="T44" fmla="*/ 11481 w 20000"/>
                <a:gd name="T45" fmla="*/ 8682 h 20000"/>
                <a:gd name="T46" fmla="*/ 14963 w 20000"/>
                <a:gd name="T47" fmla="*/ 8682 h 20000"/>
                <a:gd name="T48" fmla="*/ 18741 w 20000"/>
                <a:gd name="T49" fmla="*/ 9968 h 20000"/>
                <a:gd name="T50" fmla="*/ 17630 w 20000"/>
                <a:gd name="T51" fmla="*/ 11318 h 20000"/>
                <a:gd name="T52" fmla="*/ 17630 w 20000"/>
                <a:gd name="T53" fmla="*/ 12990 h 20000"/>
                <a:gd name="T54" fmla="*/ 19556 w 20000"/>
                <a:gd name="T55" fmla="*/ 12605 h 20000"/>
                <a:gd name="T56" fmla="*/ 19926 w 20000"/>
                <a:gd name="T57" fmla="*/ 13955 h 20000"/>
                <a:gd name="T58" fmla="*/ 19926 w 20000"/>
                <a:gd name="T59" fmla="*/ 15627 h 20000"/>
                <a:gd name="T60" fmla="*/ 19556 w 20000"/>
                <a:gd name="T61" fmla="*/ 17299 h 20000"/>
                <a:gd name="T62" fmla="*/ 17630 w 20000"/>
                <a:gd name="T63" fmla="*/ 1993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00" h="20000">
                  <a:moveTo>
                    <a:pt x="17630" y="19936"/>
                  </a:moveTo>
                  <a:lnTo>
                    <a:pt x="14963" y="18907"/>
                  </a:lnTo>
                  <a:lnTo>
                    <a:pt x="16148" y="16270"/>
                  </a:lnTo>
                  <a:lnTo>
                    <a:pt x="15704" y="15627"/>
                  </a:lnTo>
                  <a:lnTo>
                    <a:pt x="13778" y="17299"/>
                  </a:lnTo>
                  <a:lnTo>
                    <a:pt x="9556" y="18264"/>
                  </a:lnTo>
                  <a:lnTo>
                    <a:pt x="12667" y="16270"/>
                  </a:lnTo>
                  <a:lnTo>
                    <a:pt x="9556" y="16270"/>
                  </a:lnTo>
                  <a:lnTo>
                    <a:pt x="0" y="15627"/>
                  </a:lnTo>
                  <a:lnTo>
                    <a:pt x="0" y="13955"/>
                  </a:lnTo>
                  <a:lnTo>
                    <a:pt x="2667" y="12605"/>
                  </a:lnTo>
                  <a:lnTo>
                    <a:pt x="741" y="11961"/>
                  </a:lnTo>
                  <a:lnTo>
                    <a:pt x="4519" y="9968"/>
                  </a:lnTo>
                  <a:lnTo>
                    <a:pt x="4519" y="8682"/>
                  </a:lnTo>
                  <a:lnTo>
                    <a:pt x="7704" y="5659"/>
                  </a:lnTo>
                  <a:lnTo>
                    <a:pt x="9926" y="1672"/>
                  </a:lnTo>
                  <a:lnTo>
                    <a:pt x="13778" y="643"/>
                  </a:lnTo>
                  <a:lnTo>
                    <a:pt x="15704" y="0"/>
                  </a:lnTo>
                  <a:lnTo>
                    <a:pt x="13778" y="3023"/>
                  </a:lnTo>
                  <a:lnTo>
                    <a:pt x="8741" y="7653"/>
                  </a:lnTo>
                  <a:lnTo>
                    <a:pt x="11481" y="6688"/>
                  </a:lnTo>
                  <a:lnTo>
                    <a:pt x="12667" y="6945"/>
                  </a:lnTo>
                  <a:lnTo>
                    <a:pt x="11481" y="8682"/>
                  </a:lnTo>
                  <a:lnTo>
                    <a:pt x="14963" y="8682"/>
                  </a:lnTo>
                  <a:lnTo>
                    <a:pt x="18741" y="9968"/>
                  </a:lnTo>
                  <a:lnTo>
                    <a:pt x="17630" y="11318"/>
                  </a:lnTo>
                  <a:lnTo>
                    <a:pt x="17630" y="12990"/>
                  </a:lnTo>
                  <a:lnTo>
                    <a:pt x="19556" y="12605"/>
                  </a:lnTo>
                  <a:lnTo>
                    <a:pt x="19926" y="13955"/>
                  </a:lnTo>
                  <a:lnTo>
                    <a:pt x="19926" y="15627"/>
                  </a:lnTo>
                  <a:lnTo>
                    <a:pt x="19556" y="17299"/>
                  </a:lnTo>
                  <a:lnTo>
                    <a:pt x="17630" y="1993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1" name="Freeform 58">
              <a:extLst>
                <a:ext uri="{FF2B5EF4-FFF2-40B4-BE49-F238E27FC236}">
                  <a16:creationId xmlns:a16="http://schemas.microsoft.com/office/drawing/2014/main" id="{D08F7FFC-2F68-D245-88D9-AD9419A09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923" y="1898254"/>
              <a:ext cx="133861" cy="128283"/>
            </a:xfrm>
            <a:custGeom>
              <a:avLst/>
              <a:gdLst>
                <a:gd name="T0" fmla="*/ 3917 w 20000"/>
                <a:gd name="T1" fmla="*/ 19913 h 20000"/>
                <a:gd name="T2" fmla="*/ 2583 w 20000"/>
                <a:gd name="T3" fmla="*/ 19039 h 20000"/>
                <a:gd name="T4" fmla="*/ 3417 w 20000"/>
                <a:gd name="T5" fmla="*/ 16332 h 20000"/>
                <a:gd name="T6" fmla="*/ 2583 w 20000"/>
                <a:gd name="T7" fmla="*/ 13100 h 20000"/>
                <a:gd name="T8" fmla="*/ 1750 w 20000"/>
                <a:gd name="T9" fmla="*/ 10830 h 20000"/>
                <a:gd name="T10" fmla="*/ 0 w 20000"/>
                <a:gd name="T11" fmla="*/ 8559 h 20000"/>
                <a:gd name="T12" fmla="*/ 0 w 20000"/>
                <a:gd name="T13" fmla="*/ 4978 h 20000"/>
                <a:gd name="T14" fmla="*/ 2583 w 20000"/>
                <a:gd name="T15" fmla="*/ 3581 h 20000"/>
                <a:gd name="T16" fmla="*/ 2583 w 20000"/>
                <a:gd name="T17" fmla="*/ 7249 h 20000"/>
                <a:gd name="T18" fmla="*/ 3917 w 20000"/>
                <a:gd name="T19" fmla="*/ 8559 h 20000"/>
                <a:gd name="T20" fmla="*/ 6083 w 20000"/>
                <a:gd name="T21" fmla="*/ 6725 h 20000"/>
                <a:gd name="T22" fmla="*/ 7333 w 20000"/>
                <a:gd name="T23" fmla="*/ 4454 h 20000"/>
                <a:gd name="T24" fmla="*/ 9500 w 20000"/>
                <a:gd name="T25" fmla="*/ 4454 h 20000"/>
                <a:gd name="T26" fmla="*/ 9500 w 20000"/>
                <a:gd name="T27" fmla="*/ 3144 h 20000"/>
                <a:gd name="T28" fmla="*/ 7333 w 20000"/>
                <a:gd name="T29" fmla="*/ 1397 h 20000"/>
                <a:gd name="T30" fmla="*/ 9500 w 20000"/>
                <a:gd name="T31" fmla="*/ 0 h 20000"/>
                <a:gd name="T32" fmla="*/ 11750 w 20000"/>
                <a:gd name="T33" fmla="*/ 0 h 20000"/>
                <a:gd name="T34" fmla="*/ 13833 w 20000"/>
                <a:gd name="T35" fmla="*/ 2271 h 20000"/>
                <a:gd name="T36" fmla="*/ 18167 w 20000"/>
                <a:gd name="T37" fmla="*/ 1397 h 20000"/>
                <a:gd name="T38" fmla="*/ 19917 w 20000"/>
                <a:gd name="T39" fmla="*/ 3144 h 20000"/>
                <a:gd name="T40" fmla="*/ 18583 w 20000"/>
                <a:gd name="T41" fmla="*/ 3581 h 20000"/>
                <a:gd name="T42" fmla="*/ 16500 w 20000"/>
                <a:gd name="T43" fmla="*/ 3581 h 20000"/>
                <a:gd name="T44" fmla="*/ 17333 w 20000"/>
                <a:gd name="T45" fmla="*/ 4454 h 20000"/>
                <a:gd name="T46" fmla="*/ 16000 w 20000"/>
                <a:gd name="T47" fmla="*/ 4454 h 20000"/>
                <a:gd name="T48" fmla="*/ 12583 w 20000"/>
                <a:gd name="T49" fmla="*/ 5852 h 20000"/>
                <a:gd name="T50" fmla="*/ 12583 w 20000"/>
                <a:gd name="T51" fmla="*/ 7249 h 20000"/>
                <a:gd name="T52" fmla="*/ 13833 w 20000"/>
                <a:gd name="T53" fmla="*/ 7249 h 20000"/>
                <a:gd name="T54" fmla="*/ 15167 w 20000"/>
                <a:gd name="T55" fmla="*/ 7249 h 20000"/>
                <a:gd name="T56" fmla="*/ 16000 w 20000"/>
                <a:gd name="T57" fmla="*/ 11703 h 20000"/>
                <a:gd name="T58" fmla="*/ 13000 w 20000"/>
                <a:gd name="T59" fmla="*/ 15371 h 20000"/>
                <a:gd name="T60" fmla="*/ 10417 w 20000"/>
                <a:gd name="T61" fmla="*/ 17642 h 20000"/>
                <a:gd name="T62" fmla="*/ 7333 w 20000"/>
                <a:gd name="T63" fmla="*/ 16681 h 20000"/>
                <a:gd name="T64" fmla="*/ 8167 w 20000"/>
                <a:gd name="T65" fmla="*/ 15371 h 20000"/>
                <a:gd name="T66" fmla="*/ 6083 w 20000"/>
                <a:gd name="T67" fmla="*/ 16681 h 20000"/>
                <a:gd name="T68" fmla="*/ 6083 w 20000"/>
                <a:gd name="T69" fmla="*/ 18515 h 20000"/>
                <a:gd name="T70" fmla="*/ 3917 w 20000"/>
                <a:gd name="T71" fmla="*/ 19913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00" h="20000">
                  <a:moveTo>
                    <a:pt x="3917" y="19913"/>
                  </a:moveTo>
                  <a:lnTo>
                    <a:pt x="2583" y="19039"/>
                  </a:lnTo>
                  <a:lnTo>
                    <a:pt x="3417" y="16332"/>
                  </a:lnTo>
                  <a:lnTo>
                    <a:pt x="2583" y="13100"/>
                  </a:lnTo>
                  <a:lnTo>
                    <a:pt x="1750" y="10830"/>
                  </a:lnTo>
                  <a:lnTo>
                    <a:pt x="0" y="8559"/>
                  </a:lnTo>
                  <a:lnTo>
                    <a:pt x="0" y="4978"/>
                  </a:lnTo>
                  <a:lnTo>
                    <a:pt x="2583" y="3581"/>
                  </a:lnTo>
                  <a:lnTo>
                    <a:pt x="2583" y="7249"/>
                  </a:lnTo>
                  <a:lnTo>
                    <a:pt x="3917" y="8559"/>
                  </a:lnTo>
                  <a:lnTo>
                    <a:pt x="6083" y="6725"/>
                  </a:lnTo>
                  <a:lnTo>
                    <a:pt x="7333" y="4454"/>
                  </a:lnTo>
                  <a:lnTo>
                    <a:pt x="9500" y="4454"/>
                  </a:lnTo>
                  <a:lnTo>
                    <a:pt x="9500" y="3144"/>
                  </a:lnTo>
                  <a:lnTo>
                    <a:pt x="7333" y="1397"/>
                  </a:lnTo>
                  <a:lnTo>
                    <a:pt x="9500" y="0"/>
                  </a:lnTo>
                  <a:lnTo>
                    <a:pt x="11750" y="0"/>
                  </a:lnTo>
                  <a:lnTo>
                    <a:pt x="13833" y="2271"/>
                  </a:lnTo>
                  <a:lnTo>
                    <a:pt x="18167" y="1397"/>
                  </a:lnTo>
                  <a:lnTo>
                    <a:pt x="19917" y="3144"/>
                  </a:lnTo>
                  <a:lnTo>
                    <a:pt x="18583" y="3581"/>
                  </a:lnTo>
                  <a:lnTo>
                    <a:pt x="16500" y="3581"/>
                  </a:lnTo>
                  <a:lnTo>
                    <a:pt x="17333" y="4454"/>
                  </a:lnTo>
                  <a:lnTo>
                    <a:pt x="16000" y="4454"/>
                  </a:lnTo>
                  <a:lnTo>
                    <a:pt x="12583" y="5852"/>
                  </a:lnTo>
                  <a:lnTo>
                    <a:pt x="12583" y="7249"/>
                  </a:lnTo>
                  <a:lnTo>
                    <a:pt x="13833" y="7249"/>
                  </a:lnTo>
                  <a:lnTo>
                    <a:pt x="15167" y="7249"/>
                  </a:lnTo>
                  <a:lnTo>
                    <a:pt x="16000" y="11703"/>
                  </a:lnTo>
                  <a:lnTo>
                    <a:pt x="13000" y="15371"/>
                  </a:lnTo>
                  <a:lnTo>
                    <a:pt x="10417" y="17642"/>
                  </a:lnTo>
                  <a:lnTo>
                    <a:pt x="7333" y="16681"/>
                  </a:lnTo>
                  <a:lnTo>
                    <a:pt x="8167" y="15371"/>
                  </a:lnTo>
                  <a:lnTo>
                    <a:pt x="6083" y="16681"/>
                  </a:lnTo>
                  <a:lnTo>
                    <a:pt x="6083" y="18515"/>
                  </a:lnTo>
                  <a:lnTo>
                    <a:pt x="3917" y="199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2" name="Freeform 57">
              <a:extLst>
                <a:ext uri="{FF2B5EF4-FFF2-40B4-BE49-F238E27FC236}">
                  <a16:creationId xmlns:a16="http://schemas.microsoft.com/office/drawing/2014/main" id="{78E547B5-6995-AC49-AFC9-855CDF9C2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008" y="2292861"/>
              <a:ext cx="153381" cy="121309"/>
            </a:xfrm>
            <a:custGeom>
              <a:avLst/>
              <a:gdLst>
                <a:gd name="T0" fmla="*/ 17673 w 20000"/>
                <a:gd name="T1" fmla="*/ 19908 h 20000"/>
                <a:gd name="T2" fmla="*/ 13527 w 20000"/>
                <a:gd name="T3" fmla="*/ 17982 h 20000"/>
                <a:gd name="T4" fmla="*/ 13527 w 20000"/>
                <a:gd name="T5" fmla="*/ 14220 h 20000"/>
                <a:gd name="T6" fmla="*/ 11636 w 20000"/>
                <a:gd name="T7" fmla="*/ 14679 h 20000"/>
                <a:gd name="T8" fmla="*/ 8582 w 20000"/>
                <a:gd name="T9" fmla="*/ 17982 h 20000"/>
                <a:gd name="T10" fmla="*/ 5964 w 20000"/>
                <a:gd name="T11" fmla="*/ 19908 h 20000"/>
                <a:gd name="T12" fmla="*/ 3709 w 20000"/>
                <a:gd name="T13" fmla="*/ 19908 h 20000"/>
                <a:gd name="T14" fmla="*/ 2982 w 20000"/>
                <a:gd name="T15" fmla="*/ 18440 h 20000"/>
                <a:gd name="T16" fmla="*/ 0 w 20000"/>
                <a:gd name="T17" fmla="*/ 18440 h 20000"/>
                <a:gd name="T18" fmla="*/ 727 w 20000"/>
                <a:gd name="T19" fmla="*/ 17064 h 20000"/>
                <a:gd name="T20" fmla="*/ 3709 w 20000"/>
                <a:gd name="T21" fmla="*/ 14679 h 20000"/>
                <a:gd name="T22" fmla="*/ 5964 w 20000"/>
                <a:gd name="T23" fmla="*/ 7064 h 20000"/>
                <a:gd name="T24" fmla="*/ 8582 w 20000"/>
                <a:gd name="T25" fmla="*/ 3303 h 20000"/>
                <a:gd name="T26" fmla="*/ 10836 w 20000"/>
                <a:gd name="T27" fmla="*/ 0 h 20000"/>
                <a:gd name="T28" fmla="*/ 10836 w 20000"/>
                <a:gd name="T29" fmla="*/ 4679 h 20000"/>
                <a:gd name="T30" fmla="*/ 12800 w 20000"/>
                <a:gd name="T31" fmla="*/ 4220 h 20000"/>
                <a:gd name="T32" fmla="*/ 16509 w 20000"/>
                <a:gd name="T33" fmla="*/ 9908 h 20000"/>
                <a:gd name="T34" fmla="*/ 16945 w 20000"/>
                <a:gd name="T35" fmla="*/ 14679 h 20000"/>
                <a:gd name="T36" fmla="*/ 19491 w 20000"/>
                <a:gd name="T37" fmla="*/ 16147 h 20000"/>
                <a:gd name="T38" fmla="*/ 19927 w 20000"/>
                <a:gd name="T39" fmla="*/ 18440 h 20000"/>
                <a:gd name="T40" fmla="*/ 17673 w 20000"/>
                <a:gd name="T41" fmla="*/ 1990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00" h="20000">
                  <a:moveTo>
                    <a:pt x="17673" y="19908"/>
                  </a:moveTo>
                  <a:lnTo>
                    <a:pt x="13527" y="17982"/>
                  </a:lnTo>
                  <a:lnTo>
                    <a:pt x="13527" y="14220"/>
                  </a:lnTo>
                  <a:lnTo>
                    <a:pt x="11636" y="14679"/>
                  </a:lnTo>
                  <a:lnTo>
                    <a:pt x="8582" y="17982"/>
                  </a:lnTo>
                  <a:lnTo>
                    <a:pt x="5964" y="19908"/>
                  </a:lnTo>
                  <a:lnTo>
                    <a:pt x="3709" y="19908"/>
                  </a:lnTo>
                  <a:lnTo>
                    <a:pt x="2982" y="18440"/>
                  </a:lnTo>
                  <a:lnTo>
                    <a:pt x="0" y="18440"/>
                  </a:lnTo>
                  <a:lnTo>
                    <a:pt x="727" y="17064"/>
                  </a:lnTo>
                  <a:lnTo>
                    <a:pt x="3709" y="14679"/>
                  </a:lnTo>
                  <a:lnTo>
                    <a:pt x="5964" y="7064"/>
                  </a:lnTo>
                  <a:lnTo>
                    <a:pt x="8582" y="3303"/>
                  </a:lnTo>
                  <a:lnTo>
                    <a:pt x="10836" y="0"/>
                  </a:lnTo>
                  <a:lnTo>
                    <a:pt x="10836" y="4679"/>
                  </a:lnTo>
                  <a:lnTo>
                    <a:pt x="12800" y="4220"/>
                  </a:lnTo>
                  <a:lnTo>
                    <a:pt x="16509" y="9908"/>
                  </a:lnTo>
                  <a:lnTo>
                    <a:pt x="16945" y="14679"/>
                  </a:lnTo>
                  <a:lnTo>
                    <a:pt x="19491" y="16147"/>
                  </a:lnTo>
                  <a:lnTo>
                    <a:pt x="19927" y="18440"/>
                  </a:lnTo>
                  <a:lnTo>
                    <a:pt x="17673" y="199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3" name="Freeform 56">
              <a:extLst>
                <a:ext uri="{FF2B5EF4-FFF2-40B4-BE49-F238E27FC236}">
                  <a16:creationId xmlns:a16="http://schemas.microsoft.com/office/drawing/2014/main" id="{82C3A116-C547-B649-84C9-E58E85DEF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5924" y="1736507"/>
              <a:ext cx="110157" cy="110156"/>
            </a:xfrm>
            <a:custGeom>
              <a:avLst/>
              <a:gdLst>
                <a:gd name="T0" fmla="*/ 11010 w 20000"/>
                <a:gd name="T1" fmla="*/ 19898 h 20000"/>
                <a:gd name="T2" fmla="*/ 4141 w 20000"/>
                <a:gd name="T3" fmla="*/ 19391 h 20000"/>
                <a:gd name="T4" fmla="*/ 8889 w 20000"/>
                <a:gd name="T5" fmla="*/ 13096 h 20000"/>
                <a:gd name="T6" fmla="*/ 606 w 20000"/>
                <a:gd name="T7" fmla="*/ 12589 h 20000"/>
                <a:gd name="T8" fmla="*/ 0 w 20000"/>
                <a:gd name="T9" fmla="*/ 9949 h 20000"/>
                <a:gd name="T10" fmla="*/ 606 w 20000"/>
                <a:gd name="T11" fmla="*/ 4772 h 20000"/>
                <a:gd name="T12" fmla="*/ 2121 w 20000"/>
                <a:gd name="T13" fmla="*/ 0 h 20000"/>
                <a:gd name="T14" fmla="*/ 4141 w 20000"/>
                <a:gd name="T15" fmla="*/ 1624 h 20000"/>
                <a:gd name="T16" fmla="*/ 4747 w 20000"/>
                <a:gd name="T17" fmla="*/ 4772 h 20000"/>
                <a:gd name="T18" fmla="*/ 6263 w 20000"/>
                <a:gd name="T19" fmla="*/ 10964 h 20000"/>
                <a:gd name="T20" fmla="*/ 8889 w 20000"/>
                <a:gd name="T21" fmla="*/ 4772 h 20000"/>
                <a:gd name="T22" fmla="*/ 11010 w 20000"/>
                <a:gd name="T23" fmla="*/ 10964 h 20000"/>
                <a:gd name="T24" fmla="*/ 11414 w 20000"/>
                <a:gd name="T25" fmla="*/ 4772 h 20000"/>
                <a:gd name="T26" fmla="*/ 15152 w 20000"/>
                <a:gd name="T27" fmla="*/ 4772 h 20000"/>
                <a:gd name="T28" fmla="*/ 19899 w 20000"/>
                <a:gd name="T29" fmla="*/ 6193 h 20000"/>
                <a:gd name="T30" fmla="*/ 19293 w 20000"/>
                <a:gd name="T31" fmla="*/ 11574 h 20000"/>
                <a:gd name="T32" fmla="*/ 15657 w 20000"/>
                <a:gd name="T33" fmla="*/ 16751 h 20000"/>
                <a:gd name="T34" fmla="*/ 11010 w 20000"/>
                <a:gd name="T35" fmla="*/ 1989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00" h="20000">
                  <a:moveTo>
                    <a:pt x="11010" y="19898"/>
                  </a:moveTo>
                  <a:lnTo>
                    <a:pt x="4141" y="19391"/>
                  </a:lnTo>
                  <a:lnTo>
                    <a:pt x="8889" y="13096"/>
                  </a:lnTo>
                  <a:lnTo>
                    <a:pt x="606" y="12589"/>
                  </a:lnTo>
                  <a:lnTo>
                    <a:pt x="0" y="9949"/>
                  </a:lnTo>
                  <a:lnTo>
                    <a:pt x="606" y="4772"/>
                  </a:lnTo>
                  <a:lnTo>
                    <a:pt x="2121" y="0"/>
                  </a:lnTo>
                  <a:lnTo>
                    <a:pt x="4141" y="1624"/>
                  </a:lnTo>
                  <a:lnTo>
                    <a:pt x="4747" y="4772"/>
                  </a:lnTo>
                  <a:lnTo>
                    <a:pt x="6263" y="10964"/>
                  </a:lnTo>
                  <a:lnTo>
                    <a:pt x="8889" y="4772"/>
                  </a:lnTo>
                  <a:lnTo>
                    <a:pt x="11010" y="10964"/>
                  </a:lnTo>
                  <a:lnTo>
                    <a:pt x="11414" y="4772"/>
                  </a:lnTo>
                  <a:lnTo>
                    <a:pt x="15152" y="4772"/>
                  </a:lnTo>
                  <a:lnTo>
                    <a:pt x="19899" y="6193"/>
                  </a:lnTo>
                  <a:lnTo>
                    <a:pt x="19293" y="11574"/>
                  </a:lnTo>
                  <a:lnTo>
                    <a:pt x="15657" y="16751"/>
                  </a:lnTo>
                  <a:lnTo>
                    <a:pt x="11010" y="198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4" name="Freeform 55">
              <a:extLst>
                <a:ext uri="{FF2B5EF4-FFF2-40B4-BE49-F238E27FC236}">
                  <a16:creationId xmlns:a16="http://schemas.microsoft.com/office/drawing/2014/main" id="{20EE1E64-2003-EC4E-A053-2A9C48CC9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003" y="1623563"/>
              <a:ext cx="182663" cy="75296"/>
            </a:xfrm>
            <a:custGeom>
              <a:avLst/>
              <a:gdLst>
                <a:gd name="T0" fmla="*/ 2866 w 20000"/>
                <a:gd name="T1" fmla="*/ 19852 h 20000"/>
                <a:gd name="T2" fmla="*/ 4451 w 20000"/>
                <a:gd name="T3" fmla="*/ 12296 h 20000"/>
                <a:gd name="T4" fmla="*/ 1890 w 20000"/>
                <a:gd name="T5" fmla="*/ 16000 h 20000"/>
                <a:gd name="T6" fmla="*/ 0 w 20000"/>
                <a:gd name="T7" fmla="*/ 14519 h 20000"/>
                <a:gd name="T8" fmla="*/ 366 w 20000"/>
                <a:gd name="T9" fmla="*/ 9926 h 20000"/>
                <a:gd name="T10" fmla="*/ 4085 w 20000"/>
                <a:gd name="T11" fmla="*/ 8444 h 20000"/>
                <a:gd name="T12" fmla="*/ 6646 w 20000"/>
                <a:gd name="T13" fmla="*/ 6074 h 20000"/>
                <a:gd name="T14" fmla="*/ 10732 w 20000"/>
                <a:gd name="T15" fmla="*/ 2370 h 20000"/>
                <a:gd name="T16" fmla="*/ 14207 w 20000"/>
                <a:gd name="T17" fmla="*/ 0 h 20000"/>
                <a:gd name="T18" fmla="*/ 17439 w 20000"/>
                <a:gd name="T19" fmla="*/ 2370 h 20000"/>
                <a:gd name="T20" fmla="*/ 17439 w 20000"/>
                <a:gd name="T21" fmla="*/ 0 h 20000"/>
                <a:gd name="T22" fmla="*/ 18659 w 20000"/>
                <a:gd name="T23" fmla="*/ 593 h 20000"/>
                <a:gd name="T24" fmla="*/ 19939 w 20000"/>
                <a:gd name="T25" fmla="*/ 4593 h 20000"/>
                <a:gd name="T26" fmla="*/ 17439 w 20000"/>
                <a:gd name="T27" fmla="*/ 6815 h 20000"/>
                <a:gd name="T28" fmla="*/ 16707 w 20000"/>
                <a:gd name="T29" fmla="*/ 10815 h 20000"/>
                <a:gd name="T30" fmla="*/ 15793 w 20000"/>
                <a:gd name="T31" fmla="*/ 10815 h 20000"/>
                <a:gd name="T32" fmla="*/ 15793 w 20000"/>
                <a:gd name="T33" fmla="*/ 13778 h 20000"/>
                <a:gd name="T34" fmla="*/ 12683 w 20000"/>
                <a:gd name="T35" fmla="*/ 14519 h 20000"/>
                <a:gd name="T36" fmla="*/ 11707 w 20000"/>
                <a:gd name="T37" fmla="*/ 16889 h 20000"/>
                <a:gd name="T38" fmla="*/ 10122 w 20000"/>
                <a:gd name="T39" fmla="*/ 14519 h 20000"/>
                <a:gd name="T40" fmla="*/ 12683 w 20000"/>
                <a:gd name="T41" fmla="*/ 6815 h 20000"/>
                <a:gd name="T42" fmla="*/ 9207 w 20000"/>
                <a:gd name="T43" fmla="*/ 10815 h 20000"/>
                <a:gd name="T44" fmla="*/ 8476 w 20000"/>
                <a:gd name="T45" fmla="*/ 13778 h 20000"/>
                <a:gd name="T46" fmla="*/ 6951 w 20000"/>
                <a:gd name="T47" fmla="*/ 16000 h 20000"/>
                <a:gd name="T48" fmla="*/ 7622 w 20000"/>
                <a:gd name="T49" fmla="*/ 13778 h 20000"/>
                <a:gd name="T50" fmla="*/ 5061 w 20000"/>
                <a:gd name="T51" fmla="*/ 16889 h 20000"/>
                <a:gd name="T52" fmla="*/ 2866 w 20000"/>
                <a:gd name="T53" fmla="*/ 1985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00" h="20000">
                  <a:moveTo>
                    <a:pt x="2866" y="19852"/>
                  </a:moveTo>
                  <a:lnTo>
                    <a:pt x="4451" y="12296"/>
                  </a:lnTo>
                  <a:lnTo>
                    <a:pt x="1890" y="16000"/>
                  </a:lnTo>
                  <a:lnTo>
                    <a:pt x="0" y="14519"/>
                  </a:lnTo>
                  <a:lnTo>
                    <a:pt x="366" y="9926"/>
                  </a:lnTo>
                  <a:lnTo>
                    <a:pt x="4085" y="8444"/>
                  </a:lnTo>
                  <a:lnTo>
                    <a:pt x="6646" y="6074"/>
                  </a:lnTo>
                  <a:lnTo>
                    <a:pt x="10732" y="2370"/>
                  </a:lnTo>
                  <a:lnTo>
                    <a:pt x="14207" y="0"/>
                  </a:lnTo>
                  <a:lnTo>
                    <a:pt x="17439" y="2370"/>
                  </a:lnTo>
                  <a:lnTo>
                    <a:pt x="17439" y="0"/>
                  </a:lnTo>
                  <a:lnTo>
                    <a:pt x="18659" y="593"/>
                  </a:lnTo>
                  <a:lnTo>
                    <a:pt x="19939" y="4593"/>
                  </a:lnTo>
                  <a:lnTo>
                    <a:pt x="17439" y="6815"/>
                  </a:lnTo>
                  <a:lnTo>
                    <a:pt x="16707" y="10815"/>
                  </a:lnTo>
                  <a:lnTo>
                    <a:pt x="15793" y="10815"/>
                  </a:lnTo>
                  <a:lnTo>
                    <a:pt x="15793" y="13778"/>
                  </a:lnTo>
                  <a:lnTo>
                    <a:pt x="12683" y="14519"/>
                  </a:lnTo>
                  <a:lnTo>
                    <a:pt x="11707" y="16889"/>
                  </a:lnTo>
                  <a:lnTo>
                    <a:pt x="10122" y="14519"/>
                  </a:lnTo>
                  <a:lnTo>
                    <a:pt x="12683" y="6815"/>
                  </a:lnTo>
                  <a:lnTo>
                    <a:pt x="9207" y="10815"/>
                  </a:lnTo>
                  <a:lnTo>
                    <a:pt x="8476" y="13778"/>
                  </a:lnTo>
                  <a:lnTo>
                    <a:pt x="6951" y="16000"/>
                  </a:lnTo>
                  <a:lnTo>
                    <a:pt x="7622" y="13778"/>
                  </a:lnTo>
                  <a:lnTo>
                    <a:pt x="5061" y="16889"/>
                  </a:lnTo>
                  <a:lnTo>
                    <a:pt x="2866" y="1985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5" name="Freeform 54">
              <a:extLst>
                <a:ext uri="{FF2B5EF4-FFF2-40B4-BE49-F238E27FC236}">
                  <a16:creationId xmlns:a16="http://schemas.microsoft.com/office/drawing/2014/main" id="{1D8D58F9-D414-9D4E-B3FC-9F22A8D4D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2654" y="1917777"/>
              <a:ext cx="145016" cy="86450"/>
            </a:xfrm>
            <a:custGeom>
              <a:avLst/>
              <a:gdLst>
                <a:gd name="T0" fmla="*/ 2385 w 20000"/>
                <a:gd name="T1" fmla="*/ 19872 h 20000"/>
                <a:gd name="T2" fmla="*/ 0 w 20000"/>
                <a:gd name="T3" fmla="*/ 17949 h 20000"/>
                <a:gd name="T4" fmla="*/ 1231 w 20000"/>
                <a:gd name="T5" fmla="*/ 12564 h 20000"/>
                <a:gd name="T6" fmla="*/ 3923 w 20000"/>
                <a:gd name="T7" fmla="*/ 5256 h 20000"/>
                <a:gd name="T8" fmla="*/ 7538 w 20000"/>
                <a:gd name="T9" fmla="*/ 0 h 20000"/>
                <a:gd name="T10" fmla="*/ 13538 w 20000"/>
                <a:gd name="T11" fmla="*/ 0 h 20000"/>
                <a:gd name="T12" fmla="*/ 19923 w 20000"/>
                <a:gd name="T13" fmla="*/ 5256 h 20000"/>
                <a:gd name="T14" fmla="*/ 14769 w 20000"/>
                <a:gd name="T15" fmla="*/ 9231 h 20000"/>
                <a:gd name="T16" fmla="*/ 10385 w 20000"/>
                <a:gd name="T17" fmla="*/ 16026 h 20000"/>
                <a:gd name="T18" fmla="*/ 3923 w 20000"/>
                <a:gd name="T19" fmla="*/ 10513 h 20000"/>
                <a:gd name="T20" fmla="*/ 3154 w 20000"/>
                <a:gd name="T21" fmla="*/ 13974 h 20000"/>
                <a:gd name="T22" fmla="*/ 6385 w 20000"/>
                <a:gd name="T23" fmla="*/ 14615 h 20000"/>
                <a:gd name="T24" fmla="*/ 2385 w 20000"/>
                <a:gd name="T25" fmla="*/ 1987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2385" y="19872"/>
                  </a:moveTo>
                  <a:lnTo>
                    <a:pt x="0" y="17949"/>
                  </a:lnTo>
                  <a:lnTo>
                    <a:pt x="1231" y="12564"/>
                  </a:lnTo>
                  <a:lnTo>
                    <a:pt x="3923" y="5256"/>
                  </a:lnTo>
                  <a:lnTo>
                    <a:pt x="7538" y="0"/>
                  </a:lnTo>
                  <a:lnTo>
                    <a:pt x="13538" y="0"/>
                  </a:lnTo>
                  <a:lnTo>
                    <a:pt x="19923" y="5256"/>
                  </a:lnTo>
                  <a:lnTo>
                    <a:pt x="14769" y="9231"/>
                  </a:lnTo>
                  <a:lnTo>
                    <a:pt x="10385" y="16026"/>
                  </a:lnTo>
                  <a:lnTo>
                    <a:pt x="3923" y="10513"/>
                  </a:lnTo>
                  <a:lnTo>
                    <a:pt x="3154" y="13974"/>
                  </a:lnTo>
                  <a:lnTo>
                    <a:pt x="6385" y="14615"/>
                  </a:lnTo>
                  <a:lnTo>
                    <a:pt x="2385" y="198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6" name="Freeform 53">
              <a:extLst>
                <a:ext uri="{FF2B5EF4-FFF2-40B4-BE49-F238E27FC236}">
                  <a16:creationId xmlns:a16="http://schemas.microsoft.com/office/drawing/2014/main" id="{FCAFDB7D-B256-714F-A3A5-D6049D4CC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3684" y="2797625"/>
              <a:ext cx="86451" cy="107366"/>
            </a:xfrm>
            <a:custGeom>
              <a:avLst/>
              <a:gdLst>
                <a:gd name="T0" fmla="*/ 19872 w 20000"/>
                <a:gd name="T1" fmla="*/ 19896 h 20000"/>
                <a:gd name="T2" fmla="*/ 13333 w 20000"/>
                <a:gd name="T3" fmla="*/ 18238 h 20000"/>
                <a:gd name="T4" fmla="*/ 10000 w 20000"/>
                <a:gd name="T5" fmla="*/ 14404 h 20000"/>
                <a:gd name="T6" fmla="*/ 6026 w 20000"/>
                <a:gd name="T7" fmla="*/ 12332 h 20000"/>
                <a:gd name="T8" fmla="*/ 0 w 20000"/>
                <a:gd name="T9" fmla="*/ 5907 h 20000"/>
                <a:gd name="T10" fmla="*/ 0 w 20000"/>
                <a:gd name="T11" fmla="*/ 1036 h 20000"/>
                <a:gd name="T12" fmla="*/ 2692 w 20000"/>
                <a:gd name="T13" fmla="*/ 0 h 20000"/>
                <a:gd name="T14" fmla="*/ 13333 w 20000"/>
                <a:gd name="T15" fmla="*/ 5285 h 20000"/>
                <a:gd name="T16" fmla="*/ 13974 w 20000"/>
                <a:gd name="T17" fmla="*/ 10155 h 20000"/>
                <a:gd name="T18" fmla="*/ 16538 w 20000"/>
                <a:gd name="T19" fmla="*/ 13990 h 20000"/>
                <a:gd name="T20" fmla="*/ 19872 w 20000"/>
                <a:gd name="T21" fmla="*/ 1989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19872" y="19896"/>
                  </a:moveTo>
                  <a:lnTo>
                    <a:pt x="13333" y="18238"/>
                  </a:lnTo>
                  <a:lnTo>
                    <a:pt x="10000" y="14404"/>
                  </a:lnTo>
                  <a:lnTo>
                    <a:pt x="6026" y="12332"/>
                  </a:lnTo>
                  <a:lnTo>
                    <a:pt x="0" y="5907"/>
                  </a:lnTo>
                  <a:lnTo>
                    <a:pt x="0" y="1036"/>
                  </a:lnTo>
                  <a:lnTo>
                    <a:pt x="2692" y="0"/>
                  </a:lnTo>
                  <a:lnTo>
                    <a:pt x="13333" y="5285"/>
                  </a:lnTo>
                  <a:lnTo>
                    <a:pt x="13974" y="10155"/>
                  </a:lnTo>
                  <a:lnTo>
                    <a:pt x="16538" y="13990"/>
                  </a:lnTo>
                  <a:lnTo>
                    <a:pt x="19872" y="1989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7" name="Freeform 52">
              <a:extLst>
                <a:ext uri="{FF2B5EF4-FFF2-40B4-BE49-F238E27FC236}">
                  <a16:creationId xmlns:a16="http://schemas.microsoft.com/office/drawing/2014/main" id="{DD72AA1C-08C4-004B-8BE4-08FDB6C32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684" y="1616593"/>
              <a:ext cx="85056" cy="47409"/>
            </a:xfrm>
            <a:custGeom>
              <a:avLst/>
              <a:gdLst>
                <a:gd name="T0" fmla="*/ 7500 w 20000"/>
                <a:gd name="T1" fmla="*/ 19765 h 20000"/>
                <a:gd name="T2" fmla="*/ 0 w 20000"/>
                <a:gd name="T3" fmla="*/ 19765 h 20000"/>
                <a:gd name="T4" fmla="*/ 0 w 20000"/>
                <a:gd name="T5" fmla="*/ 13412 h 20000"/>
                <a:gd name="T6" fmla="*/ 789 w 20000"/>
                <a:gd name="T7" fmla="*/ 8706 h 20000"/>
                <a:gd name="T8" fmla="*/ 5395 w 20000"/>
                <a:gd name="T9" fmla="*/ 0 h 20000"/>
                <a:gd name="T10" fmla="*/ 12368 w 20000"/>
                <a:gd name="T11" fmla="*/ 0 h 20000"/>
                <a:gd name="T12" fmla="*/ 19868 w 20000"/>
                <a:gd name="T13" fmla="*/ 6353 h 20000"/>
                <a:gd name="T14" fmla="*/ 17763 w 20000"/>
                <a:gd name="T15" fmla="*/ 10118 h 20000"/>
                <a:gd name="T16" fmla="*/ 12895 w 20000"/>
                <a:gd name="T17" fmla="*/ 8706 h 20000"/>
                <a:gd name="T18" fmla="*/ 12895 w 20000"/>
                <a:gd name="T19" fmla="*/ 12471 h 20000"/>
                <a:gd name="T20" fmla="*/ 14474 w 20000"/>
                <a:gd name="T21" fmla="*/ 13412 h 20000"/>
                <a:gd name="T22" fmla="*/ 12895 w 20000"/>
                <a:gd name="T23" fmla="*/ 18353 h 20000"/>
                <a:gd name="T24" fmla="*/ 7500 w 20000"/>
                <a:gd name="T25" fmla="*/ 1976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7500" y="19765"/>
                  </a:moveTo>
                  <a:lnTo>
                    <a:pt x="0" y="19765"/>
                  </a:lnTo>
                  <a:lnTo>
                    <a:pt x="0" y="13412"/>
                  </a:lnTo>
                  <a:lnTo>
                    <a:pt x="789" y="8706"/>
                  </a:lnTo>
                  <a:lnTo>
                    <a:pt x="5395" y="0"/>
                  </a:lnTo>
                  <a:lnTo>
                    <a:pt x="12368" y="0"/>
                  </a:lnTo>
                  <a:lnTo>
                    <a:pt x="19868" y="6353"/>
                  </a:lnTo>
                  <a:lnTo>
                    <a:pt x="17763" y="10118"/>
                  </a:lnTo>
                  <a:lnTo>
                    <a:pt x="12895" y="8706"/>
                  </a:lnTo>
                  <a:lnTo>
                    <a:pt x="12895" y="12471"/>
                  </a:lnTo>
                  <a:lnTo>
                    <a:pt x="14474" y="13412"/>
                  </a:lnTo>
                  <a:lnTo>
                    <a:pt x="12895" y="18353"/>
                  </a:lnTo>
                  <a:lnTo>
                    <a:pt x="7500" y="197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8" name="Freeform 51">
              <a:extLst>
                <a:ext uri="{FF2B5EF4-FFF2-40B4-BE49-F238E27FC236}">
                  <a16:creationId xmlns:a16="http://schemas.microsoft.com/office/drawing/2014/main" id="{0025058E-7798-3342-B1A6-962E6C739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331" y="2079523"/>
              <a:ext cx="75298" cy="61352"/>
            </a:xfrm>
            <a:custGeom>
              <a:avLst/>
              <a:gdLst>
                <a:gd name="T0" fmla="*/ 16889 w 20000"/>
                <a:gd name="T1" fmla="*/ 19818 h 20000"/>
                <a:gd name="T2" fmla="*/ 10815 w 20000"/>
                <a:gd name="T3" fmla="*/ 19818 h 20000"/>
                <a:gd name="T4" fmla="*/ 6074 w 20000"/>
                <a:gd name="T5" fmla="*/ 16909 h 20000"/>
                <a:gd name="T6" fmla="*/ 0 w 20000"/>
                <a:gd name="T7" fmla="*/ 10364 h 20000"/>
                <a:gd name="T8" fmla="*/ 4444 w 20000"/>
                <a:gd name="T9" fmla="*/ 9455 h 20000"/>
                <a:gd name="T10" fmla="*/ 8444 w 20000"/>
                <a:gd name="T11" fmla="*/ 4727 h 20000"/>
                <a:gd name="T12" fmla="*/ 14519 w 20000"/>
                <a:gd name="T13" fmla="*/ 0 h 20000"/>
                <a:gd name="T14" fmla="*/ 18370 w 20000"/>
                <a:gd name="T15" fmla="*/ 9455 h 20000"/>
                <a:gd name="T16" fmla="*/ 19852 w 20000"/>
                <a:gd name="T17" fmla="*/ 16909 h 20000"/>
                <a:gd name="T18" fmla="*/ 16889 w 20000"/>
                <a:gd name="T19" fmla="*/ 1981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0" h="20000">
                  <a:moveTo>
                    <a:pt x="16889" y="19818"/>
                  </a:moveTo>
                  <a:lnTo>
                    <a:pt x="10815" y="19818"/>
                  </a:lnTo>
                  <a:lnTo>
                    <a:pt x="6074" y="16909"/>
                  </a:lnTo>
                  <a:lnTo>
                    <a:pt x="0" y="10364"/>
                  </a:lnTo>
                  <a:lnTo>
                    <a:pt x="4444" y="9455"/>
                  </a:lnTo>
                  <a:lnTo>
                    <a:pt x="8444" y="4727"/>
                  </a:lnTo>
                  <a:lnTo>
                    <a:pt x="14519" y="0"/>
                  </a:lnTo>
                  <a:lnTo>
                    <a:pt x="18370" y="9455"/>
                  </a:lnTo>
                  <a:lnTo>
                    <a:pt x="19852" y="16909"/>
                  </a:lnTo>
                  <a:lnTo>
                    <a:pt x="16889" y="198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9" name="Freeform 50">
              <a:extLst>
                <a:ext uri="{FF2B5EF4-FFF2-40B4-BE49-F238E27FC236}">
                  <a16:creationId xmlns:a16="http://schemas.microsoft.com/office/drawing/2014/main" id="{BE7A7E9B-2665-474C-AD98-1B027E0B1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2209" y="1980523"/>
              <a:ext cx="75298" cy="58563"/>
            </a:xfrm>
            <a:custGeom>
              <a:avLst/>
              <a:gdLst>
                <a:gd name="T0" fmla="*/ 19853 w 20000"/>
                <a:gd name="T1" fmla="*/ 19810 h 20000"/>
                <a:gd name="T2" fmla="*/ 12941 w 20000"/>
                <a:gd name="T3" fmla="*/ 16000 h 20000"/>
                <a:gd name="T4" fmla="*/ 8382 w 20000"/>
                <a:gd name="T5" fmla="*/ 16000 h 20000"/>
                <a:gd name="T6" fmla="*/ 2353 w 20000"/>
                <a:gd name="T7" fmla="*/ 16000 h 20000"/>
                <a:gd name="T8" fmla="*/ 0 w 20000"/>
                <a:gd name="T9" fmla="*/ 12952 h 20000"/>
                <a:gd name="T10" fmla="*/ 2353 w 20000"/>
                <a:gd name="T11" fmla="*/ 7810 h 20000"/>
                <a:gd name="T12" fmla="*/ 882 w 20000"/>
                <a:gd name="T13" fmla="*/ 5143 h 20000"/>
                <a:gd name="T14" fmla="*/ 3824 w 20000"/>
                <a:gd name="T15" fmla="*/ 0 h 20000"/>
                <a:gd name="T16" fmla="*/ 6912 w 20000"/>
                <a:gd name="T17" fmla="*/ 3048 h 20000"/>
                <a:gd name="T18" fmla="*/ 16765 w 20000"/>
                <a:gd name="T19" fmla="*/ 7048 h 20000"/>
                <a:gd name="T20" fmla="*/ 19853 w 20000"/>
                <a:gd name="T21" fmla="*/ 1981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00" h="20000">
                  <a:moveTo>
                    <a:pt x="19853" y="19810"/>
                  </a:moveTo>
                  <a:lnTo>
                    <a:pt x="12941" y="16000"/>
                  </a:lnTo>
                  <a:lnTo>
                    <a:pt x="8382" y="16000"/>
                  </a:lnTo>
                  <a:lnTo>
                    <a:pt x="2353" y="16000"/>
                  </a:lnTo>
                  <a:lnTo>
                    <a:pt x="0" y="12952"/>
                  </a:lnTo>
                  <a:lnTo>
                    <a:pt x="2353" y="7810"/>
                  </a:lnTo>
                  <a:lnTo>
                    <a:pt x="882" y="5143"/>
                  </a:lnTo>
                  <a:lnTo>
                    <a:pt x="3824" y="0"/>
                  </a:lnTo>
                  <a:lnTo>
                    <a:pt x="6912" y="3048"/>
                  </a:lnTo>
                  <a:lnTo>
                    <a:pt x="16765" y="7048"/>
                  </a:lnTo>
                  <a:lnTo>
                    <a:pt x="19853" y="198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0" name="Freeform 49">
              <a:extLst>
                <a:ext uri="{FF2B5EF4-FFF2-40B4-BE49-F238E27FC236}">
                  <a16:creationId xmlns:a16="http://schemas.microsoft.com/office/drawing/2014/main" id="{30101BE6-24EB-DA45-AE50-30FABE671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588" y="1831324"/>
              <a:ext cx="64141" cy="52987"/>
            </a:xfrm>
            <a:custGeom>
              <a:avLst/>
              <a:gdLst>
                <a:gd name="T0" fmla="*/ 12696 w 20000"/>
                <a:gd name="T1" fmla="*/ 19787 h 20000"/>
                <a:gd name="T2" fmla="*/ 3478 w 20000"/>
                <a:gd name="T3" fmla="*/ 16596 h 20000"/>
                <a:gd name="T4" fmla="*/ 0 w 20000"/>
                <a:gd name="T5" fmla="*/ 10000 h 20000"/>
                <a:gd name="T6" fmla="*/ 8174 w 20000"/>
                <a:gd name="T7" fmla="*/ 4468 h 20000"/>
                <a:gd name="T8" fmla="*/ 18783 w 20000"/>
                <a:gd name="T9" fmla="*/ 0 h 20000"/>
                <a:gd name="T10" fmla="*/ 19826 w 20000"/>
                <a:gd name="T11" fmla="*/ 4468 h 20000"/>
                <a:gd name="T12" fmla="*/ 19826 w 20000"/>
                <a:gd name="T13" fmla="*/ 10000 h 20000"/>
                <a:gd name="T14" fmla="*/ 12696 w 20000"/>
                <a:gd name="T15" fmla="*/ 1978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12696" y="19787"/>
                  </a:moveTo>
                  <a:lnTo>
                    <a:pt x="3478" y="16596"/>
                  </a:lnTo>
                  <a:lnTo>
                    <a:pt x="0" y="10000"/>
                  </a:lnTo>
                  <a:lnTo>
                    <a:pt x="8174" y="4468"/>
                  </a:lnTo>
                  <a:lnTo>
                    <a:pt x="18783" y="0"/>
                  </a:lnTo>
                  <a:lnTo>
                    <a:pt x="19826" y="4468"/>
                  </a:lnTo>
                  <a:lnTo>
                    <a:pt x="19826" y="10000"/>
                  </a:lnTo>
                  <a:lnTo>
                    <a:pt x="12696" y="1978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1" name="Freeform 48">
              <a:extLst>
                <a:ext uri="{FF2B5EF4-FFF2-40B4-BE49-F238E27FC236}">
                  <a16:creationId xmlns:a16="http://schemas.microsoft.com/office/drawing/2014/main" id="{9134ABA6-6B1D-6B49-A366-B8E048049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9702" y="2230115"/>
              <a:ext cx="58564" cy="37649"/>
            </a:xfrm>
            <a:custGeom>
              <a:avLst/>
              <a:gdLst>
                <a:gd name="T0" fmla="*/ 8952 w 20000"/>
                <a:gd name="T1" fmla="*/ 19706 h 20000"/>
                <a:gd name="T2" fmla="*/ 0 w 20000"/>
                <a:gd name="T3" fmla="*/ 16765 h 20000"/>
                <a:gd name="T4" fmla="*/ 1905 w 20000"/>
                <a:gd name="T5" fmla="*/ 8824 h 20000"/>
                <a:gd name="T6" fmla="*/ 6857 w 20000"/>
                <a:gd name="T7" fmla="*/ 1176 h 20000"/>
                <a:gd name="T8" fmla="*/ 14857 w 20000"/>
                <a:gd name="T9" fmla="*/ 0 h 20000"/>
                <a:gd name="T10" fmla="*/ 19810 w 20000"/>
                <a:gd name="T11" fmla="*/ 4118 h 20000"/>
                <a:gd name="T12" fmla="*/ 16762 w 20000"/>
                <a:gd name="T13" fmla="*/ 16765 h 20000"/>
                <a:gd name="T14" fmla="*/ 8952 w 20000"/>
                <a:gd name="T15" fmla="*/ 1970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8952" y="19706"/>
                  </a:moveTo>
                  <a:lnTo>
                    <a:pt x="0" y="16765"/>
                  </a:lnTo>
                  <a:lnTo>
                    <a:pt x="1905" y="8824"/>
                  </a:lnTo>
                  <a:lnTo>
                    <a:pt x="6857" y="1176"/>
                  </a:lnTo>
                  <a:lnTo>
                    <a:pt x="14857" y="0"/>
                  </a:lnTo>
                  <a:lnTo>
                    <a:pt x="19810" y="4118"/>
                  </a:lnTo>
                  <a:lnTo>
                    <a:pt x="16762" y="16765"/>
                  </a:lnTo>
                  <a:lnTo>
                    <a:pt x="8952" y="1970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2" name="Freeform 47">
              <a:extLst>
                <a:ext uri="{FF2B5EF4-FFF2-40B4-BE49-F238E27FC236}">
                  <a16:creationId xmlns:a16="http://schemas.microsoft.com/office/drawing/2014/main" id="{43BD8B7E-C5CA-0C4F-944C-2BDFE4ACE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9753" y="1868973"/>
              <a:ext cx="47410" cy="50199"/>
            </a:xfrm>
            <a:custGeom>
              <a:avLst/>
              <a:gdLst>
                <a:gd name="T0" fmla="*/ 6118 w 20000"/>
                <a:gd name="T1" fmla="*/ 19775 h 20000"/>
                <a:gd name="T2" fmla="*/ 3765 w 20000"/>
                <a:gd name="T3" fmla="*/ 8315 h 20000"/>
                <a:gd name="T4" fmla="*/ 0 w 20000"/>
                <a:gd name="T5" fmla="*/ 4719 h 20000"/>
                <a:gd name="T6" fmla="*/ 8706 w 20000"/>
                <a:gd name="T7" fmla="*/ 0 h 20000"/>
                <a:gd name="T8" fmla="*/ 16000 w 20000"/>
                <a:gd name="T9" fmla="*/ 2472 h 20000"/>
                <a:gd name="T10" fmla="*/ 19765 w 20000"/>
                <a:gd name="T11" fmla="*/ 8315 h 20000"/>
                <a:gd name="T12" fmla="*/ 18353 w 20000"/>
                <a:gd name="T13" fmla="*/ 13933 h 20000"/>
                <a:gd name="T14" fmla="*/ 12471 w 20000"/>
                <a:gd name="T15" fmla="*/ 17528 h 20000"/>
                <a:gd name="T16" fmla="*/ 6118 w 20000"/>
                <a:gd name="T17" fmla="*/ 197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6118" y="19775"/>
                  </a:moveTo>
                  <a:lnTo>
                    <a:pt x="3765" y="8315"/>
                  </a:lnTo>
                  <a:lnTo>
                    <a:pt x="0" y="4719"/>
                  </a:lnTo>
                  <a:lnTo>
                    <a:pt x="8706" y="0"/>
                  </a:lnTo>
                  <a:lnTo>
                    <a:pt x="16000" y="2472"/>
                  </a:lnTo>
                  <a:lnTo>
                    <a:pt x="19765" y="8315"/>
                  </a:lnTo>
                  <a:lnTo>
                    <a:pt x="18353" y="13933"/>
                  </a:lnTo>
                  <a:lnTo>
                    <a:pt x="12471" y="17528"/>
                  </a:lnTo>
                  <a:lnTo>
                    <a:pt x="6118" y="197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3" name="Freeform 46">
              <a:extLst>
                <a:ext uri="{FF2B5EF4-FFF2-40B4-BE49-F238E27FC236}">
                  <a16:creationId xmlns:a16="http://schemas.microsoft.com/office/drawing/2014/main" id="{691261D1-2AFF-AF49-948F-D583C302B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7120" y="1588703"/>
              <a:ext cx="72509" cy="29282"/>
            </a:xfrm>
            <a:custGeom>
              <a:avLst/>
              <a:gdLst>
                <a:gd name="T0" fmla="*/ 14308 w 20000"/>
                <a:gd name="T1" fmla="*/ 19615 h 20000"/>
                <a:gd name="T2" fmla="*/ 6308 w 20000"/>
                <a:gd name="T3" fmla="*/ 13462 h 20000"/>
                <a:gd name="T4" fmla="*/ 0 w 20000"/>
                <a:gd name="T5" fmla="*/ 8077 h 20000"/>
                <a:gd name="T6" fmla="*/ 8000 w 20000"/>
                <a:gd name="T7" fmla="*/ 0 h 20000"/>
                <a:gd name="T8" fmla="*/ 19846 w 20000"/>
                <a:gd name="T9" fmla="*/ 0 h 20000"/>
                <a:gd name="T10" fmla="*/ 19846 w 20000"/>
                <a:gd name="T11" fmla="*/ 13462 h 20000"/>
                <a:gd name="T12" fmla="*/ 14308 w 20000"/>
                <a:gd name="T13" fmla="*/ 1961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14308" y="19615"/>
                  </a:moveTo>
                  <a:lnTo>
                    <a:pt x="6308" y="13462"/>
                  </a:lnTo>
                  <a:lnTo>
                    <a:pt x="0" y="8077"/>
                  </a:lnTo>
                  <a:lnTo>
                    <a:pt x="8000" y="0"/>
                  </a:lnTo>
                  <a:lnTo>
                    <a:pt x="19846" y="0"/>
                  </a:lnTo>
                  <a:lnTo>
                    <a:pt x="19846" y="13462"/>
                  </a:lnTo>
                  <a:lnTo>
                    <a:pt x="14308" y="196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4" name="Freeform 45">
              <a:extLst>
                <a:ext uri="{FF2B5EF4-FFF2-40B4-BE49-F238E27FC236}">
                  <a16:creationId xmlns:a16="http://schemas.microsoft.com/office/drawing/2014/main" id="{21990E8F-D242-F140-8F77-692FECECC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783" y="2433695"/>
              <a:ext cx="52986" cy="32071"/>
            </a:xfrm>
            <a:custGeom>
              <a:avLst/>
              <a:gdLst>
                <a:gd name="T0" fmla="*/ 5532 w 20000"/>
                <a:gd name="T1" fmla="*/ 19655 h 20000"/>
                <a:gd name="T2" fmla="*/ 0 w 20000"/>
                <a:gd name="T3" fmla="*/ 17931 h 20000"/>
                <a:gd name="T4" fmla="*/ 0 w 20000"/>
                <a:gd name="T5" fmla="*/ 10690 h 20000"/>
                <a:gd name="T6" fmla="*/ 7660 w 20000"/>
                <a:gd name="T7" fmla="*/ 0 h 20000"/>
                <a:gd name="T8" fmla="*/ 19787 w 20000"/>
                <a:gd name="T9" fmla="*/ 5517 h 20000"/>
                <a:gd name="T10" fmla="*/ 16596 w 20000"/>
                <a:gd name="T11" fmla="*/ 10690 h 20000"/>
                <a:gd name="T12" fmla="*/ 5532 w 20000"/>
                <a:gd name="T13" fmla="*/ 1965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5532" y="19655"/>
                  </a:moveTo>
                  <a:lnTo>
                    <a:pt x="0" y="17931"/>
                  </a:lnTo>
                  <a:lnTo>
                    <a:pt x="0" y="10690"/>
                  </a:lnTo>
                  <a:lnTo>
                    <a:pt x="7660" y="0"/>
                  </a:lnTo>
                  <a:lnTo>
                    <a:pt x="19787" y="5517"/>
                  </a:lnTo>
                  <a:lnTo>
                    <a:pt x="16596" y="10690"/>
                  </a:lnTo>
                  <a:lnTo>
                    <a:pt x="5532" y="196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5" name="Freeform 44">
              <a:extLst>
                <a:ext uri="{FF2B5EF4-FFF2-40B4-BE49-F238E27FC236}">
                  <a16:creationId xmlns:a16="http://schemas.microsoft.com/office/drawing/2014/main" id="{D6A6CD1E-7A1A-514A-B2C2-226F32545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575" y="2985864"/>
              <a:ext cx="55775" cy="32071"/>
            </a:xfrm>
            <a:custGeom>
              <a:avLst/>
              <a:gdLst>
                <a:gd name="T0" fmla="*/ 19798 w 20000"/>
                <a:gd name="T1" fmla="*/ 19655 h 20000"/>
                <a:gd name="T2" fmla="*/ 11515 w 20000"/>
                <a:gd name="T3" fmla="*/ 19655 h 20000"/>
                <a:gd name="T4" fmla="*/ 5253 w 20000"/>
                <a:gd name="T5" fmla="*/ 10690 h 20000"/>
                <a:gd name="T6" fmla="*/ 0 w 20000"/>
                <a:gd name="T7" fmla="*/ 0 h 20000"/>
                <a:gd name="T8" fmla="*/ 3232 w 20000"/>
                <a:gd name="T9" fmla="*/ 0 h 20000"/>
                <a:gd name="T10" fmla="*/ 13535 w 20000"/>
                <a:gd name="T11" fmla="*/ 6897 h 20000"/>
                <a:gd name="T12" fmla="*/ 18788 w 20000"/>
                <a:gd name="T13" fmla="*/ 14138 h 20000"/>
                <a:gd name="T14" fmla="*/ 19798 w 20000"/>
                <a:gd name="T15" fmla="*/ 1965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19798" y="19655"/>
                  </a:moveTo>
                  <a:lnTo>
                    <a:pt x="11515" y="19655"/>
                  </a:lnTo>
                  <a:lnTo>
                    <a:pt x="5253" y="10690"/>
                  </a:lnTo>
                  <a:lnTo>
                    <a:pt x="0" y="0"/>
                  </a:lnTo>
                  <a:lnTo>
                    <a:pt x="3232" y="0"/>
                  </a:lnTo>
                  <a:lnTo>
                    <a:pt x="13535" y="6897"/>
                  </a:lnTo>
                  <a:lnTo>
                    <a:pt x="18788" y="14138"/>
                  </a:lnTo>
                  <a:lnTo>
                    <a:pt x="19798" y="196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6" name="Freeform 43">
              <a:extLst>
                <a:ext uri="{FF2B5EF4-FFF2-40B4-BE49-F238E27FC236}">
                  <a16:creationId xmlns:a16="http://schemas.microsoft.com/office/drawing/2014/main" id="{41369C72-04B9-E149-8BCE-B1FBBAE2C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7713" y="2465765"/>
              <a:ext cx="29283" cy="39042"/>
            </a:xfrm>
            <a:custGeom>
              <a:avLst/>
              <a:gdLst>
                <a:gd name="T0" fmla="*/ 5769 w 20000"/>
                <a:gd name="T1" fmla="*/ 19710 h 20000"/>
                <a:gd name="T2" fmla="*/ 0 w 20000"/>
                <a:gd name="T3" fmla="*/ 15072 h 20000"/>
                <a:gd name="T4" fmla="*/ 9615 w 20000"/>
                <a:gd name="T5" fmla="*/ 2899 h 20000"/>
                <a:gd name="T6" fmla="*/ 19615 w 20000"/>
                <a:gd name="T7" fmla="*/ 0 h 20000"/>
                <a:gd name="T8" fmla="*/ 19615 w 20000"/>
                <a:gd name="T9" fmla="*/ 7536 h 20000"/>
                <a:gd name="T10" fmla="*/ 5769 w 20000"/>
                <a:gd name="T11" fmla="*/ 1971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5769" y="19710"/>
                  </a:moveTo>
                  <a:lnTo>
                    <a:pt x="0" y="15072"/>
                  </a:lnTo>
                  <a:lnTo>
                    <a:pt x="9615" y="2899"/>
                  </a:lnTo>
                  <a:lnTo>
                    <a:pt x="19615" y="0"/>
                  </a:lnTo>
                  <a:lnTo>
                    <a:pt x="19615" y="7536"/>
                  </a:lnTo>
                  <a:lnTo>
                    <a:pt x="5769" y="197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7" name="Freeform 42">
              <a:extLst>
                <a:ext uri="{FF2B5EF4-FFF2-40B4-BE49-F238E27FC236}">
                  <a16:creationId xmlns:a16="http://schemas.microsoft.com/office/drawing/2014/main" id="{2B48B1AD-CE1E-4742-9DFA-9161E943B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249" y="2425327"/>
              <a:ext cx="15337" cy="18127"/>
            </a:xfrm>
            <a:custGeom>
              <a:avLst/>
              <a:gdLst>
                <a:gd name="T0" fmla="*/ 3704 w 20000"/>
                <a:gd name="T1" fmla="*/ 19375 h 20000"/>
                <a:gd name="T2" fmla="*/ 0 w 20000"/>
                <a:gd name="T3" fmla="*/ 0 h 20000"/>
                <a:gd name="T4" fmla="*/ 19259 w 20000"/>
                <a:gd name="T5" fmla="*/ 3750 h 20000"/>
                <a:gd name="T6" fmla="*/ 19259 w 20000"/>
                <a:gd name="T7" fmla="*/ 15625 h 20000"/>
                <a:gd name="T8" fmla="*/ 3704 w 20000"/>
                <a:gd name="T9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3704" y="19375"/>
                  </a:moveTo>
                  <a:lnTo>
                    <a:pt x="0" y="0"/>
                  </a:lnTo>
                  <a:lnTo>
                    <a:pt x="19259" y="3750"/>
                  </a:lnTo>
                  <a:lnTo>
                    <a:pt x="19259" y="15625"/>
                  </a:lnTo>
                  <a:lnTo>
                    <a:pt x="3704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8" name="Freeform 41">
              <a:extLst>
                <a:ext uri="{FF2B5EF4-FFF2-40B4-BE49-F238E27FC236}">
                  <a16:creationId xmlns:a16="http://schemas.microsoft.com/office/drawing/2014/main" id="{927C1913-44AA-8448-859F-D4E0936B8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953" y="2419748"/>
              <a:ext cx="15338" cy="15341"/>
            </a:xfrm>
            <a:custGeom>
              <a:avLst/>
              <a:gdLst>
                <a:gd name="T0" fmla="*/ 3704 w 20000"/>
                <a:gd name="T1" fmla="*/ 19259 h 20000"/>
                <a:gd name="T2" fmla="*/ 0 w 20000"/>
                <a:gd name="T3" fmla="*/ 0 h 20000"/>
                <a:gd name="T4" fmla="*/ 11852 w 20000"/>
                <a:gd name="T5" fmla="*/ 0 h 20000"/>
                <a:gd name="T6" fmla="*/ 19259 w 20000"/>
                <a:gd name="T7" fmla="*/ 11852 h 20000"/>
                <a:gd name="T8" fmla="*/ 3704 w 20000"/>
                <a:gd name="T9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3704" y="19259"/>
                  </a:moveTo>
                  <a:lnTo>
                    <a:pt x="0" y="0"/>
                  </a:lnTo>
                  <a:lnTo>
                    <a:pt x="11852" y="0"/>
                  </a:lnTo>
                  <a:lnTo>
                    <a:pt x="19259" y="11852"/>
                  </a:lnTo>
                  <a:lnTo>
                    <a:pt x="3704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9" name="Freeform 40">
              <a:extLst>
                <a:ext uri="{FF2B5EF4-FFF2-40B4-BE49-F238E27FC236}">
                  <a16:creationId xmlns:a16="http://schemas.microsoft.com/office/drawing/2014/main" id="{A85FE6B8-B56B-D145-8DD6-C8A031696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625" y="4062319"/>
              <a:ext cx="298397" cy="418312"/>
            </a:xfrm>
            <a:custGeom>
              <a:avLst/>
              <a:gdLst>
                <a:gd name="T0" fmla="*/ 3701 w 20000"/>
                <a:gd name="T1" fmla="*/ 5513 h 20000"/>
                <a:gd name="T2" fmla="*/ 5047 w 20000"/>
                <a:gd name="T3" fmla="*/ 3728 h 20000"/>
                <a:gd name="T4" fmla="*/ 6206 w 20000"/>
                <a:gd name="T5" fmla="*/ 2503 h 20000"/>
                <a:gd name="T6" fmla="*/ 8112 w 20000"/>
                <a:gd name="T7" fmla="*/ 1917 h 20000"/>
                <a:gd name="T8" fmla="*/ 10879 w 20000"/>
                <a:gd name="T9" fmla="*/ 1092 h 20000"/>
                <a:gd name="T10" fmla="*/ 11850 w 20000"/>
                <a:gd name="T11" fmla="*/ 426 h 20000"/>
                <a:gd name="T12" fmla="*/ 13383 w 20000"/>
                <a:gd name="T13" fmla="*/ 426 h 20000"/>
                <a:gd name="T14" fmla="*/ 11850 w 20000"/>
                <a:gd name="T15" fmla="*/ 826 h 20000"/>
                <a:gd name="T16" fmla="*/ 10654 w 20000"/>
                <a:gd name="T17" fmla="*/ 2237 h 20000"/>
                <a:gd name="T18" fmla="*/ 9869 w 20000"/>
                <a:gd name="T19" fmla="*/ 3329 h 20000"/>
                <a:gd name="T20" fmla="*/ 10280 w 20000"/>
                <a:gd name="T21" fmla="*/ 3995 h 20000"/>
                <a:gd name="T22" fmla="*/ 11252 w 20000"/>
                <a:gd name="T23" fmla="*/ 6205 h 20000"/>
                <a:gd name="T24" fmla="*/ 14916 w 20000"/>
                <a:gd name="T25" fmla="*/ 6897 h 20000"/>
                <a:gd name="T26" fmla="*/ 19364 w 20000"/>
                <a:gd name="T27" fmla="*/ 7723 h 20000"/>
                <a:gd name="T28" fmla="*/ 18804 w 20000"/>
                <a:gd name="T29" fmla="*/ 10200 h 20000"/>
                <a:gd name="T30" fmla="*/ 18991 w 20000"/>
                <a:gd name="T31" fmla="*/ 11585 h 20000"/>
                <a:gd name="T32" fmla="*/ 19963 w 20000"/>
                <a:gd name="T33" fmla="*/ 13795 h 20000"/>
                <a:gd name="T34" fmla="*/ 18991 w 20000"/>
                <a:gd name="T35" fmla="*/ 12676 h 20000"/>
                <a:gd name="T36" fmla="*/ 17832 w 20000"/>
                <a:gd name="T37" fmla="*/ 13076 h 20000"/>
                <a:gd name="T38" fmla="*/ 14916 w 20000"/>
                <a:gd name="T39" fmla="*/ 13076 h 20000"/>
                <a:gd name="T40" fmla="*/ 15888 w 20000"/>
                <a:gd name="T41" fmla="*/ 14061 h 20000"/>
                <a:gd name="T42" fmla="*/ 14916 w 20000"/>
                <a:gd name="T43" fmla="*/ 14487 h 20000"/>
                <a:gd name="T44" fmla="*/ 15701 w 20000"/>
                <a:gd name="T45" fmla="*/ 15579 h 20000"/>
                <a:gd name="T46" fmla="*/ 14916 w 20000"/>
                <a:gd name="T47" fmla="*/ 19973 h 20000"/>
                <a:gd name="T48" fmla="*/ 13944 w 20000"/>
                <a:gd name="T49" fmla="*/ 19281 h 20000"/>
                <a:gd name="T50" fmla="*/ 13159 w 20000"/>
                <a:gd name="T51" fmla="*/ 17763 h 20000"/>
                <a:gd name="T52" fmla="*/ 10879 w 20000"/>
                <a:gd name="T53" fmla="*/ 18029 h 20000"/>
                <a:gd name="T54" fmla="*/ 9308 w 20000"/>
                <a:gd name="T55" fmla="*/ 17097 h 20000"/>
                <a:gd name="T56" fmla="*/ 6804 w 20000"/>
                <a:gd name="T57" fmla="*/ 15313 h 20000"/>
                <a:gd name="T58" fmla="*/ 5234 w 20000"/>
                <a:gd name="T59" fmla="*/ 14887 h 20000"/>
                <a:gd name="T60" fmla="*/ 3140 w 20000"/>
                <a:gd name="T61" fmla="*/ 14594 h 20000"/>
                <a:gd name="T62" fmla="*/ 224 w 20000"/>
                <a:gd name="T63" fmla="*/ 13395 h 20000"/>
                <a:gd name="T64" fmla="*/ 598 w 20000"/>
                <a:gd name="T65" fmla="*/ 11984 h 20000"/>
                <a:gd name="T66" fmla="*/ 2692 w 20000"/>
                <a:gd name="T67" fmla="*/ 10466 h 20000"/>
                <a:gd name="T68" fmla="*/ 2692 w 20000"/>
                <a:gd name="T69" fmla="*/ 9374 h 20000"/>
                <a:gd name="T70" fmla="*/ 2692 w 20000"/>
                <a:gd name="T71" fmla="*/ 7590 h 20000"/>
                <a:gd name="T72" fmla="*/ 1757 w 20000"/>
                <a:gd name="T73" fmla="*/ 6471 h 20000"/>
                <a:gd name="T74" fmla="*/ 2542 w 20000"/>
                <a:gd name="T75" fmla="*/ 6205 h 20000"/>
                <a:gd name="T76" fmla="*/ 3140 w 20000"/>
                <a:gd name="T77" fmla="*/ 468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000" h="20000">
                  <a:moveTo>
                    <a:pt x="3140" y="4687"/>
                  </a:moveTo>
                  <a:lnTo>
                    <a:pt x="3701" y="5513"/>
                  </a:lnTo>
                  <a:lnTo>
                    <a:pt x="3701" y="4687"/>
                  </a:lnTo>
                  <a:lnTo>
                    <a:pt x="5047" y="3728"/>
                  </a:lnTo>
                  <a:lnTo>
                    <a:pt x="5832" y="3595"/>
                  </a:lnTo>
                  <a:lnTo>
                    <a:pt x="6206" y="2503"/>
                  </a:lnTo>
                  <a:lnTo>
                    <a:pt x="7589" y="1811"/>
                  </a:lnTo>
                  <a:lnTo>
                    <a:pt x="8112" y="1917"/>
                  </a:lnTo>
                  <a:lnTo>
                    <a:pt x="8336" y="1518"/>
                  </a:lnTo>
                  <a:lnTo>
                    <a:pt x="10879" y="1092"/>
                  </a:lnTo>
                  <a:lnTo>
                    <a:pt x="11626" y="826"/>
                  </a:lnTo>
                  <a:lnTo>
                    <a:pt x="11850" y="426"/>
                  </a:lnTo>
                  <a:lnTo>
                    <a:pt x="12785" y="0"/>
                  </a:lnTo>
                  <a:lnTo>
                    <a:pt x="13383" y="426"/>
                  </a:lnTo>
                  <a:lnTo>
                    <a:pt x="12785" y="719"/>
                  </a:lnTo>
                  <a:lnTo>
                    <a:pt x="11850" y="826"/>
                  </a:lnTo>
                  <a:lnTo>
                    <a:pt x="11626" y="1518"/>
                  </a:lnTo>
                  <a:lnTo>
                    <a:pt x="10654" y="2237"/>
                  </a:lnTo>
                  <a:lnTo>
                    <a:pt x="9869" y="2903"/>
                  </a:lnTo>
                  <a:lnTo>
                    <a:pt x="9869" y="3329"/>
                  </a:lnTo>
                  <a:lnTo>
                    <a:pt x="9869" y="3995"/>
                  </a:lnTo>
                  <a:lnTo>
                    <a:pt x="10280" y="3995"/>
                  </a:lnTo>
                  <a:lnTo>
                    <a:pt x="11252" y="5379"/>
                  </a:lnTo>
                  <a:lnTo>
                    <a:pt x="11252" y="6205"/>
                  </a:lnTo>
                  <a:lnTo>
                    <a:pt x="12411" y="6897"/>
                  </a:lnTo>
                  <a:lnTo>
                    <a:pt x="14916" y="6897"/>
                  </a:lnTo>
                  <a:lnTo>
                    <a:pt x="15888" y="7723"/>
                  </a:lnTo>
                  <a:lnTo>
                    <a:pt x="19364" y="7723"/>
                  </a:lnTo>
                  <a:lnTo>
                    <a:pt x="18430" y="8815"/>
                  </a:lnTo>
                  <a:lnTo>
                    <a:pt x="18804" y="10200"/>
                  </a:lnTo>
                  <a:lnTo>
                    <a:pt x="19364" y="10892"/>
                  </a:lnTo>
                  <a:lnTo>
                    <a:pt x="18991" y="11585"/>
                  </a:lnTo>
                  <a:lnTo>
                    <a:pt x="19364" y="12410"/>
                  </a:lnTo>
                  <a:lnTo>
                    <a:pt x="19963" y="13795"/>
                  </a:lnTo>
                  <a:lnTo>
                    <a:pt x="19738" y="13502"/>
                  </a:lnTo>
                  <a:lnTo>
                    <a:pt x="18991" y="12676"/>
                  </a:lnTo>
                  <a:lnTo>
                    <a:pt x="17832" y="12676"/>
                  </a:lnTo>
                  <a:lnTo>
                    <a:pt x="17832" y="13076"/>
                  </a:lnTo>
                  <a:lnTo>
                    <a:pt x="15701" y="12969"/>
                  </a:lnTo>
                  <a:lnTo>
                    <a:pt x="14916" y="13076"/>
                  </a:lnTo>
                  <a:lnTo>
                    <a:pt x="14916" y="13795"/>
                  </a:lnTo>
                  <a:lnTo>
                    <a:pt x="15888" y="14061"/>
                  </a:lnTo>
                  <a:lnTo>
                    <a:pt x="15888" y="14487"/>
                  </a:lnTo>
                  <a:lnTo>
                    <a:pt x="14916" y="14487"/>
                  </a:lnTo>
                  <a:lnTo>
                    <a:pt x="14692" y="15153"/>
                  </a:lnTo>
                  <a:lnTo>
                    <a:pt x="15701" y="15579"/>
                  </a:lnTo>
                  <a:lnTo>
                    <a:pt x="15888" y="16405"/>
                  </a:lnTo>
                  <a:lnTo>
                    <a:pt x="14916" y="19973"/>
                  </a:lnTo>
                  <a:lnTo>
                    <a:pt x="14692" y="19973"/>
                  </a:lnTo>
                  <a:lnTo>
                    <a:pt x="13944" y="19281"/>
                  </a:lnTo>
                  <a:lnTo>
                    <a:pt x="14318" y="18189"/>
                  </a:lnTo>
                  <a:lnTo>
                    <a:pt x="13159" y="17763"/>
                  </a:lnTo>
                  <a:lnTo>
                    <a:pt x="11850" y="17497"/>
                  </a:lnTo>
                  <a:lnTo>
                    <a:pt x="10879" y="18029"/>
                  </a:lnTo>
                  <a:lnTo>
                    <a:pt x="9869" y="18029"/>
                  </a:lnTo>
                  <a:lnTo>
                    <a:pt x="9308" y="17097"/>
                  </a:lnTo>
                  <a:lnTo>
                    <a:pt x="7738" y="16272"/>
                  </a:lnTo>
                  <a:lnTo>
                    <a:pt x="6804" y="15313"/>
                  </a:lnTo>
                  <a:lnTo>
                    <a:pt x="5832" y="15153"/>
                  </a:lnTo>
                  <a:lnTo>
                    <a:pt x="5234" y="14887"/>
                  </a:lnTo>
                  <a:lnTo>
                    <a:pt x="4299" y="14594"/>
                  </a:lnTo>
                  <a:lnTo>
                    <a:pt x="3140" y="14594"/>
                  </a:lnTo>
                  <a:lnTo>
                    <a:pt x="2131" y="14061"/>
                  </a:lnTo>
                  <a:lnTo>
                    <a:pt x="224" y="13395"/>
                  </a:lnTo>
                  <a:lnTo>
                    <a:pt x="0" y="12969"/>
                  </a:lnTo>
                  <a:lnTo>
                    <a:pt x="598" y="11984"/>
                  </a:lnTo>
                  <a:lnTo>
                    <a:pt x="2542" y="11158"/>
                  </a:lnTo>
                  <a:lnTo>
                    <a:pt x="2692" y="10466"/>
                  </a:lnTo>
                  <a:lnTo>
                    <a:pt x="2542" y="10067"/>
                  </a:lnTo>
                  <a:lnTo>
                    <a:pt x="2692" y="9374"/>
                  </a:lnTo>
                  <a:lnTo>
                    <a:pt x="2542" y="8389"/>
                  </a:lnTo>
                  <a:lnTo>
                    <a:pt x="2692" y="7590"/>
                  </a:lnTo>
                  <a:lnTo>
                    <a:pt x="2542" y="7190"/>
                  </a:lnTo>
                  <a:lnTo>
                    <a:pt x="1757" y="6471"/>
                  </a:lnTo>
                  <a:lnTo>
                    <a:pt x="2131" y="5939"/>
                  </a:lnTo>
                  <a:lnTo>
                    <a:pt x="2542" y="6205"/>
                  </a:lnTo>
                  <a:lnTo>
                    <a:pt x="3140" y="5513"/>
                  </a:lnTo>
                  <a:lnTo>
                    <a:pt x="3140" y="468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0" name="Freeform 39">
              <a:extLst>
                <a:ext uri="{FF2B5EF4-FFF2-40B4-BE49-F238E27FC236}">
                  <a16:creationId xmlns:a16="http://schemas.microsoft.com/office/drawing/2014/main" id="{3D696DC1-09EE-C641-9B08-96B0AD4C5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1708" y="3776475"/>
              <a:ext cx="266328" cy="96211"/>
            </a:xfrm>
            <a:custGeom>
              <a:avLst/>
              <a:gdLst>
                <a:gd name="T0" fmla="*/ 13222 w 20000"/>
                <a:gd name="T1" fmla="*/ 19884 h 20000"/>
                <a:gd name="T2" fmla="*/ 14310 w 20000"/>
                <a:gd name="T3" fmla="*/ 15581 h 20000"/>
                <a:gd name="T4" fmla="*/ 12134 w 20000"/>
                <a:gd name="T5" fmla="*/ 13953 h 20000"/>
                <a:gd name="T6" fmla="*/ 11464 w 20000"/>
                <a:gd name="T7" fmla="*/ 8953 h 20000"/>
                <a:gd name="T8" fmla="*/ 9079 w 20000"/>
                <a:gd name="T9" fmla="*/ 8953 h 20000"/>
                <a:gd name="T10" fmla="*/ 5649 w 20000"/>
                <a:gd name="T11" fmla="*/ 4767 h 20000"/>
                <a:gd name="T12" fmla="*/ 6276 w 20000"/>
                <a:gd name="T13" fmla="*/ 4186 h 20000"/>
                <a:gd name="T14" fmla="*/ 4100 w 20000"/>
                <a:gd name="T15" fmla="*/ 3023 h 20000"/>
                <a:gd name="T16" fmla="*/ 2385 w 20000"/>
                <a:gd name="T17" fmla="*/ 7093 h 20000"/>
                <a:gd name="T18" fmla="*/ 0 w 20000"/>
                <a:gd name="T19" fmla="*/ 7093 h 20000"/>
                <a:gd name="T20" fmla="*/ 1297 w 20000"/>
                <a:gd name="T21" fmla="*/ 4767 h 20000"/>
                <a:gd name="T22" fmla="*/ 2845 w 20000"/>
                <a:gd name="T23" fmla="*/ 2326 h 20000"/>
                <a:gd name="T24" fmla="*/ 5230 w 20000"/>
                <a:gd name="T25" fmla="*/ 0 h 20000"/>
                <a:gd name="T26" fmla="*/ 7364 w 20000"/>
                <a:gd name="T27" fmla="*/ 0 h 20000"/>
                <a:gd name="T28" fmla="*/ 9749 w 20000"/>
                <a:gd name="T29" fmla="*/ 2326 h 20000"/>
                <a:gd name="T30" fmla="*/ 12134 w 20000"/>
                <a:gd name="T31" fmla="*/ 5930 h 20000"/>
                <a:gd name="T32" fmla="*/ 14310 w 20000"/>
                <a:gd name="T33" fmla="*/ 8953 h 20000"/>
                <a:gd name="T34" fmla="*/ 17113 w 20000"/>
                <a:gd name="T35" fmla="*/ 12558 h 20000"/>
                <a:gd name="T36" fmla="*/ 16695 w 20000"/>
                <a:gd name="T37" fmla="*/ 15116 h 20000"/>
                <a:gd name="T38" fmla="*/ 18410 w 20000"/>
                <a:gd name="T39" fmla="*/ 15581 h 20000"/>
                <a:gd name="T40" fmla="*/ 19958 w 20000"/>
                <a:gd name="T41" fmla="*/ 17442 h 20000"/>
                <a:gd name="T42" fmla="*/ 13222 w 20000"/>
                <a:gd name="T43" fmla="*/ 1988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00" h="20000">
                  <a:moveTo>
                    <a:pt x="13222" y="19884"/>
                  </a:moveTo>
                  <a:lnTo>
                    <a:pt x="14310" y="15581"/>
                  </a:lnTo>
                  <a:lnTo>
                    <a:pt x="12134" y="13953"/>
                  </a:lnTo>
                  <a:lnTo>
                    <a:pt x="11464" y="8953"/>
                  </a:lnTo>
                  <a:lnTo>
                    <a:pt x="9079" y="8953"/>
                  </a:lnTo>
                  <a:lnTo>
                    <a:pt x="5649" y="4767"/>
                  </a:lnTo>
                  <a:lnTo>
                    <a:pt x="6276" y="4186"/>
                  </a:lnTo>
                  <a:lnTo>
                    <a:pt x="4100" y="3023"/>
                  </a:lnTo>
                  <a:lnTo>
                    <a:pt x="2385" y="7093"/>
                  </a:lnTo>
                  <a:lnTo>
                    <a:pt x="0" y="7093"/>
                  </a:lnTo>
                  <a:lnTo>
                    <a:pt x="1297" y="4767"/>
                  </a:lnTo>
                  <a:lnTo>
                    <a:pt x="2845" y="2326"/>
                  </a:lnTo>
                  <a:lnTo>
                    <a:pt x="5230" y="0"/>
                  </a:lnTo>
                  <a:lnTo>
                    <a:pt x="7364" y="0"/>
                  </a:lnTo>
                  <a:lnTo>
                    <a:pt x="9749" y="2326"/>
                  </a:lnTo>
                  <a:lnTo>
                    <a:pt x="12134" y="5930"/>
                  </a:lnTo>
                  <a:lnTo>
                    <a:pt x="14310" y="8953"/>
                  </a:lnTo>
                  <a:lnTo>
                    <a:pt x="17113" y="12558"/>
                  </a:lnTo>
                  <a:lnTo>
                    <a:pt x="16695" y="15116"/>
                  </a:lnTo>
                  <a:lnTo>
                    <a:pt x="18410" y="15581"/>
                  </a:lnTo>
                  <a:lnTo>
                    <a:pt x="19958" y="17442"/>
                  </a:lnTo>
                  <a:lnTo>
                    <a:pt x="13222" y="198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1" name="Freeform 38">
              <a:extLst>
                <a:ext uri="{FF2B5EF4-FFF2-40B4-BE49-F238E27FC236}">
                  <a16:creationId xmlns:a16="http://schemas.microsoft.com/office/drawing/2014/main" id="{27828975-6616-2B4A-B804-48B8CD3C4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502" y="3471105"/>
              <a:ext cx="697191" cy="531258"/>
            </a:xfrm>
            <a:custGeom>
              <a:avLst/>
              <a:gdLst>
                <a:gd name="T0" fmla="*/ 1584 w 20000"/>
                <a:gd name="T1" fmla="*/ 0 h 20000"/>
                <a:gd name="T2" fmla="*/ 4160 w 20000"/>
                <a:gd name="T3" fmla="*/ 1721 h 20000"/>
                <a:gd name="T4" fmla="*/ 6144 w 20000"/>
                <a:gd name="T5" fmla="*/ 1406 h 20000"/>
                <a:gd name="T6" fmla="*/ 8304 w 20000"/>
                <a:gd name="T7" fmla="*/ 2917 h 20000"/>
                <a:gd name="T8" fmla="*/ 9360 w 20000"/>
                <a:gd name="T9" fmla="*/ 4659 h 20000"/>
                <a:gd name="T10" fmla="*/ 10704 w 20000"/>
                <a:gd name="T11" fmla="*/ 4113 h 20000"/>
                <a:gd name="T12" fmla="*/ 11616 w 20000"/>
                <a:gd name="T13" fmla="*/ 6401 h 20000"/>
                <a:gd name="T14" fmla="*/ 12848 w 20000"/>
                <a:gd name="T15" fmla="*/ 8227 h 20000"/>
                <a:gd name="T16" fmla="*/ 13024 w 20000"/>
                <a:gd name="T17" fmla="*/ 8688 h 20000"/>
                <a:gd name="T18" fmla="*/ 12592 w 20000"/>
                <a:gd name="T19" fmla="*/ 9759 h 20000"/>
                <a:gd name="T20" fmla="*/ 12272 w 20000"/>
                <a:gd name="T21" fmla="*/ 12046 h 20000"/>
                <a:gd name="T22" fmla="*/ 12272 w 20000"/>
                <a:gd name="T23" fmla="*/ 12802 h 20000"/>
                <a:gd name="T24" fmla="*/ 13024 w 20000"/>
                <a:gd name="T25" fmla="*/ 14648 h 20000"/>
                <a:gd name="T26" fmla="*/ 13936 w 20000"/>
                <a:gd name="T27" fmla="*/ 16076 h 20000"/>
                <a:gd name="T28" fmla="*/ 15408 w 20000"/>
                <a:gd name="T29" fmla="*/ 16285 h 20000"/>
                <a:gd name="T30" fmla="*/ 17008 w 20000"/>
                <a:gd name="T31" fmla="*/ 15425 h 20000"/>
                <a:gd name="T32" fmla="*/ 17504 w 20000"/>
                <a:gd name="T33" fmla="*/ 13788 h 20000"/>
                <a:gd name="T34" fmla="*/ 18576 w 20000"/>
                <a:gd name="T35" fmla="*/ 13116 h 20000"/>
                <a:gd name="T36" fmla="*/ 19984 w 20000"/>
                <a:gd name="T37" fmla="*/ 13116 h 20000"/>
                <a:gd name="T38" fmla="*/ 19568 w 20000"/>
                <a:gd name="T39" fmla="*/ 14544 h 20000"/>
                <a:gd name="T40" fmla="*/ 19392 w 20000"/>
                <a:gd name="T41" fmla="*/ 15215 h 20000"/>
                <a:gd name="T42" fmla="*/ 18912 w 20000"/>
                <a:gd name="T43" fmla="*/ 15950 h 20000"/>
                <a:gd name="T44" fmla="*/ 18480 w 20000"/>
                <a:gd name="T45" fmla="*/ 16285 h 20000"/>
                <a:gd name="T46" fmla="*/ 16832 w 20000"/>
                <a:gd name="T47" fmla="*/ 16810 h 20000"/>
                <a:gd name="T48" fmla="*/ 17168 w 20000"/>
                <a:gd name="T49" fmla="*/ 18237 h 20000"/>
                <a:gd name="T50" fmla="*/ 16160 w 20000"/>
                <a:gd name="T51" fmla="*/ 18552 h 20000"/>
                <a:gd name="T52" fmla="*/ 15920 w 20000"/>
                <a:gd name="T53" fmla="*/ 19643 h 20000"/>
                <a:gd name="T54" fmla="*/ 15248 w 20000"/>
                <a:gd name="T55" fmla="*/ 19203 h 20000"/>
                <a:gd name="T56" fmla="*/ 13760 w 20000"/>
                <a:gd name="T57" fmla="*/ 18552 h 20000"/>
                <a:gd name="T58" fmla="*/ 11280 w 20000"/>
                <a:gd name="T59" fmla="*/ 18006 h 20000"/>
                <a:gd name="T60" fmla="*/ 8960 w 20000"/>
                <a:gd name="T61" fmla="*/ 16600 h 20000"/>
                <a:gd name="T62" fmla="*/ 7040 w 20000"/>
                <a:gd name="T63" fmla="*/ 15425 h 20000"/>
                <a:gd name="T64" fmla="*/ 6800 w 20000"/>
                <a:gd name="T65" fmla="*/ 14019 h 20000"/>
                <a:gd name="T66" fmla="*/ 6976 w 20000"/>
                <a:gd name="T67" fmla="*/ 13116 h 20000"/>
                <a:gd name="T68" fmla="*/ 6304 w 20000"/>
                <a:gd name="T69" fmla="*/ 10850 h 20000"/>
                <a:gd name="T70" fmla="*/ 4384 w 20000"/>
                <a:gd name="T71" fmla="*/ 8017 h 20000"/>
                <a:gd name="T72" fmla="*/ 4560 w 20000"/>
                <a:gd name="T73" fmla="*/ 6946 h 20000"/>
                <a:gd name="T74" fmla="*/ 3904 w 20000"/>
                <a:gd name="T75" fmla="*/ 5750 h 20000"/>
                <a:gd name="T76" fmla="*/ 3232 w 20000"/>
                <a:gd name="T77" fmla="*/ 4890 h 20000"/>
                <a:gd name="T78" fmla="*/ 2656 w 20000"/>
                <a:gd name="T79" fmla="*/ 2057 h 20000"/>
                <a:gd name="T80" fmla="*/ 1344 w 20000"/>
                <a:gd name="T81" fmla="*/ 2917 h 20000"/>
                <a:gd name="T82" fmla="*/ 2240 w 20000"/>
                <a:gd name="T83" fmla="*/ 4974 h 20000"/>
                <a:gd name="T84" fmla="*/ 2496 w 20000"/>
                <a:gd name="T85" fmla="*/ 5960 h 20000"/>
                <a:gd name="T86" fmla="*/ 2912 w 20000"/>
                <a:gd name="T87" fmla="*/ 6611 h 20000"/>
                <a:gd name="T88" fmla="*/ 3728 w 20000"/>
                <a:gd name="T89" fmla="*/ 9654 h 20000"/>
                <a:gd name="T90" fmla="*/ 3984 w 20000"/>
                <a:gd name="T91" fmla="*/ 10976 h 20000"/>
                <a:gd name="T92" fmla="*/ 3472 w 20000"/>
                <a:gd name="T93" fmla="*/ 10640 h 20000"/>
                <a:gd name="T94" fmla="*/ 2416 w 20000"/>
                <a:gd name="T95" fmla="*/ 7492 h 20000"/>
                <a:gd name="T96" fmla="*/ 1584 w 20000"/>
                <a:gd name="T97" fmla="*/ 6821 h 20000"/>
                <a:gd name="T98" fmla="*/ 1344 w 20000"/>
                <a:gd name="T99" fmla="*/ 5750 h 20000"/>
                <a:gd name="T100" fmla="*/ 912 w 20000"/>
                <a:gd name="T101" fmla="*/ 3799 h 20000"/>
                <a:gd name="T102" fmla="*/ 256 w 20000"/>
                <a:gd name="T103" fmla="*/ 140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00" h="20000">
                  <a:moveTo>
                    <a:pt x="0" y="84"/>
                  </a:moveTo>
                  <a:lnTo>
                    <a:pt x="1584" y="0"/>
                  </a:lnTo>
                  <a:lnTo>
                    <a:pt x="1584" y="336"/>
                  </a:lnTo>
                  <a:lnTo>
                    <a:pt x="4160" y="1721"/>
                  </a:lnTo>
                  <a:lnTo>
                    <a:pt x="6144" y="1847"/>
                  </a:lnTo>
                  <a:lnTo>
                    <a:pt x="6144" y="1406"/>
                  </a:lnTo>
                  <a:lnTo>
                    <a:pt x="7392" y="1406"/>
                  </a:lnTo>
                  <a:lnTo>
                    <a:pt x="8304" y="2917"/>
                  </a:lnTo>
                  <a:lnTo>
                    <a:pt x="8464" y="4008"/>
                  </a:lnTo>
                  <a:lnTo>
                    <a:pt x="9360" y="4659"/>
                  </a:lnTo>
                  <a:lnTo>
                    <a:pt x="10032" y="3799"/>
                  </a:lnTo>
                  <a:lnTo>
                    <a:pt x="10704" y="4113"/>
                  </a:lnTo>
                  <a:lnTo>
                    <a:pt x="11280" y="5750"/>
                  </a:lnTo>
                  <a:lnTo>
                    <a:pt x="11616" y="6401"/>
                  </a:lnTo>
                  <a:lnTo>
                    <a:pt x="11776" y="7492"/>
                  </a:lnTo>
                  <a:lnTo>
                    <a:pt x="12848" y="8227"/>
                  </a:lnTo>
                  <a:lnTo>
                    <a:pt x="13088" y="8017"/>
                  </a:lnTo>
                  <a:lnTo>
                    <a:pt x="13024" y="8688"/>
                  </a:lnTo>
                  <a:lnTo>
                    <a:pt x="12688" y="8898"/>
                  </a:lnTo>
                  <a:lnTo>
                    <a:pt x="12592" y="9759"/>
                  </a:lnTo>
                  <a:lnTo>
                    <a:pt x="12432" y="10850"/>
                  </a:lnTo>
                  <a:lnTo>
                    <a:pt x="12272" y="12046"/>
                  </a:lnTo>
                  <a:lnTo>
                    <a:pt x="12592" y="12907"/>
                  </a:lnTo>
                  <a:lnTo>
                    <a:pt x="12272" y="12802"/>
                  </a:lnTo>
                  <a:lnTo>
                    <a:pt x="12592" y="13683"/>
                  </a:lnTo>
                  <a:lnTo>
                    <a:pt x="13024" y="14648"/>
                  </a:lnTo>
                  <a:lnTo>
                    <a:pt x="13280" y="15740"/>
                  </a:lnTo>
                  <a:lnTo>
                    <a:pt x="13936" y="16076"/>
                  </a:lnTo>
                  <a:lnTo>
                    <a:pt x="14352" y="16495"/>
                  </a:lnTo>
                  <a:lnTo>
                    <a:pt x="15408" y="16285"/>
                  </a:lnTo>
                  <a:lnTo>
                    <a:pt x="16096" y="15950"/>
                  </a:lnTo>
                  <a:lnTo>
                    <a:pt x="17008" y="15425"/>
                  </a:lnTo>
                  <a:lnTo>
                    <a:pt x="17248" y="14879"/>
                  </a:lnTo>
                  <a:lnTo>
                    <a:pt x="17504" y="13788"/>
                  </a:lnTo>
                  <a:lnTo>
                    <a:pt x="17824" y="13452"/>
                  </a:lnTo>
                  <a:lnTo>
                    <a:pt x="18576" y="13116"/>
                  </a:lnTo>
                  <a:lnTo>
                    <a:pt x="19136" y="12907"/>
                  </a:lnTo>
                  <a:lnTo>
                    <a:pt x="19984" y="13116"/>
                  </a:lnTo>
                  <a:lnTo>
                    <a:pt x="19984" y="13788"/>
                  </a:lnTo>
                  <a:lnTo>
                    <a:pt x="19568" y="14544"/>
                  </a:lnTo>
                  <a:lnTo>
                    <a:pt x="19136" y="15089"/>
                  </a:lnTo>
                  <a:lnTo>
                    <a:pt x="19392" y="15215"/>
                  </a:lnTo>
                  <a:lnTo>
                    <a:pt x="19136" y="16285"/>
                  </a:lnTo>
                  <a:lnTo>
                    <a:pt x="18912" y="15950"/>
                  </a:lnTo>
                  <a:lnTo>
                    <a:pt x="18736" y="16285"/>
                  </a:lnTo>
                  <a:lnTo>
                    <a:pt x="18480" y="16285"/>
                  </a:lnTo>
                  <a:lnTo>
                    <a:pt x="18080" y="16810"/>
                  </a:lnTo>
                  <a:lnTo>
                    <a:pt x="16832" y="16810"/>
                  </a:lnTo>
                  <a:lnTo>
                    <a:pt x="16576" y="17482"/>
                  </a:lnTo>
                  <a:lnTo>
                    <a:pt x="17168" y="18237"/>
                  </a:lnTo>
                  <a:lnTo>
                    <a:pt x="17008" y="18552"/>
                  </a:lnTo>
                  <a:lnTo>
                    <a:pt x="16160" y="18552"/>
                  </a:lnTo>
                  <a:lnTo>
                    <a:pt x="15760" y="19203"/>
                  </a:lnTo>
                  <a:lnTo>
                    <a:pt x="15920" y="19643"/>
                  </a:lnTo>
                  <a:lnTo>
                    <a:pt x="15664" y="19979"/>
                  </a:lnTo>
                  <a:lnTo>
                    <a:pt x="15248" y="19203"/>
                  </a:lnTo>
                  <a:lnTo>
                    <a:pt x="14352" y="18552"/>
                  </a:lnTo>
                  <a:lnTo>
                    <a:pt x="13760" y="18552"/>
                  </a:lnTo>
                  <a:lnTo>
                    <a:pt x="12688" y="19119"/>
                  </a:lnTo>
                  <a:lnTo>
                    <a:pt x="11280" y="18006"/>
                  </a:lnTo>
                  <a:lnTo>
                    <a:pt x="10032" y="17482"/>
                  </a:lnTo>
                  <a:lnTo>
                    <a:pt x="8960" y="16600"/>
                  </a:lnTo>
                  <a:lnTo>
                    <a:pt x="8048" y="16285"/>
                  </a:lnTo>
                  <a:lnTo>
                    <a:pt x="7040" y="15425"/>
                  </a:lnTo>
                  <a:lnTo>
                    <a:pt x="6544" y="14229"/>
                  </a:lnTo>
                  <a:lnTo>
                    <a:pt x="6800" y="14019"/>
                  </a:lnTo>
                  <a:lnTo>
                    <a:pt x="6800" y="13452"/>
                  </a:lnTo>
                  <a:lnTo>
                    <a:pt x="6976" y="13116"/>
                  </a:lnTo>
                  <a:lnTo>
                    <a:pt x="6720" y="12046"/>
                  </a:lnTo>
                  <a:lnTo>
                    <a:pt x="6304" y="10850"/>
                  </a:lnTo>
                  <a:lnTo>
                    <a:pt x="5632" y="9654"/>
                  </a:lnTo>
                  <a:lnTo>
                    <a:pt x="4384" y="8017"/>
                  </a:lnTo>
                  <a:lnTo>
                    <a:pt x="4640" y="7492"/>
                  </a:lnTo>
                  <a:lnTo>
                    <a:pt x="4560" y="6946"/>
                  </a:lnTo>
                  <a:lnTo>
                    <a:pt x="3904" y="6296"/>
                  </a:lnTo>
                  <a:lnTo>
                    <a:pt x="3904" y="5750"/>
                  </a:lnTo>
                  <a:lnTo>
                    <a:pt x="3568" y="5750"/>
                  </a:lnTo>
                  <a:lnTo>
                    <a:pt x="3232" y="4890"/>
                  </a:lnTo>
                  <a:lnTo>
                    <a:pt x="2656" y="3463"/>
                  </a:lnTo>
                  <a:lnTo>
                    <a:pt x="2656" y="2057"/>
                  </a:lnTo>
                  <a:lnTo>
                    <a:pt x="1504" y="965"/>
                  </a:lnTo>
                  <a:lnTo>
                    <a:pt x="1344" y="2917"/>
                  </a:lnTo>
                  <a:lnTo>
                    <a:pt x="1824" y="3799"/>
                  </a:lnTo>
                  <a:lnTo>
                    <a:pt x="2240" y="4974"/>
                  </a:lnTo>
                  <a:lnTo>
                    <a:pt x="2240" y="5519"/>
                  </a:lnTo>
                  <a:lnTo>
                    <a:pt x="2496" y="5960"/>
                  </a:lnTo>
                  <a:lnTo>
                    <a:pt x="2912" y="7156"/>
                  </a:lnTo>
                  <a:lnTo>
                    <a:pt x="2912" y="6611"/>
                  </a:lnTo>
                  <a:lnTo>
                    <a:pt x="3472" y="8898"/>
                  </a:lnTo>
                  <a:lnTo>
                    <a:pt x="3728" y="9654"/>
                  </a:lnTo>
                  <a:lnTo>
                    <a:pt x="3904" y="10073"/>
                  </a:lnTo>
                  <a:lnTo>
                    <a:pt x="3984" y="10976"/>
                  </a:lnTo>
                  <a:lnTo>
                    <a:pt x="3728" y="11396"/>
                  </a:lnTo>
                  <a:lnTo>
                    <a:pt x="3472" y="10640"/>
                  </a:lnTo>
                  <a:lnTo>
                    <a:pt x="2240" y="8898"/>
                  </a:lnTo>
                  <a:lnTo>
                    <a:pt x="2416" y="7492"/>
                  </a:lnTo>
                  <a:lnTo>
                    <a:pt x="1824" y="6611"/>
                  </a:lnTo>
                  <a:lnTo>
                    <a:pt x="1584" y="6821"/>
                  </a:lnTo>
                  <a:lnTo>
                    <a:pt x="752" y="5519"/>
                  </a:lnTo>
                  <a:lnTo>
                    <a:pt x="1344" y="5750"/>
                  </a:lnTo>
                  <a:lnTo>
                    <a:pt x="1504" y="4890"/>
                  </a:lnTo>
                  <a:lnTo>
                    <a:pt x="912" y="3799"/>
                  </a:lnTo>
                  <a:lnTo>
                    <a:pt x="496" y="3127"/>
                  </a:lnTo>
                  <a:lnTo>
                    <a:pt x="256" y="1406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2" name="Freeform 37">
              <a:extLst>
                <a:ext uri="{FF2B5EF4-FFF2-40B4-BE49-F238E27FC236}">
                  <a16:creationId xmlns:a16="http://schemas.microsoft.com/office/drawing/2014/main" id="{9608B9FA-86DB-9345-96F9-DF575805F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046" y="3992602"/>
              <a:ext cx="110157" cy="110156"/>
            </a:xfrm>
            <a:custGeom>
              <a:avLst/>
              <a:gdLst>
                <a:gd name="T0" fmla="*/ 1421 w 20000"/>
                <a:gd name="T1" fmla="*/ 8934 h 20000"/>
                <a:gd name="T2" fmla="*/ 3046 w 20000"/>
                <a:gd name="T3" fmla="*/ 8934 h 20000"/>
                <a:gd name="T4" fmla="*/ 5787 w 20000"/>
                <a:gd name="T5" fmla="*/ 5787 h 20000"/>
                <a:gd name="T6" fmla="*/ 8832 w 20000"/>
                <a:gd name="T7" fmla="*/ 4772 h 20000"/>
                <a:gd name="T8" fmla="*/ 11574 w 20000"/>
                <a:gd name="T9" fmla="*/ 2030 h 20000"/>
                <a:gd name="T10" fmla="*/ 12589 w 20000"/>
                <a:gd name="T11" fmla="*/ 609 h 20000"/>
                <a:gd name="T12" fmla="*/ 14112 w 20000"/>
                <a:gd name="T13" fmla="*/ 2030 h 20000"/>
                <a:gd name="T14" fmla="*/ 19898 w 20000"/>
                <a:gd name="T15" fmla="*/ 0 h 20000"/>
                <a:gd name="T16" fmla="*/ 19898 w 20000"/>
                <a:gd name="T17" fmla="*/ 2030 h 20000"/>
                <a:gd name="T18" fmla="*/ 19289 w 20000"/>
                <a:gd name="T19" fmla="*/ 4772 h 20000"/>
                <a:gd name="T20" fmla="*/ 18274 w 20000"/>
                <a:gd name="T21" fmla="*/ 8325 h 20000"/>
                <a:gd name="T22" fmla="*/ 17766 w 20000"/>
                <a:gd name="T23" fmla="*/ 12589 h 20000"/>
                <a:gd name="T24" fmla="*/ 17766 w 20000"/>
                <a:gd name="T25" fmla="*/ 16751 h 20000"/>
                <a:gd name="T26" fmla="*/ 17766 w 20000"/>
                <a:gd name="T27" fmla="*/ 19898 h 20000"/>
                <a:gd name="T28" fmla="*/ 15127 w 20000"/>
                <a:gd name="T29" fmla="*/ 19898 h 20000"/>
                <a:gd name="T30" fmla="*/ 12589 w 20000"/>
                <a:gd name="T31" fmla="*/ 18274 h 20000"/>
                <a:gd name="T32" fmla="*/ 9949 w 20000"/>
                <a:gd name="T33" fmla="*/ 15228 h 20000"/>
                <a:gd name="T34" fmla="*/ 7310 w 20000"/>
                <a:gd name="T35" fmla="*/ 14112 h 20000"/>
                <a:gd name="T36" fmla="*/ 8832 w 20000"/>
                <a:gd name="T37" fmla="*/ 18274 h 20000"/>
                <a:gd name="T38" fmla="*/ 7310 w 20000"/>
                <a:gd name="T39" fmla="*/ 18274 h 20000"/>
                <a:gd name="T40" fmla="*/ 5787 w 20000"/>
                <a:gd name="T41" fmla="*/ 15736 h 20000"/>
                <a:gd name="T42" fmla="*/ 3046 w 20000"/>
                <a:gd name="T43" fmla="*/ 13096 h 20000"/>
                <a:gd name="T44" fmla="*/ 0 w 20000"/>
                <a:gd name="T45" fmla="*/ 8934 h 20000"/>
                <a:gd name="T46" fmla="*/ 1421 w 20000"/>
                <a:gd name="T47" fmla="*/ 893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00" h="20000">
                  <a:moveTo>
                    <a:pt x="1421" y="8934"/>
                  </a:moveTo>
                  <a:lnTo>
                    <a:pt x="3046" y="8934"/>
                  </a:lnTo>
                  <a:lnTo>
                    <a:pt x="5787" y="5787"/>
                  </a:lnTo>
                  <a:lnTo>
                    <a:pt x="8832" y="4772"/>
                  </a:lnTo>
                  <a:lnTo>
                    <a:pt x="11574" y="2030"/>
                  </a:lnTo>
                  <a:lnTo>
                    <a:pt x="12589" y="609"/>
                  </a:lnTo>
                  <a:lnTo>
                    <a:pt x="14112" y="2030"/>
                  </a:lnTo>
                  <a:lnTo>
                    <a:pt x="19898" y="0"/>
                  </a:lnTo>
                  <a:lnTo>
                    <a:pt x="19898" y="2030"/>
                  </a:lnTo>
                  <a:lnTo>
                    <a:pt x="19289" y="4772"/>
                  </a:lnTo>
                  <a:lnTo>
                    <a:pt x="18274" y="8325"/>
                  </a:lnTo>
                  <a:lnTo>
                    <a:pt x="17766" y="12589"/>
                  </a:lnTo>
                  <a:lnTo>
                    <a:pt x="17766" y="16751"/>
                  </a:lnTo>
                  <a:lnTo>
                    <a:pt x="17766" y="19898"/>
                  </a:lnTo>
                  <a:lnTo>
                    <a:pt x="15127" y="19898"/>
                  </a:lnTo>
                  <a:lnTo>
                    <a:pt x="12589" y="18274"/>
                  </a:lnTo>
                  <a:lnTo>
                    <a:pt x="9949" y="15228"/>
                  </a:lnTo>
                  <a:lnTo>
                    <a:pt x="7310" y="14112"/>
                  </a:lnTo>
                  <a:lnTo>
                    <a:pt x="8832" y="18274"/>
                  </a:lnTo>
                  <a:lnTo>
                    <a:pt x="7310" y="18274"/>
                  </a:lnTo>
                  <a:lnTo>
                    <a:pt x="5787" y="15736"/>
                  </a:lnTo>
                  <a:lnTo>
                    <a:pt x="3046" y="13096"/>
                  </a:lnTo>
                  <a:lnTo>
                    <a:pt x="0" y="8934"/>
                  </a:lnTo>
                  <a:lnTo>
                    <a:pt x="1421" y="893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3" name="Freeform 36">
              <a:extLst>
                <a:ext uri="{FF2B5EF4-FFF2-40B4-BE49-F238E27FC236}">
                  <a16:creationId xmlns:a16="http://schemas.microsoft.com/office/drawing/2014/main" id="{16CE764C-05C5-EC4E-80BC-46E9A12D9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806" y="4137616"/>
              <a:ext cx="142229" cy="61352"/>
            </a:xfrm>
            <a:custGeom>
              <a:avLst/>
              <a:gdLst>
                <a:gd name="T0" fmla="*/ 2039 w 20000"/>
                <a:gd name="T1" fmla="*/ 0 h 20000"/>
                <a:gd name="T2" fmla="*/ 2902 w 20000"/>
                <a:gd name="T3" fmla="*/ 2936 h 20000"/>
                <a:gd name="T4" fmla="*/ 4000 w 20000"/>
                <a:gd name="T5" fmla="*/ 2936 h 20000"/>
                <a:gd name="T6" fmla="*/ 6118 w 20000"/>
                <a:gd name="T7" fmla="*/ 5688 h 20000"/>
                <a:gd name="T8" fmla="*/ 9333 w 20000"/>
                <a:gd name="T9" fmla="*/ 2936 h 20000"/>
                <a:gd name="T10" fmla="*/ 11373 w 20000"/>
                <a:gd name="T11" fmla="*/ 0 h 20000"/>
                <a:gd name="T12" fmla="*/ 15451 w 20000"/>
                <a:gd name="T13" fmla="*/ 1101 h 20000"/>
                <a:gd name="T14" fmla="*/ 18667 w 20000"/>
                <a:gd name="T15" fmla="*/ 5688 h 20000"/>
                <a:gd name="T16" fmla="*/ 19922 w 20000"/>
                <a:gd name="T17" fmla="*/ 7523 h 20000"/>
                <a:gd name="T18" fmla="*/ 19922 w 20000"/>
                <a:gd name="T19" fmla="*/ 13211 h 20000"/>
                <a:gd name="T20" fmla="*/ 18667 w 20000"/>
                <a:gd name="T21" fmla="*/ 17982 h 20000"/>
                <a:gd name="T22" fmla="*/ 17804 w 20000"/>
                <a:gd name="T23" fmla="*/ 16147 h 20000"/>
                <a:gd name="T24" fmla="*/ 17020 w 20000"/>
                <a:gd name="T25" fmla="*/ 19817 h 20000"/>
                <a:gd name="T26" fmla="*/ 15843 w 20000"/>
                <a:gd name="T27" fmla="*/ 12294 h 20000"/>
                <a:gd name="T28" fmla="*/ 16706 w 20000"/>
                <a:gd name="T29" fmla="*/ 8624 h 20000"/>
                <a:gd name="T30" fmla="*/ 15451 w 20000"/>
                <a:gd name="T31" fmla="*/ 8624 h 20000"/>
                <a:gd name="T32" fmla="*/ 13804 w 20000"/>
                <a:gd name="T33" fmla="*/ 5688 h 20000"/>
                <a:gd name="T34" fmla="*/ 12157 w 20000"/>
                <a:gd name="T35" fmla="*/ 5688 h 20000"/>
                <a:gd name="T36" fmla="*/ 8549 w 20000"/>
                <a:gd name="T37" fmla="*/ 12294 h 20000"/>
                <a:gd name="T38" fmla="*/ 10118 w 20000"/>
                <a:gd name="T39" fmla="*/ 17982 h 20000"/>
                <a:gd name="T40" fmla="*/ 7373 w 20000"/>
                <a:gd name="T41" fmla="*/ 19817 h 20000"/>
                <a:gd name="T42" fmla="*/ 6118 w 20000"/>
                <a:gd name="T43" fmla="*/ 15046 h 20000"/>
                <a:gd name="T44" fmla="*/ 5255 w 20000"/>
                <a:gd name="T45" fmla="*/ 15046 h 20000"/>
                <a:gd name="T46" fmla="*/ 3686 w 20000"/>
                <a:gd name="T47" fmla="*/ 12294 h 20000"/>
                <a:gd name="T48" fmla="*/ 784 w 20000"/>
                <a:gd name="T49" fmla="*/ 10459 h 20000"/>
                <a:gd name="T50" fmla="*/ 0 w 20000"/>
                <a:gd name="T51" fmla="*/ 7523 h 20000"/>
                <a:gd name="T52" fmla="*/ 0 w 20000"/>
                <a:gd name="T53" fmla="*/ 5688 h 20000"/>
                <a:gd name="T54" fmla="*/ 784 w 20000"/>
                <a:gd name="T55" fmla="*/ 0 h 20000"/>
                <a:gd name="T56" fmla="*/ 2039 w 20000"/>
                <a:gd name="T5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000" h="20000">
                  <a:moveTo>
                    <a:pt x="2039" y="0"/>
                  </a:moveTo>
                  <a:lnTo>
                    <a:pt x="2902" y="2936"/>
                  </a:lnTo>
                  <a:lnTo>
                    <a:pt x="4000" y="2936"/>
                  </a:lnTo>
                  <a:lnTo>
                    <a:pt x="6118" y="5688"/>
                  </a:lnTo>
                  <a:lnTo>
                    <a:pt x="9333" y="2936"/>
                  </a:lnTo>
                  <a:lnTo>
                    <a:pt x="11373" y="0"/>
                  </a:lnTo>
                  <a:lnTo>
                    <a:pt x="15451" y="1101"/>
                  </a:lnTo>
                  <a:lnTo>
                    <a:pt x="18667" y="5688"/>
                  </a:lnTo>
                  <a:lnTo>
                    <a:pt x="19922" y="7523"/>
                  </a:lnTo>
                  <a:lnTo>
                    <a:pt x="19922" y="13211"/>
                  </a:lnTo>
                  <a:lnTo>
                    <a:pt x="18667" y="17982"/>
                  </a:lnTo>
                  <a:lnTo>
                    <a:pt x="17804" y="16147"/>
                  </a:lnTo>
                  <a:lnTo>
                    <a:pt x="17020" y="19817"/>
                  </a:lnTo>
                  <a:lnTo>
                    <a:pt x="15843" y="12294"/>
                  </a:lnTo>
                  <a:lnTo>
                    <a:pt x="16706" y="8624"/>
                  </a:lnTo>
                  <a:lnTo>
                    <a:pt x="15451" y="8624"/>
                  </a:lnTo>
                  <a:lnTo>
                    <a:pt x="13804" y="5688"/>
                  </a:lnTo>
                  <a:lnTo>
                    <a:pt x="12157" y="5688"/>
                  </a:lnTo>
                  <a:lnTo>
                    <a:pt x="8549" y="12294"/>
                  </a:lnTo>
                  <a:lnTo>
                    <a:pt x="10118" y="17982"/>
                  </a:lnTo>
                  <a:lnTo>
                    <a:pt x="7373" y="19817"/>
                  </a:lnTo>
                  <a:lnTo>
                    <a:pt x="6118" y="15046"/>
                  </a:lnTo>
                  <a:lnTo>
                    <a:pt x="5255" y="15046"/>
                  </a:lnTo>
                  <a:lnTo>
                    <a:pt x="3686" y="12294"/>
                  </a:lnTo>
                  <a:lnTo>
                    <a:pt x="784" y="10459"/>
                  </a:lnTo>
                  <a:lnTo>
                    <a:pt x="0" y="7523"/>
                  </a:lnTo>
                  <a:lnTo>
                    <a:pt x="0" y="5688"/>
                  </a:lnTo>
                  <a:lnTo>
                    <a:pt x="784" y="0"/>
                  </a:lnTo>
                  <a:lnTo>
                    <a:pt x="203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4" name="Freeform 35">
              <a:extLst>
                <a:ext uri="{FF2B5EF4-FFF2-40B4-BE49-F238E27FC236}">
                  <a16:creationId xmlns:a16="http://schemas.microsoft.com/office/drawing/2014/main" id="{657F3261-B5F3-3C42-ABF1-C5F970FC8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335" y="4879423"/>
              <a:ext cx="217524" cy="220310"/>
            </a:xfrm>
            <a:custGeom>
              <a:avLst/>
              <a:gdLst>
                <a:gd name="T0" fmla="*/ 0 w 20000"/>
                <a:gd name="T1" fmla="*/ 5772 h 20000"/>
                <a:gd name="T2" fmla="*/ 1337 w 20000"/>
                <a:gd name="T3" fmla="*/ 3696 h 20000"/>
                <a:gd name="T4" fmla="*/ 823 w 20000"/>
                <a:gd name="T5" fmla="*/ 2076 h 20000"/>
                <a:gd name="T6" fmla="*/ 2108 w 20000"/>
                <a:gd name="T7" fmla="*/ 810 h 20000"/>
                <a:gd name="T8" fmla="*/ 2108 w 20000"/>
                <a:gd name="T9" fmla="*/ 0 h 20000"/>
                <a:gd name="T10" fmla="*/ 8792 w 20000"/>
                <a:gd name="T11" fmla="*/ 0 h 20000"/>
                <a:gd name="T12" fmla="*/ 10386 w 20000"/>
                <a:gd name="T13" fmla="*/ 1570 h 20000"/>
                <a:gd name="T14" fmla="*/ 11671 w 20000"/>
                <a:gd name="T15" fmla="*/ 6278 h 20000"/>
                <a:gd name="T16" fmla="*/ 16504 w 20000"/>
                <a:gd name="T17" fmla="*/ 6532 h 20000"/>
                <a:gd name="T18" fmla="*/ 18098 w 20000"/>
                <a:gd name="T19" fmla="*/ 10532 h 20000"/>
                <a:gd name="T20" fmla="*/ 18920 w 20000"/>
                <a:gd name="T21" fmla="*/ 9924 h 20000"/>
                <a:gd name="T22" fmla="*/ 19949 w 20000"/>
                <a:gd name="T23" fmla="*/ 11038 h 20000"/>
                <a:gd name="T24" fmla="*/ 19434 w 20000"/>
                <a:gd name="T25" fmla="*/ 13114 h 20000"/>
                <a:gd name="T26" fmla="*/ 19949 w 20000"/>
                <a:gd name="T27" fmla="*/ 15190 h 20000"/>
                <a:gd name="T28" fmla="*/ 19434 w 20000"/>
                <a:gd name="T29" fmla="*/ 17266 h 20000"/>
                <a:gd name="T30" fmla="*/ 17584 w 20000"/>
                <a:gd name="T31" fmla="*/ 18886 h 20000"/>
                <a:gd name="T32" fmla="*/ 15424 w 20000"/>
                <a:gd name="T33" fmla="*/ 19949 h 20000"/>
                <a:gd name="T34" fmla="*/ 13316 w 20000"/>
                <a:gd name="T35" fmla="*/ 18886 h 20000"/>
                <a:gd name="T36" fmla="*/ 10900 w 20000"/>
                <a:gd name="T37" fmla="*/ 18633 h 20000"/>
                <a:gd name="T38" fmla="*/ 11671 w 20000"/>
                <a:gd name="T39" fmla="*/ 16506 h 20000"/>
                <a:gd name="T40" fmla="*/ 12494 w 20000"/>
                <a:gd name="T41" fmla="*/ 15190 h 20000"/>
                <a:gd name="T42" fmla="*/ 13059 w 20000"/>
                <a:gd name="T43" fmla="*/ 13367 h 20000"/>
                <a:gd name="T44" fmla="*/ 11979 w 20000"/>
                <a:gd name="T45" fmla="*/ 12608 h 20000"/>
                <a:gd name="T46" fmla="*/ 9563 w 20000"/>
                <a:gd name="T47" fmla="*/ 12101 h 20000"/>
                <a:gd name="T48" fmla="*/ 7455 w 20000"/>
                <a:gd name="T49" fmla="*/ 11038 h 20000"/>
                <a:gd name="T50" fmla="*/ 4833 w 20000"/>
                <a:gd name="T51" fmla="*/ 10532 h 20000"/>
                <a:gd name="T52" fmla="*/ 2622 w 20000"/>
                <a:gd name="T53" fmla="*/ 8405 h 20000"/>
                <a:gd name="T54" fmla="*/ 0 w 20000"/>
                <a:gd name="T55" fmla="*/ 577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00" h="20000">
                  <a:moveTo>
                    <a:pt x="0" y="5772"/>
                  </a:moveTo>
                  <a:lnTo>
                    <a:pt x="1337" y="3696"/>
                  </a:lnTo>
                  <a:lnTo>
                    <a:pt x="823" y="2076"/>
                  </a:lnTo>
                  <a:lnTo>
                    <a:pt x="2108" y="810"/>
                  </a:lnTo>
                  <a:lnTo>
                    <a:pt x="2108" y="0"/>
                  </a:lnTo>
                  <a:lnTo>
                    <a:pt x="8792" y="0"/>
                  </a:lnTo>
                  <a:lnTo>
                    <a:pt x="10386" y="1570"/>
                  </a:lnTo>
                  <a:lnTo>
                    <a:pt x="11671" y="6278"/>
                  </a:lnTo>
                  <a:lnTo>
                    <a:pt x="16504" y="6532"/>
                  </a:lnTo>
                  <a:lnTo>
                    <a:pt x="18098" y="10532"/>
                  </a:lnTo>
                  <a:lnTo>
                    <a:pt x="18920" y="9924"/>
                  </a:lnTo>
                  <a:lnTo>
                    <a:pt x="19949" y="11038"/>
                  </a:lnTo>
                  <a:lnTo>
                    <a:pt x="19434" y="13114"/>
                  </a:lnTo>
                  <a:lnTo>
                    <a:pt x="19949" y="15190"/>
                  </a:lnTo>
                  <a:lnTo>
                    <a:pt x="19434" y="17266"/>
                  </a:lnTo>
                  <a:lnTo>
                    <a:pt x="17584" y="18886"/>
                  </a:lnTo>
                  <a:lnTo>
                    <a:pt x="15424" y="19949"/>
                  </a:lnTo>
                  <a:lnTo>
                    <a:pt x="13316" y="18886"/>
                  </a:lnTo>
                  <a:lnTo>
                    <a:pt x="10900" y="18633"/>
                  </a:lnTo>
                  <a:lnTo>
                    <a:pt x="11671" y="16506"/>
                  </a:lnTo>
                  <a:lnTo>
                    <a:pt x="12494" y="15190"/>
                  </a:lnTo>
                  <a:lnTo>
                    <a:pt x="13059" y="13367"/>
                  </a:lnTo>
                  <a:lnTo>
                    <a:pt x="11979" y="12608"/>
                  </a:lnTo>
                  <a:lnTo>
                    <a:pt x="9563" y="12101"/>
                  </a:lnTo>
                  <a:lnTo>
                    <a:pt x="7455" y="11038"/>
                  </a:lnTo>
                  <a:lnTo>
                    <a:pt x="4833" y="10532"/>
                  </a:lnTo>
                  <a:lnTo>
                    <a:pt x="2622" y="8405"/>
                  </a:lnTo>
                  <a:lnTo>
                    <a:pt x="0" y="57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5" name="Freeform 34">
              <a:extLst>
                <a:ext uri="{FF2B5EF4-FFF2-40B4-BE49-F238E27FC236}">
                  <a16:creationId xmlns:a16="http://schemas.microsoft.com/office/drawing/2014/main" id="{F1EB1066-1867-FC45-84FF-47F03BDD0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456" y="4374659"/>
              <a:ext cx="317919" cy="476874"/>
            </a:xfrm>
            <a:custGeom>
              <a:avLst/>
              <a:gdLst>
                <a:gd name="T0" fmla="*/ 8546 w 20000"/>
                <a:gd name="T1" fmla="*/ 0 h 20000"/>
                <a:gd name="T2" fmla="*/ 9107 w 20000"/>
                <a:gd name="T3" fmla="*/ 234 h 20000"/>
                <a:gd name="T4" fmla="*/ 10018 w 20000"/>
                <a:gd name="T5" fmla="*/ 374 h 20000"/>
                <a:gd name="T6" fmla="*/ 10893 w 20000"/>
                <a:gd name="T7" fmla="*/ 1193 h 20000"/>
                <a:gd name="T8" fmla="*/ 12329 w 20000"/>
                <a:gd name="T9" fmla="*/ 1918 h 20000"/>
                <a:gd name="T10" fmla="*/ 12890 w 20000"/>
                <a:gd name="T11" fmla="*/ 2760 h 20000"/>
                <a:gd name="T12" fmla="*/ 13835 w 20000"/>
                <a:gd name="T13" fmla="*/ 2760 h 20000"/>
                <a:gd name="T14" fmla="*/ 14711 w 20000"/>
                <a:gd name="T15" fmla="*/ 2292 h 20000"/>
                <a:gd name="T16" fmla="*/ 15972 w 20000"/>
                <a:gd name="T17" fmla="*/ 2526 h 20000"/>
                <a:gd name="T18" fmla="*/ 17058 w 20000"/>
                <a:gd name="T19" fmla="*/ 2901 h 20000"/>
                <a:gd name="T20" fmla="*/ 16708 w 20000"/>
                <a:gd name="T21" fmla="*/ 3860 h 20000"/>
                <a:gd name="T22" fmla="*/ 17408 w 20000"/>
                <a:gd name="T23" fmla="*/ 4468 h 20000"/>
                <a:gd name="T24" fmla="*/ 16182 w 20000"/>
                <a:gd name="T25" fmla="*/ 4468 h 20000"/>
                <a:gd name="T26" fmla="*/ 13625 w 20000"/>
                <a:gd name="T27" fmla="*/ 5310 h 20000"/>
                <a:gd name="T28" fmla="*/ 12890 w 20000"/>
                <a:gd name="T29" fmla="*/ 6058 h 20000"/>
                <a:gd name="T30" fmla="*/ 12750 w 20000"/>
                <a:gd name="T31" fmla="*/ 7018 h 20000"/>
                <a:gd name="T32" fmla="*/ 11804 w 20000"/>
                <a:gd name="T33" fmla="*/ 7368 h 20000"/>
                <a:gd name="T34" fmla="*/ 11804 w 20000"/>
                <a:gd name="T35" fmla="*/ 8585 h 20000"/>
                <a:gd name="T36" fmla="*/ 12750 w 20000"/>
                <a:gd name="T37" fmla="*/ 9544 h 20000"/>
                <a:gd name="T38" fmla="*/ 13625 w 20000"/>
                <a:gd name="T39" fmla="*/ 10175 h 20000"/>
                <a:gd name="T40" fmla="*/ 14711 w 20000"/>
                <a:gd name="T41" fmla="*/ 10526 h 20000"/>
                <a:gd name="T42" fmla="*/ 16182 w 20000"/>
                <a:gd name="T43" fmla="*/ 10526 h 20000"/>
                <a:gd name="T44" fmla="*/ 17058 w 20000"/>
                <a:gd name="T45" fmla="*/ 10175 h 20000"/>
                <a:gd name="T46" fmla="*/ 17058 w 20000"/>
                <a:gd name="T47" fmla="*/ 11743 h 20000"/>
                <a:gd name="T48" fmla="*/ 17618 w 20000"/>
                <a:gd name="T49" fmla="*/ 11743 h 20000"/>
                <a:gd name="T50" fmla="*/ 18529 w 20000"/>
                <a:gd name="T51" fmla="*/ 11743 h 20000"/>
                <a:gd name="T52" fmla="*/ 19965 w 20000"/>
                <a:gd name="T53" fmla="*/ 13310 h 20000"/>
                <a:gd name="T54" fmla="*/ 19440 w 20000"/>
                <a:gd name="T55" fmla="*/ 14620 h 20000"/>
                <a:gd name="T56" fmla="*/ 19440 w 20000"/>
                <a:gd name="T57" fmla="*/ 15485 h 20000"/>
                <a:gd name="T58" fmla="*/ 19054 w 20000"/>
                <a:gd name="T59" fmla="*/ 16585 h 20000"/>
                <a:gd name="T60" fmla="*/ 18354 w 20000"/>
                <a:gd name="T61" fmla="*/ 16444 h 20000"/>
                <a:gd name="T62" fmla="*/ 18354 w 20000"/>
                <a:gd name="T63" fmla="*/ 17053 h 20000"/>
                <a:gd name="T64" fmla="*/ 19440 w 20000"/>
                <a:gd name="T65" fmla="*/ 17661 h 20000"/>
                <a:gd name="T66" fmla="*/ 19790 w 20000"/>
                <a:gd name="T67" fmla="*/ 17661 h 20000"/>
                <a:gd name="T68" fmla="*/ 19440 w 20000"/>
                <a:gd name="T69" fmla="*/ 18152 h 20000"/>
                <a:gd name="T70" fmla="*/ 19054 w 20000"/>
                <a:gd name="T71" fmla="*/ 18994 h 20000"/>
                <a:gd name="T72" fmla="*/ 18529 w 20000"/>
                <a:gd name="T73" fmla="*/ 19602 h 20000"/>
                <a:gd name="T74" fmla="*/ 17968 w 20000"/>
                <a:gd name="T75" fmla="*/ 19977 h 20000"/>
                <a:gd name="T76" fmla="*/ 16532 w 20000"/>
                <a:gd name="T77" fmla="*/ 19111 h 20000"/>
                <a:gd name="T78" fmla="*/ 15061 w 20000"/>
                <a:gd name="T79" fmla="*/ 18386 h 20000"/>
                <a:gd name="T80" fmla="*/ 12329 w 20000"/>
                <a:gd name="T81" fmla="*/ 17427 h 20000"/>
                <a:gd name="T82" fmla="*/ 10368 w 20000"/>
                <a:gd name="T83" fmla="*/ 16585 h 20000"/>
                <a:gd name="T84" fmla="*/ 8371 w 20000"/>
                <a:gd name="T85" fmla="*/ 15135 h 20000"/>
                <a:gd name="T86" fmla="*/ 7671 w 20000"/>
                <a:gd name="T87" fmla="*/ 13567 h 20000"/>
                <a:gd name="T88" fmla="*/ 6550 w 20000"/>
                <a:gd name="T89" fmla="*/ 12936 h 20000"/>
                <a:gd name="T90" fmla="*/ 6025 w 20000"/>
                <a:gd name="T91" fmla="*/ 11743 h 20000"/>
                <a:gd name="T92" fmla="*/ 4729 w 20000"/>
                <a:gd name="T93" fmla="*/ 10526 h 20000"/>
                <a:gd name="T94" fmla="*/ 3818 w 20000"/>
                <a:gd name="T95" fmla="*/ 9170 h 20000"/>
                <a:gd name="T96" fmla="*/ 2382 w 20000"/>
                <a:gd name="T97" fmla="*/ 7626 h 20000"/>
                <a:gd name="T98" fmla="*/ 0 w 20000"/>
                <a:gd name="T99" fmla="*/ 6292 h 20000"/>
                <a:gd name="T100" fmla="*/ 0 w 20000"/>
                <a:gd name="T101" fmla="*/ 4725 h 20000"/>
                <a:gd name="T102" fmla="*/ 736 w 20000"/>
                <a:gd name="T103" fmla="*/ 4094 h 20000"/>
                <a:gd name="T104" fmla="*/ 1821 w 20000"/>
                <a:gd name="T105" fmla="*/ 3766 h 20000"/>
                <a:gd name="T106" fmla="*/ 1471 w 20000"/>
                <a:gd name="T107" fmla="*/ 4725 h 20000"/>
                <a:gd name="T108" fmla="*/ 2382 w 20000"/>
                <a:gd name="T109" fmla="*/ 4819 h 20000"/>
                <a:gd name="T110" fmla="*/ 3643 w 20000"/>
                <a:gd name="T111" fmla="*/ 5310 h 20000"/>
                <a:gd name="T112" fmla="*/ 4168 w 20000"/>
                <a:gd name="T113" fmla="*/ 4351 h 20000"/>
                <a:gd name="T114" fmla="*/ 5289 w 20000"/>
                <a:gd name="T115" fmla="*/ 3392 h 20000"/>
                <a:gd name="T116" fmla="*/ 7110 w 20000"/>
                <a:gd name="T117" fmla="*/ 2901 h 20000"/>
                <a:gd name="T118" fmla="*/ 8546 w 20000"/>
                <a:gd name="T119" fmla="*/ 1801 h 20000"/>
                <a:gd name="T120" fmla="*/ 9457 w 20000"/>
                <a:gd name="T121" fmla="*/ 959 h 20000"/>
                <a:gd name="T122" fmla="*/ 8546 w 20000"/>
                <a:gd name="T12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00" h="20000">
                  <a:moveTo>
                    <a:pt x="8546" y="0"/>
                  </a:moveTo>
                  <a:lnTo>
                    <a:pt x="9107" y="234"/>
                  </a:lnTo>
                  <a:lnTo>
                    <a:pt x="10018" y="374"/>
                  </a:lnTo>
                  <a:lnTo>
                    <a:pt x="10893" y="1193"/>
                  </a:lnTo>
                  <a:lnTo>
                    <a:pt x="12329" y="1918"/>
                  </a:lnTo>
                  <a:lnTo>
                    <a:pt x="12890" y="2760"/>
                  </a:lnTo>
                  <a:lnTo>
                    <a:pt x="13835" y="2760"/>
                  </a:lnTo>
                  <a:lnTo>
                    <a:pt x="14711" y="2292"/>
                  </a:lnTo>
                  <a:lnTo>
                    <a:pt x="15972" y="2526"/>
                  </a:lnTo>
                  <a:lnTo>
                    <a:pt x="17058" y="2901"/>
                  </a:lnTo>
                  <a:lnTo>
                    <a:pt x="16708" y="3860"/>
                  </a:lnTo>
                  <a:lnTo>
                    <a:pt x="17408" y="4468"/>
                  </a:lnTo>
                  <a:lnTo>
                    <a:pt x="16182" y="4468"/>
                  </a:lnTo>
                  <a:lnTo>
                    <a:pt x="13625" y="5310"/>
                  </a:lnTo>
                  <a:lnTo>
                    <a:pt x="12890" y="6058"/>
                  </a:lnTo>
                  <a:lnTo>
                    <a:pt x="12750" y="7018"/>
                  </a:lnTo>
                  <a:lnTo>
                    <a:pt x="11804" y="7368"/>
                  </a:lnTo>
                  <a:lnTo>
                    <a:pt x="11804" y="8585"/>
                  </a:lnTo>
                  <a:lnTo>
                    <a:pt x="12750" y="9544"/>
                  </a:lnTo>
                  <a:lnTo>
                    <a:pt x="13625" y="10175"/>
                  </a:lnTo>
                  <a:lnTo>
                    <a:pt x="14711" y="10526"/>
                  </a:lnTo>
                  <a:lnTo>
                    <a:pt x="16182" y="10526"/>
                  </a:lnTo>
                  <a:lnTo>
                    <a:pt x="17058" y="10175"/>
                  </a:lnTo>
                  <a:lnTo>
                    <a:pt x="17058" y="11743"/>
                  </a:lnTo>
                  <a:lnTo>
                    <a:pt x="17618" y="11743"/>
                  </a:lnTo>
                  <a:lnTo>
                    <a:pt x="18529" y="11743"/>
                  </a:lnTo>
                  <a:lnTo>
                    <a:pt x="19965" y="13310"/>
                  </a:lnTo>
                  <a:lnTo>
                    <a:pt x="19440" y="14620"/>
                  </a:lnTo>
                  <a:lnTo>
                    <a:pt x="19440" y="15485"/>
                  </a:lnTo>
                  <a:lnTo>
                    <a:pt x="19054" y="16585"/>
                  </a:lnTo>
                  <a:lnTo>
                    <a:pt x="18354" y="16444"/>
                  </a:lnTo>
                  <a:lnTo>
                    <a:pt x="18354" y="17053"/>
                  </a:lnTo>
                  <a:lnTo>
                    <a:pt x="19440" y="17661"/>
                  </a:lnTo>
                  <a:lnTo>
                    <a:pt x="19790" y="17661"/>
                  </a:lnTo>
                  <a:lnTo>
                    <a:pt x="19440" y="18152"/>
                  </a:lnTo>
                  <a:lnTo>
                    <a:pt x="19054" y="18994"/>
                  </a:lnTo>
                  <a:lnTo>
                    <a:pt x="18529" y="19602"/>
                  </a:lnTo>
                  <a:lnTo>
                    <a:pt x="17968" y="19977"/>
                  </a:lnTo>
                  <a:lnTo>
                    <a:pt x="16532" y="19111"/>
                  </a:lnTo>
                  <a:lnTo>
                    <a:pt x="15061" y="18386"/>
                  </a:lnTo>
                  <a:lnTo>
                    <a:pt x="12329" y="17427"/>
                  </a:lnTo>
                  <a:lnTo>
                    <a:pt x="10368" y="16585"/>
                  </a:lnTo>
                  <a:lnTo>
                    <a:pt x="8371" y="15135"/>
                  </a:lnTo>
                  <a:lnTo>
                    <a:pt x="7671" y="13567"/>
                  </a:lnTo>
                  <a:lnTo>
                    <a:pt x="6550" y="12936"/>
                  </a:lnTo>
                  <a:lnTo>
                    <a:pt x="6025" y="11743"/>
                  </a:lnTo>
                  <a:lnTo>
                    <a:pt x="4729" y="10526"/>
                  </a:lnTo>
                  <a:lnTo>
                    <a:pt x="3818" y="9170"/>
                  </a:lnTo>
                  <a:lnTo>
                    <a:pt x="2382" y="7626"/>
                  </a:lnTo>
                  <a:lnTo>
                    <a:pt x="0" y="6292"/>
                  </a:lnTo>
                  <a:lnTo>
                    <a:pt x="0" y="4725"/>
                  </a:lnTo>
                  <a:lnTo>
                    <a:pt x="736" y="4094"/>
                  </a:lnTo>
                  <a:lnTo>
                    <a:pt x="1821" y="3766"/>
                  </a:lnTo>
                  <a:lnTo>
                    <a:pt x="1471" y="4725"/>
                  </a:lnTo>
                  <a:lnTo>
                    <a:pt x="2382" y="4819"/>
                  </a:lnTo>
                  <a:lnTo>
                    <a:pt x="3643" y="5310"/>
                  </a:lnTo>
                  <a:lnTo>
                    <a:pt x="4168" y="4351"/>
                  </a:lnTo>
                  <a:lnTo>
                    <a:pt x="5289" y="3392"/>
                  </a:lnTo>
                  <a:lnTo>
                    <a:pt x="7110" y="2901"/>
                  </a:lnTo>
                  <a:lnTo>
                    <a:pt x="8546" y="1801"/>
                  </a:lnTo>
                  <a:lnTo>
                    <a:pt x="9457" y="959"/>
                  </a:lnTo>
                  <a:lnTo>
                    <a:pt x="854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6" name="Freeform 33">
              <a:extLst>
                <a:ext uri="{FF2B5EF4-FFF2-40B4-BE49-F238E27FC236}">
                  <a16:creationId xmlns:a16="http://schemas.microsoft.com/office/drawing/2014/main" id="{6E4D56EC-0EA0-D946-B965-B24DC473E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6194" y="4030251"/>
              <a:ext cx="2788" cy="9761"/>
            </a:xfrm>
            <a:custGeom>
              <a:avLst/>
              <a:gdLst>
                <a:gd name="T0" fmla="*/ 0 w 20000"/>
                <a:gd name="T1" fmla="*/ 18824 h 20000"/>
                <a:gd name="T2" fmla="*/ 0 w 20000"/>
                <a:gd name="T3" fmla="*/ 0 h 20000"/>
                <a:gd name="T4" fmla="*/ 16667 w 20000"/>
                <a:gd name="T5" fmla="*/ 0 h 20000"/>
                <a:gd name="T6" fmla="*/ 16667 w 20000"/>
                <a:gd name="T7" fmla="*/ 7059 h 20000"/>
                <a:gd name="T8" fmla="*/ 0 w 20000"/>
                <a:gd name="T9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0" y="18824"/>
                  </a:moveTo>
                  <a:lnTo>
                    <a:pt x="0" y="0"/>
                  </a:lnTo>
                  <a:lnTo>
                    <a:pt x="16667" y="0"/>
                  </a:lnTo>
                  <a:lnTo>
                    <a:pt x="16667" y="7059"/>
                  </a:lnTo>
                  <a:lnTo>
                    <a:pt x="0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7" name="Freeform 32">
              <a:extLst>
                <a:ext uri="{FF2B5EF4-FFF2-40B4-BE49-F238E27FC236}">
                  <a16:creationId xmlns:a16="http://schemas.microsoft.com/office/drawing/2014/main" id="{AD1DEAB9-F719-8544-9D4D-9E8F12721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8942" y="4229645"/>
              <a:ext cx="107367" cy="107368"/>
            </a:xfrm>
            <a:custGeom>
              <a:avLst/>
              <a:gdLst>
                <a:gd name="T0" fmla="*/ 5285 w 20000"/>
                <a:gd name="T1" fmla="*/ 0 h 20000"/>
                <a:gd name="T2" fmla="*/ 10777 w 20000"/>
                <a:gd name="T3" fmla="*/ 1563 h 20000"/>
                <a:gd name="T4" fmla="*/ 15026 w 20000"/>
                <a:gd name="T5" fmla="*/ 0 h 20000"/>
                <a:gd name="T6" fmla="*/ 19896 w 20000"/>
                <a:gd name="T7" fmla="*/ 1563 h 20000"/>
                <a:gd name="T8" fmla="*/ 17202 w 20000"/>
                <a:gd name="T9" fmla="*/ 4271 h 20000"/>
                <a:gd name="T10" fmla="*/ 18238 w 20000"/>
                <a:gd name="T11" fmla="*/ 10208 h 20000"/>
                <a:gd name="T12" fmla="*/ 19275 w 20000"/>
                <a:gd name="T13" fmla="*/ 12917 h 20000"/>
                <a:gd name="T14" fmla="*/ 16684 w 20000"/>
                <a:gd name="T15" fmla="*/ 17188 h 20000"/>
                <a:gd name="T16" fmla="*/ 15026 w 20000"/>
                <a:gd name="T17" fmla="*/ 15625 h 20000"/>
                <a:gd name="T18" fmla="*/ 10777 w 20000"/>
                <a:gd name="T19" fmla="*/ 16667 h 20000"/>
                <a:gd name="T20" fmla="*/ 9741 w 20000"/>
                <a:gd name="T21" fmla="*/ 19896 h 20000"/>
                <a:gd name="T22" fmla="*/ 6943 w 20000"/>
                <a:gd name="T23" fmla="*/ 19375 h 20000"/>
                <a:gd name="T24" fmla="*/ 4249 w 20000"/>
                <a:gd name="T25" fmla="*/ 12292 h 20000"/>
                <a:gd name="T26" fmla="*/ 0 w 20000"/>
                <a:gd name="T27" fmla="*/ 9688 h 20000"/>
                <a:gd name="T28" fmla="*/ 1036 w 20000"/>
                <a:gd name="T29" fmla="*/ 5938 h 20000"/>
                <a:gd name="T30" fmla="*/ 4249 w 20000"/>
                <a:gd name="T31" fmla="*/ 4271 h 20000"/>
                <a:gd name="T32" fmla="*/ 5285 w 20000"/>
                <a:gd name="T3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00" h="20000">
                  <a:moveTo>
                    <a:pt x="5285" y="0"/>
                  </a:moveTo>
                  <a:lnTo>
                    <a:pt x="10777" y="1563"/>
                  </a:lnTo>
                  <a:lnTo>
                    <a:pt x="15026" y="0"/>
                  </a:lnTo>
                  <a:lnTo>
                    <a:pt x="19896" y="1563"/>
                  </a:lnTo>
                  <a:lnTo>
                    <a:pt x="17202" y="4271"/>
                  </a:lnTo>
                  <a:lnTo>
                    <a:pt x="18238" y="10208"/>
                  </a:lnTo>
                  <a:lnTo>
                    <a:pt x="19275" y="12917"/>
                  </a:lnTo>
                  <a:lnTo>
                    <a:pt x="16684" y="17188"/>
                  </a:lnTo>
                  <a:lnTo>
                    <a:pt x="15026" y="15625"/>
                  </a:lnTo>
                  <a:lnTo>
                    <a:pt x="10777" y="16667"/>
                  </a:lnTo>
                  <a:lnTo>
                    <a:pt x="9741" y="19896"/>
                  </a:lnTo>
                  <a:lnTo>
                    <a:pt x="6943" y="19375"/>
                  </a:lnTo>
                  <a:lnTo>
                    <a:pt x="4249" y="12292"/>
                  </a:lnTo>
                  <a:lnTo>
                    <a:pt x="0" y="9688"/>
                  </a:lnTo>
                  <a:lnTo>
                    <a:pt x="1036" y="5938"/>
                  </a:lnTo>
                  <a:lnTo>
                    <a:pt x="4249" y="4271"/>
                  </a:lnTo>
                  <a:lnTo>
                    <a:pt x="528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8" name="Freeform 31">
              <a:extLst>
                <a:ext uri="{FF2B5EF4-FFF2-40B4-BE49-F238E27FC236}">
                  <a16:creationId xmlns:a16="http://schemas.microsoft.com/office/drawing/2014/main" id="{70864033-CA0F-E448-BFD2-A3A25B85C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167" y="5166663"/>
              <a:ext cx="121312" cy="139437"/>
            </a:xfrm>
            <a:custGeom>
              <a:avLst/>
              <a:gdLst>
                <a:gd name="T0" fmla="*/ 2385 w 20000"/>
                <a:gd name="T1" fmla="*/ 0 h 20000"/>
                <a:gd name="T2" fmla="*/ 3761 w 20000"/>
                <a:gd name="T3" fmla="*/ 0 h 20000"/>
                <a:gd name="T4" fmla="*/ 8991 w 20000"/>
                <a:gd name="T5" fmla="*/ 3280 h 20000"/>
                <a:gd name="T6" fmla="*/ 11284 w 20000"/>
                <a:gd name="T7" fmla="*/ 3280 h 20000"/>
                <a:gd name="T8" fmla="*/ 15138 w 20000"/>
                <a:gd name="T9" fmla="*/ 5840 h 20000"/>
                <a:gd name="T10" fmla="*/ 19908 w 20000"/>
                <a:gd name="T11" fmla="*/ 9120 h 20000"/>
                <a:gd name="T12" fmla="*/ 18899 w 20000"/>
                <a:gd name="T13" fmla="*/ 11280 h 20000"/>
                <a:gd name="T14" fmla="*/ 19908 w 20000"/>
                <a:gd name="T15" fmla="*/ 14080 h 20000"/>
                <a:gd name="T16" fmla="*/ 17523 w 20000"/>
                <a:gd name="T17" fmla="*/ 17440 h 20000"/>
                <a:gd name="T18" fmla="*/ 15138 w 20000"/>
                <a:gd name="T19" fmla="*/ 19440 h 20000"/>
                <a:gd name="T20" fmla="*/ 9908 w 20000"/>
                <a:gd name="T21" fmla="*/ 19920 h 20000"/>
                <a:gd name="T22" fmla="*/ 6147 w 20000"/>
                <a:gd name="T23" fmla="*/ 17840 h 20000"/>
                <a:gd name="T24" fmla="*/ 2844 w 20000"/>
                <a:gd name="T25" fmla="*/ 17440 h 20000"/>
                <a:gd name="T26" fmla="*/ 0 w 20000"/>
                <a:gd name="T27" fmla="*/ 16160 h 20000"/>
                <a:gd name="T28" fmla="*/ 0 w 20000"/>
                <a:gd name="T29" fmla="*/ 12480 h 20000"/>
                <a:gd name="T30" fmla="*/ 0 w 20000"/>
                <a:gd name="T31" fmla="*/ 12080 h 20000"/>
                <a:gd name="T32" fmla="*/ 0 w 20000"/>
                <a:gd name="T33" fmla="*/ 10000 h 20000"/>
                <a:gd name="T34" fmla="*/ 0 w 20000"/>
                <a:gd name="T35" fmla="*/ 6720 h 20000"/>
                <a:gd name="T36" fmla="*/ 367 w 20000"/>
                <a:gd name="T37" fmla="*/ 3280 h 20000"/>
                <a:gd name="T38" fmla="*/ 367 w 20000"/>
                <a:gd name="T39" fmla="*/ 480 h 20000"/>
                <a:gd name="T40" fmla="*/ 2385 w 20000"/>
                <a:gd name="T41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00" h="20000">
                  <a:moveTo>
                    <a:pt x="2385" y="0"/>
                  </a:moveTo>
                  <a:lnTo>
                    <a:pt x="3761" y="0"/>
                  </a:lnTo>
                  <a:lnTo>
                    <a:pt x="8991" y="3280"/>
                  </a:lnTo>
                  <a:lnTo>
                    <a:pt x="11284" y="3280"/>
                  </a:lnTo>
                  <a:lnTo>
                    <a:pt x="15138" y="5840"/>
                  </a:lnTo>
                  <a:lnTo>
                    <a:pt x="19908" y="9120"/>
                  </a:lnTo>
                  <a:lnTo>
                    <a:pt x="18899" y="11280"/>
                  </a:lnTo>
                  <a:lnTo>
                    <a:pt x="19908" y="14080"/>
                  </a:lnTo>
                  <a:lnTo>
                    <a:pt x="17523" y="17440"/>
                  </a:lnTo>
                  <a:lnTo>
                    <a:pt x="15138" y="19440"/>
                  </a:lnTo>
                  <a:lnTo>
                    <a:pt x="9908" y="19920"/>
                  </a:lnTo>
                  <a:lnTo>
                    <a:pt x="6147" y="17840"/>
                  </a:lnTo>
                  <a:lnTo>
                    <a:pt x="2844" y="17440"/>
                  </a:lnTo>
                  <a:lnTo>
                    <a:pt x="0" y="16160"/>
                  </a:lnTo>
                  <a:lnTo>
                    <a:pt x="0" y="12480"/>
                  </a:lnTo>
                  <a:lnTo>
                    <a:pt x="0" y="12080"/>
                  </a:lnTo>
                  <a:lnTo>
                    <a:pt x="0" y="10000"/>
                  </a:lnTo>
                  <a:lnTo>
                    <a:pt x="0" y="6720"/>
                  </a:lnTo>
                  <a:lnTo>
                    <a:pt x="367" y="3280"/>
                  </a:lnTo>
                  <a:lnTo>
                    <a:pt x="367" y="480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9" name="Freeform 30">
              <a:extLst>
                <a:ext uri="{FF2B5EF4-FFF2-40B4-BE49-F238E27FC236}">
                  <a16:creationId xmlns:a16="http://schemas.microsoft.com/office/drawing/2014/main" id="{2B7A4EAF-0CB8-DE4B-B0EC-81266F60E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29" y="4070687"/>
              <a:ext cx="333258" cy="288635"/>
            </a:xfrm>
            <a:custGeom>
              <a:avLst/>
              <a:gdLst>
                <a:gd name="T0" fmla="*/ 2077 w 20000"/>
                <a:gd name="T1" fmla="*/ 1429 h 20000"/>
                <a:gd name="T2" fmla="*/ 2077 w 20000"/>
                <a:gd name="T3" fmla="*/ 3243 h 20000"/>
                <a:gd name="T4" fmla="*/ 2077 w 20000"/>
                <a:gd name="T5" fmla="*/ 5598 h 20000"/>
                <a:gd name="T6" fmla="*/ 3149 w 20000"/>
                <a:gd name="T7" fmla="*/ 4208 h 20000"/>
                <a:gd name="T8" fmla="*/ 3484 w 20000"/>
                <a:gd name="T9" fmla="*/ 2008 h 20000"/>
                <a:gd name="T10" fmla="*/ 4523 w 20000"/>
                <a:gd name="T11" fmla="*/ 1004 h 20000"/>
                <a:gd name="T12" fmla="*/ 5360 w 20000"/>
                <a:gd name="T13" fmla="*/ 1429 h 20000"/>
                <a:gd name="T14" fmla="*/ 7136 w 20000"/>
                <a:gd name="T15" fmla="*/ 2008 h 20000"/>
                <a:gd name="T16" fmla="*/ 9045 w 20000"/>
                <a:gd name="T17" fmla="*/ 3012 h 20000"/>
                <a:gd name="T18" fmla="*/ 10921 w 20000"/>
                <a:gd name="T19" fmla="*/ 3629 h 20000"/>
                <a:gd name="T20" fmla="*/ 14070 w 20000"/>
                <a:gd name="T21" fmla="*/ 3243 h 20000"/>
                <a:gd name="T22" fmla="*/ 16817 w 20000"/>
                <a:gd name="T23" fmla="*/ 3012 h 20000"/>
                <a:gd name="T24" fmla="*/ 16114 w 20000"/>
                <a:gd name="T25" fmla="*/ 4208 h 20000"/>
                <a:gd name="T26" fmla="*/ 18392 w 20000"/>
                <a:gd name="T27" fmla="*/ 5212 h 20000"/>
                <a:gd name="T28" fmla="*/ 19062 w 20000"/>
                <a:gd name="T29" fmla="*/ 6409 h 20000"/>
                <a:gd name="T30" fmla="*/ 18559 w 20000"/>
                <a:gd name="T31" fmla="*/ 8378 h 20000"/>
                <a:gd name="T32" fmla="*/ 18023 w 20000"/>
                <a:gd name="T33" fmla="*/ 9807 h 20000"/>
                <a:gd name="T34" fmla="*/ 17521 w 20000"/>
                <a:gd name="T35" fmla="*/ 11390 h 20000"/>
                <a:gd name="T36" fmla="*/ 17521 w 20000"/>
                <a:gd name="T37" fmla="*/ 13591 h 20000"/>
                <a:gd name="T38" fmla="*/ 15276 w 20000"/>
                <a:gd name="T39" fmla="*/ 14788 h 20000"/>
                <a:gd name="T40" fmla="*/ 12127 w 20000"/>
                <a:gd name="T41" fmla="*/ 14208 h 20000"/>
                <a:gd name="T42" fmla="*/ 13032 w 20000"/>
                <a:gd name="T43" fmla="*/ 16757 h 20000"/>
                <a:gd name="T44" fmla="*/ 14573 w 20000"/>
                <a:gd name="T45" fmla="*/ 17761 h 20000"/>
                <a:gd name="T46" fmla="*/ 10921 w 20000"/>
                <a:gd name="T47" fmla="*/ 19768 h 20000"/>
                <a:gd name="T48" fmla="*/ 9045 w 20000"/>
                <a:gd name="T49" fmla="*/ 19382 h 20000"/>
                <a:gd name="T50" fmla="*/ 8174 w 20000"/>
                <a:gd name="T51" fmla="*/ 16178 h 20000"/>
                <a:gd name="T52" fmla="*/ 7973 w 20000"/>
                <a:gd name="T53" fmla="*/ 14208 h 20000"/>
                <a:gd name="T54" fmla="*/ 8509 w 20000"/>
                <a:gd name="T55" fmla="*/ 10579 h 20000"/>
                <a:gd name="T56" fmla="*/ 4523 w 20000"/>
                <a:gd name="T57" fmla="*/ 9382 h 20000"/>
                <a:gd name="T58" fmla="*/ 1240 w 20000"/>
                <a:gd name="T59" fmla="*/ 8378 h 20000"/>
                <a:gd name="T60" fmla="*/ 369 w 20000"/>
                <a:gd name="T61" fmla="*/ 5212 h 20000"/>
                <a:gd name="T62" fmla="*/ 0 w 20000"/>
                <a:gd name="T63" fmla="*/ 4208 h 20000"/>
                <a:gd name="T64" fmla="*/ 704 w 20000"/>
                <a:gd name="T65" fmla="*/ 2625 h 20000"/>
                <a:gd name="T66" fmla="*/ 1742 w 20000"/>
                <a:gd name="T67" fmla="*/ 618 h 20000"/>
                <a:gd name="T68" fmla="*/ 3149 w 20000"/>
                <a:gd name="T6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00" h="20000">
                  <a:moveTo>
                    <a:pt x="3149" y="0"/>
                  </a:moveTo>
                  <a:lnTo>
                    <a:pt x="2077" y="1429"/>
                  </a:lnTo>
                  <a:lnTo>
                    <a:pt x="2077" y="2008"/>
                  </a:lnTo>
                  <a:lnTo>
                    <a:pt x="2077" y="3243"/>
                  </a:lnTo>
                  <a:lnTo>
                    <a:pt x="1575" y="4208"/>
                  </a:lnTo>
                  <a:lnTo>
                    <a:pt x="2077" y="5598"/>
                  </a:lnTo>
                  <a:lnTo>
                    <a:pt x="2948" y="5598"/>
                  </a:lnTo>
                  <a:lnTo>
                    <a:pt x="3149" y="4208"/>
                  </a:lnTo>
                  <a:lnTo>
                    <a:pt x="2948" y="2625"/>
                  </a:lnTo>
                  <a:lnTo>
                    <a:pt x="3484" y="2008"/>
                  </a:lnTo>
                  <a:lnTo>
                    <a:pt x="4858" y="1583"/>
                  </a:lnTo>
                  <a:lnTo>
                    <a:pt x="4523" y="1004"/>
                  </a:lnTo>
                  <a:lnTo>
                    <a:pt x="4858" y="0"/>
                  </a:lnTo>
                  <a:lnTo>
                    <a:pt x="5360" y="1429"/>
                  </a:lnTo>
                  <a:lnTo>
                    <a:pt x="5896" y="1429"/>
                  </a:lnTo>
                  <a:lnTo>
                    <a:pt x="7136" y="2008"/>
                  </a:lnTo>
                  <a:lnTo>
                    <a:pt x="7270" y="3012"/>
                  </a:lnTo>
                  <a:lnTo>
                    <a:pt x="9045" y="3012"/>
                  </a:lnTo>
                  <a:lnTo>
                    <a:pt x="10419" y="3012"/>
                  </a:lnTo>
                  <a:lnTo>
                    <a:pt x="10921" y="3629"/>
                  </a:lnTo>
                  <a:lnTo>
                    <a:pt x="12663" y="3784"/>
                  </a:lnTo>
                  <a:lnTo>
                    <a:pt x="14070" y="3243"/>
                  </a:lnTo>
                  <a:lnTo>
                    <a:pt x="13166" y="3012"/>
                  </a:lnTo>
                  <a:lnTo>
                    <a:pt x="16817" y="3012"/>
                  </a:lnTo>
                  <a:lnTo>
                    <a:pt x="15444" y="3243"/>
                  </a:lnTo>
                  <a:lnTo>
                    <a:pt x="16114" y="4208"/>
                  </a:lnTo>
                  <a:lnTo>
                    <a:pt x="17521" y="4208"/>
                  </a:lnTo>
                  <a:lnTo>
                    <a:pt x="18392" y="5212"/>
                  </a:lnTo>
                  <a:lnTo>
                    <a:pt x="18559" y="6409"/>
                  </a:lnTo>
                  <a:lnTo>
                    <a:pt x="19062" y="6409"/>
                  </a:lnTo>
                  <a:lnTo>
                    <a:pt x="19966" y="7181"/>
                  </a:lnTo>
                  <a:lnTo>
                    <a:pt x="18559" y="8378"/>
                  </a:lnTo>
                  <a:lnTo>
                    <a:pt x="19062" y="9382"/>
                  </a:lnTo>
                  <a:lnTo>
                    <a:pt x="18023" y="9807"/>
                  </a:lnTo>
                  <a:lnTo>
                    <a:pt x="18023" y="10425"/>
                  </a:lnTo>
                  <a:lnTo>
                    <a:pt x="17521" y="11390"/>
                  </a:lnTo>
                  <a:lnTo>
                    <a:pt x="18559" y="12587"/>
                  </a:lnTo>
                  <a:lnTo>
                    <a:pt x="17521" y="13591"/>
                  </a:lnTo>
                  <a:lnTo>
                    <a:pt x="15779" y="14208"/>
                  </a:lnTo>
                  <a:lnTo>
                    <a:pt x="15276" y="14788"/>
                  </a:lnTo>
                  <a:lnTo>
                    <a:pt x="13534" y="14208"/>
                  </a:lnTo>
                  <a:lnTo>
                    <a:pt x="12127" y="14208"/>
                  </a:lnTo>
                  <a:lnTo>
                    <a:pt x="13166" y="15174"/>
                  </a:lnTo>
                  <a:lnTo>
                    <a:pt x="13032" y="16757"/>
                  </a:lnTo>
                  <a:lnTo>
                    <a:pt x="14405" y="17143"/>
                  </a:lnTo>
                  <a:lnTo>
                    <a:pt x="14573" y="17761"/>
                  </a:lnTo>
                  <a:lnTo>
                    <a:pt x="13166" y="18803"/>
                  </a:lnTo>
                  <a:lnTo>
                    <a:pt x="10921" y="19768"/>
                  </a:lnTo>
                  <a:lnTo>
                    <a:pt x="9883" y="19961"/>
                  </a:lnTo>
                  <a:lnTo>
                    <a:pt x="9045" y="19382"/>
                  </a:lnTo>
                  <a:lnTo>
                    <a:pt x="8509" y="17375"/>
                  </a:lnTo>
                  <a:lnTo>
                    <a:pt x="8174" y="16178"/>
                  </a:lnTo>
                  <a:lnTo>
                    <a:pt x="8509" y="15174"/>
                  </a:lnTo>
                  <a:lnTo>
                    <a:pt x="7973" y="14208"/>
                  </a:lnTo>
                  <a:lnTo>
                    <a:pt x="7638" y="12162"/>
                  </a:lnTo>
                  <a:lnTo>
                    <a:pt x="8509" y="10579"/>
                  </a:lnTo>
                  <a:lnTo>
                    <a:pt x="5360" y="10579"/>
                  </a:lnTo>
                  <a:lnTo>
                    <a:pt x="4523" y="9382"/>
                  </a:lnTo>
                  <a:lnTo>
                    <a:pt x="2278" y="9382"/>
                  </a:lnTo>
                  <a:lnTo>
                    <a:pt x="1240" y="8378"/>
                  </a:lnTo>
                  <a:lnTo>
                    <a:pt x="1240" y="7181"/>
                  </a:lnTo>
                  <a:lnTo>
                    <a:pt x="369" y="5212"/>
                  </a:lnTo>
                  <a:lnTo>
                    <a:pt x="0" y="5212"/>
                  </a:lnTo>
                  <a:lnTo>
                    <a:pt x="0" y="4208"/>
                  </a:lnTo>
                  <a:lnTo>
                    <a:pt x="0" y="3629"/>
                  </a:lnTo>
                  <a:lnTo>
                    <a:pt x="704" y="2625"/>
                  </a:lnTo>
                  <a:lnTo>
                    <a:pt x="1575" y="1583"/>
                  </a:lnTo>
                  <a:lnTo>
                    <a:pt x="1742" y="618"/>
                  </a:lnTo>
                  <a:lnTo>
                    <a:pt x="2613" y="425"/>
                  </a:lnTo>
                  <a:lnTo>
                    <a:pt x="314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0" name="Freeform 29">
              <a:extLst>
                <a:ext uri="{FF2B5EF4-FFF2-40B4-BE49-F238E27FC236}">
                  <a16:creationId xmlns:a16="http://schemas.microsoft.com/office/drawing/2014/main" id="{B07EB25B-4BBE-2A49-BAB0-79929E6CC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980" y="2886864"/>
              <a:ext cx="1392988" cy="835227"/>
            </a:xfrm>
            <a:custGeom>
              <a:avLst/>
              <a:gdLst>
                <a:gd name="T0" fmla="*/ 11494 w 20000"/>
                <a:gd name="T1" fmla="*/ 1176 h 20000"/>
                <a:gd name="T2" fmla="*/ 11694 w 20000"/>
                <a:gd name="T3" fmla="*/ 2071 h 20000"/>
                <a:gd name="T4" fmla="*/ 12070 w 20000"/>
                <a:gd name="T5" fmla="*/ 2565 h 20000"/>
                <a:gd name="T6" fmla="*/ 12479 w 20000"/>
                <a:gd name="T7" fmla="*/ 2979 h 20000"/>
                <a:gd name="T8" fmla="*/ 11950 w 20000"/>
                <a:gd name="T9" fmla="*/ 3794 h 20000"/>
                <a:gd name="T10" fmla="*/ 12815 w 20000"/>
                <a:gd name="T11" fmla="*/ 3794 h 20000"/>
                <a:gd name="T12" fmla="*/ 13144 w 20000"/>
                <a:gd name="T13" fmla="*/ 3527 h 20000"/>
                <a:gd name="T14" fmla="*/ 13360 w 20000"/>
                <a:gd name="T15" fmla="*/ 4075 h 20000"/>
                <a:gd name="T16" fmla="*/ 14145 w 20000"/>
                <a:gd name="T17" fmla="*/ 4008 h 20000"/>
                <a:gd name="T18" fmla="*/ 14441 w 20000"/>
                <a:gd name="T19" fmla="*/ 4703 h 20000"/>
                <a:gd name="T20" fmla="*/ 13480 w 20000"/>
                <a:gd name="T21" fmla="*/ 4770 h 20000"/>
                <a:gd name="T22" fmla="*/ 13024 w 20000"/>
                <a:gd name="T23" fmla="*/ 6146 h 20000"/>
                <a:gd name="T24" fmla="*/ 12815 w 20000"/>
                <a:gd name="T25" fmla="*/ 8016 h 20000"/>
                <a:gd name="T26" fmla="*/ 13264 w 20000"/>
                <a:gd name="T27" fmla="*/ 6907 h 20000"/>
                <a:gd name="T28" fmla="*/ 13769 w 20000"/>
                <a:gd name="T29" fmla="*/ 5464 h 20000"/>
                <a:gd name="T30" fmla="*/ 14145 w 20000"/>
                <a:gd name="T31" fmla="*/ 4916 h 20000"/>
                <a:gd name="T32" fmla="*/ 14345 w 20000"/>
                <a:gd name="T33" fmla="*/ 6226 h 20000"/>
                <a:gd name="T34" fmla="*/ 14642 w 20000"/>
                <a:gd name="T35" fmla="*/ 6359 h 20000"/>
                <a:gd name="T36" fmla="*/ 14441 w 20000"/>
                <a:gd name="T37" fmla="*/ 7615 h 20000"/>
                <a:gd name="T38" fmla="*/ 15226 w 20000"/>
                <a:gd name="T39" fmla="*/ 8363 h 20000"/>
                <a:gd name="T40" fmla="*/ 15843 w 20000"/>
                <a:gd name="T41" fmla="*/ 7321 h 20000"/>
                <a:gd name="T42" fmla="*/ 16636 w 20000"/>
                <a:gd name="T43" fmla="*/ 6987 h 20000"/>
                <a:gd name="T44" fmla="*/ 18502 w 20000"/>
                <a:gd name="T45" fmla="*/ 5878 h 20000"/>
                <a:gd name="T46" fmla="*/ 19584 w 20000"/>
                <a:gd name="T47" fmla="*/ 4342 h 20000"/>
                <a:gd name="T48" fmla="*/ 19784 w 20000"/>
                <a:gd name="T49" fmla="*/ 5464 h 20000"/>
                <a:gd name="T50" fmla="*/ 19455 w 20000"/>
                <a:gd name="T51" fmla="*/ 6440 h 20000"/>
                <a:gd name="T52" fmla="*/ 18502 w 20000"/>
                <a:gd name="T53" fmla="*/ 8016 h 20000"/>
                <a:gd name="T54" fmla="*/ 18783 w 20000"/>
                <a:gd name="T55" fmla="*/ 8577 h 20000"/>
                <a:gd name="T56" fmla="*/ 17461 w 20000"/>
                <a:gd name="T57" fmla="*/ 9058 h 20000"/>
                <a:gd name="T58" fmla="*/ 17253 w 20000"/>
                <a:gd name="T59" fmla="*/ 9339 h 20000"/>
                <a:gd name="T60" fmla="*/ 16916 w 20000"/>
                <a:gd name="T61" fmla="*/ 10514 h 20000"/>
                <a:gd name="T62" fmla="*/ 16756 w 20000"/>
                <a:gd name="T63" fmla="*/ 10701 h 20000"/>
                <a:gd name="T64" fmla="*/ 16388 w 20000"/>
                <a:gd name="T65" fmla="*/ 10514 h 20000"/>
                <a:gd name="T66" fmla="*/ 16211 w 20000"/>
                <a:gd name="T67" fmla="*/ 10915 h 20000"/>
                <a:gd name="T68" fmla="*/ 16211 w 20000"/>
                <a:gd name="T69" fmla="*/ 11476 h 20000"/>
                <a:gd name="T70" fmla="*/ 16388 w 20000"/>
                <a:gd name="T71" fmla="*/ 12585 h 20000"/>
                <a:gd name="T72" fmla="*/ 16051 w 20000"/>
                <a:gd name="T73" fmla="*/ 12585 h 20000"/>
                <a:gd name="T74" fmla="*/ 15963 w 20000"/>
                <a:gd name="T75" fmla="*/ 13066 h 20000"/>
                <a:gd name="T76" fmla="*/ 14970 w 20000"/>
                <a:gd name="T77" fmla="*/ 14522 h 20000"/>
                <a:gd name="T78" fmla="*/ 14145 w 20000"/>
                <a:gd name="T79" fmla="*/ 17088 h 20000"/>
                <a:gd name="T80" fmla="*/ 14145 w 20000"/>
                <a:gd name="T81" fmla="*/ 19987 h 20000"/>
                <a:gd name="T82" fmla="*/ 13560 w 20000"/>
                <a:gd name="T83" fmla="*/ 18731 h 20000"/>
                <a:gd name="T84" fmla="*/ 13480 w 20000"/>
                <a:gd name="T85" fmla="*/ 17635 h 20000"/>
                <a:gd name="T86" fmla="*/ 12687 w 20000"/>
                <a:gd name="T87" fmla="*/ 16927 h 20000"/>
                <a:gd name="T88" fmla="*/ 11742 w 20000"/>
                <a:gd name="T89" fmla="*/ 16326 h 20000"/>
                <a:gd name="T90" fmla="*/ 11197 w 20000"/>
                <a:gd name="T91" fmla="*/ 16727 h 20000"/>
                <a:gd name="T92" fmla="*/ 10453 w 20000"/>
                <a:gd name="T93" fmla="*/ 16874 h 20000"/>
                <a:gd name="T94" fmla="*/ 9083 w 20000"/>
                <a:gd name="T95" fmla="*/ 17141 h 20000"/>
                <a:gd name="T96" fmla="*/ 8250 w 20000"/>
                <a:gd name="T97" fmla="*/ 19078 h 20000"/>
                <a:gd name="T98" fmla="*/ 7505 w 20000"/>
                <a:gd name="T99" fmla="*/ 18049 h 20000"/>
                <a:gd name="T100" fmla="*/ 6712 w 20000"/>
                <a:gd name="T101" fmla="*/ 16379 h 20000"/>
                <a:gd name="T102" fmla="*/ 5847 w 20000"/>
                <a:gd name="T103" fmla="*/ 15832 h 20000"/>
                <a:gd name="T104" fmla="*/ 4766 w 20000"/>
                <a:gd name="T105" fmla="*/ 15150 h 20000"/>
                <a:gd name="T106" fmla="*/ 2491 w 20000"/>
                <a:gd name="T107" fmla="*/ 13975 h 20000"/>
                <a:gd name="T108" fmla="*/ 1370 w 20000"/>
                <a:gd name="T109" fmla="*/ 12933 h 20000"/>
                <a:gd name="T110" fmla="*/ 705 w 20000"/>
                <a:gd name="T111" fmla="*/ 11824 h 20000"/>
                <a:gd name="T112" fmla="*/ 328 w 20000"/>
                <a:gd name="T113" fmla="*/ 10367 h 20000"/>
                <a:gd name="T114" fmla="*/ 408 w 20000"/>
                <a:gd name="T115" fmla="*/ 9472 h 20000"/>
                <a:gd name="T116" fmla="*/ 80 w 20000"/>
                <a:gd name="T117" fmla="*/ 8016 h 20000"/>
                <a:gd name="T118" fmla="*/ 288 w 20000"/>
                <a:gd name="T119" fmla="*/ 5464 h 20000"/>
                <a:gd name="T120" fmla="*/ 1081 w 20000"/>
                <a:gd name="T121" fmla="*/ 2004 h 20000"/>
                <a:gd name="T122" fmla="*/ 1618 w 20000"/>
                <a:gd name="T123" fmla="*/ 1309 h 20000"/>
                <a:gd name="T124" fmla="*/ 1898 w 20000"/>
                <a:gd name="T125" fmla="*/ 41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00" h="20000">
                  <a:moveTo>
                    <a:pt x="10989" y="1523"/>
                  </a:moveTo>
                  <a:lnTo>
                    <a:pt x="11278" y="962"/>
                  </a:lnTo>
                  <a:lnTo>
                    <a:pt x="11494" y="1176"/>
                  </a:lnTo>
                  <a:lnTo>
                    <a:pt x="11494" y="1804"/>
                  </a:lnTo>
                  <a:lnTo>
                    <a:pt x="11197" y="1804"/>
                  </a:lnTo>
                  <a:lnTo>
                    <a:pt x="11694" y="2071"/>
                  </a:lnTo>
                  <a:lnTo>
                    <a:pt x="11694" y="1804"/>
                  </a:lnTo>
                  <a:lnTo>
                    <a:pt x="11950" y="2351"/>
                  </a:lnTo>
                  <a:lnTo>
                    <a:pt x="12070" y="2565"/>
                  </a:lnTo>
                  <a:lnTo>
                    <a:pt x="12559" y="2619"/>
                  </a:lnTo>
                  <a:lnTo>
                    <a:pt x="12936" y="2766"/>
                  </a:lnTo>
                  <a:lnTo>
                    <a:pt x="12479" y="2979"/>
                  </a:lnTo>
                  <a:lnTo>
                    <a:pt x="12151" y="3327"/>
                  </a:lnTo>
                  <a:lnTo>
                    <a:pt x="11822" y="3794"/>
                  </a:lnTo>
                  <a:lnTo>
                    <a:pt x="11950" y="3794"/>
                  </a:lnTo>
                  <a:lnTo>
                    <a:pt x="12199" y="3661"/>
                  </a:lnTo>
                  <a:lnTo>
                    <a:pt x="12151" y="3874"/>
                  </a:lnTo>
                  <a:lnTo>
                    <a:pt x="12815" y="3794"/>
                  </a:lnTo>
                  <a:lnTo>
                    <a:pt x="13232" y="3327"/>
                  </a:lnTo>
                  <a:lnTo>
                    <a:pt x="13360" y="3327"/>
                  </a:lnTo>
                  <a:lnTo>
                    <a:pt x="13144" y="3527"/>
                  </a:lnTo>
                  <a:lnTo>
                    <a:pt x="13024" y="3874"/>
                  </a:lnTo>
                  <a:lnTo>
                    <a:pt x="13264" y="3874"/>
                  </a:lnTo>
                  <a:lnTo>
                    <a:pt x="13360" y="4075"/>
                  </a:lnTo>
                  <a:lnTo>
                    <a:pt x="13560" y="4208"/>
                  </a:lnTo>
                  <a:lnTo>
                    <a:pt x="13769" y="4075"/>
                  </a:lnTo>
                  <a:lnTo>
                    <a:pt x="14145" y="4008"/>
                  </a:lnTo>
                  <a:lnTo>
                    <a:pt x="14145" y="4342"/>
                  </a:lnTo>
                  <a:lnTo>
                    <a:pt x="14345" y="4422"/>
                  </a:lnTo>
                  <a:lnTo>
                    <a:pt x="14441" y="4703"/>
                  </a:lnTo>
                  <a:lnTo>
                    <a:pt x="14225" y="4703"/>
                  </a:lnTo>
                  <a:lnTo>
                    <a:pt x="13897" y="4556"/>
                  </a:lnTo>
                  <a:lnTo>
                    <a:pt x="13480" y="4770"/>
                  </a:lnTo>
                  <a:lnTo>
                    <a:pt x="12936" y="5678"/>
                  </a:lnTo>
                  <a:lnTo>
                    <a:pt x="13360" y="5104"/>
                  </a:lnTo>
                  <a:lnTo>
                    <a:pt x="13024" y="6146"/>
                  </a:lnTo>
                  <a:lnTo>
                    <a:pt x="12903" y="6774"/>
                  </a:lnTo>
                  <a:lnTo>
                    <a:pt x="12815" y="7455"/>
                  </a:lnTo>
                  <a:lnTo>
                    <a:pt x="12815" y="8016"/>
                  </a:lnTo>
                  <a:lnTo>
                    <a:pt x="13104" y="8016"/>
                  </a:lnTo>
                  <a:lnTo>
                    <a:pt x="13264" y="7615"/>
                  </a:lnTo>
                  <a:lnTo>
                    <a:pt x="13264" y="6907"/>
                  </a:lnTo>
                  <a:lnTo>
                    <a:pt x="13360" y="6359"/>
                  </a:lnTo>
                  <a:lnTo>
                    <a:pt x="13480" y="5812"/>
                  </a:lnTo>
                  <a:lnTo>
                    <a:pt x="13769" y="5464"/>
                  </a:lnTo>
                  <a:lnTo>
                    <a:pt x="13897" y="5317"/>
                  </a:lnTo>
                  <a:lnTo>
                    <a:pt x="14017" y="4970"/>
                  </a:lnTo>
                  <a:lnTo>
                    <a:pt x="14145" y="4916"/>
                  </a:lnTo>
                  <a:lnTo>
                    <a:pt x="14553" y="5317"/>
                  </a:lnTo>
                  <a:lnTo>
                    <a:pt x="14553" y="5812"/>
                  </a:lnTo>
                  <a:lnTo>
                    <a:pt x="14345" y="6226"/>
                  </a:lnTo>
                  <a:lnTo>
                    <a:pt x="14225" y="6707"/>
                  </a:lnTo>
                  <a:lnTo>
                    <a:pt x="14345" y="6440"/>
                  </a:lnTo>
                  <a:lnTo>
                    <a:pt x="14642" y="6359"/>
                  </a:lnTo>
                  <a:lnTo>
                    <a:pt x="14642" y="6707"/>
                  </a:lnTo>
                  <a:lnTo>
                    <a:pt x="14642" y="7121"/>
                  </a:lnTo>
                  <a:lnTo>
                    <a:pt x="14441" y="7615"/>
                  </a:lnTo>
                  <a:lnTo>
                    <a:pt x="14145" y="8163"/>
                  </a:lnTo>
                  <a:lnTo>
                    <a:pt x="14642" y="8363"/>
                  </a:lnTo>
                  <a:lnTo>
                    <a:pt x="15226" y="8363"/>
                  </a:lnTo>
                  <a:lnTo>
                    <a:pt x="15635" y="8016"/>
                  </a:lnTo>
                  <a:lnTo>
                    <a:pt x="15883" y="7669"/>
                  </a:lnTo>
                  <a:lnTo>
                    <a:pt x="15843" y="7321"/>
                  </a:lnTo>
                  <a:lnTo>
                    <a:pt x="15763" y="7121"/>
                  </a:lnTo>
                  <a:lnTo>
                    <a:pt x="16388" y="7121"/>
                  </a:lnTo>
                  <a:lnTo>
                    <a:pt x="16636" y="6987"/>
                  </a:lnTo>
                  <a:lnTo>
                    <a:pt x="17173" y="6573"/>
                  </a:lnTo>
                  <a:lnTo>
                    <a:pt x="17373" y="5878"/>
                  </a:lnTo>
                  <a:lnTo>
                    <a:pt x="18502" y="5878"/>
                  </a:lnTo>
                  <a:lnTo>
                    <a:pt x="18702" y="5812"/>
                  </a:lnTo>
                  <a:lnTo>
                    <a:pt x="19535" y="4075"/>
                  </a:lnTo>
                  <a:lnTo>
                    <a:pt x="19584" y="4342"/>
                  </a:lnTo>
                  <a:lnTo>
                    <a:pt x="19864" y="4208"/>
                  </a:lnTo>
                  <a:lnTo>
                    <a:pt x="19992" y="4422"/>
                  </a:lnTo>
                  <a:lnTo>
                    <a:pt x="19784" y="5464"/>
                  </a:lnTo>
                  <a:lnTo>
                    <a:pt x="19992" y="6012"/>
                  </a:lnTo>
                  <a:lnTo>
                    <a:pt x="19912" y="6440"/>
                  </a:lnTo>
                  <a:lnTo>
                    <a:pt x="19455" y="6440"/>
                  </a:lnTo>
                  <a:lnTo>
                    <a:pt x="19207" y="6907"/>
                  </a:lnTo>
                  <a:lnTo>
                    <a:pt x="18783" y="7321"/>
                  </a:lnTo>
                  <a:lnTo>
                    <a:pt x="18502" y="8016"/>
                  </a:lnTo>
                  <a:lnTo>
                    <a:pt x="18582" y="8363"/>
                  </a:lnTo>
                  <a:lnTo>
                    <a:pt x="18783" y="8363"/>
                  </a:lnTo>
                  <a:lnTo>
                    <a:pt x="18783" y="8577"/>
                  </a:lnTo>
                  <a:lnTo>
                    <a:pt x="18334" y="8711"/>
                  </a:lnTo>
                  <a:lnTo>
                    <a:pt x="17958" y="8791"/>
                  </a:lnTo>
                  <a:lnTo>
                    <a:pt x="17461" y="9058"/>
                  </a:lnTo>
                  <a:lnTo>
                    <a:pt x="17918" y="9058"/>
                  </a:lnTo>
                  <a:lnTo>
                    <a:pt x="17461" y="9259"/>
                  </a:lnTo>
                  <a:lnTo>
                    <a:pt x="17253" y="9339"/>
                  </a:lnTo>
                  <a:lnTo>
                    <a:pt x="17293" y="9472"/>
                  </a:lnTo>
                  <a:lnTo>
                    <a:pt x="17173" y="9886"/>
                  </a:lnTo>
                  <a:lnTo>
                    <a:pt x="16916" y="10514"/>
                  </a:lnTo>
                  <a:lnTo>
                    <a:pt x="16716" y="10154"/>
                  </a:lnTo>
                  <a:lnTo>
                    <a:pt x="16716" y="10367"/>
                  </a:lnTo>
                  <a:lnTo>
                    <a:pt x="16756" y="10701"/>
                  </a:lnTo>
                  <a:lnTo>
                    <a:pt x="16508" y="11329"/>
                  </a:lnTo>
                  <a:lnTo>
                    <a:pt x="16428" y="10782"/>
                  </a:lnTo>
                  <a:lnTo>
                    <a:pt x="16388" y="10514"/>
                  </a:lnTo>
                  <a:lnTo>
                    <a:pt x="16508" y="10020"/>
                  </a:lnTo>
                  <a:lnTo>
                    <a:pt x="16308" y="10154"/>
                  </a:lnTo>
                  <a:lnTo>
                    <a:pt x="16211" y="10915"/>
                  </a:lnTo>
                  <a:lnTo>
                    <a:pt x="15963" y="10782"/>
                  </a:lnTo>
                  <a:lnTo>
                    <a:pt x="16308" y="11276"/>
                  </a:lnTo>
                  <a:lnTo>
                    <a:pt x="16211" y="11476"/>
                  </a:lnTo>
                  <a:lnTo>
                    <a:pt x="16179" y="11957"/>
                  </a:lnTo>
                  <a:lnTo>
                    <a:pt x="16388" y="12037"/>
                  </a:lnTo>
                  <a:lnTo>
                    <a:pt x="16388" y="12585"/>
                  </a:lnTo>
                  <a:lnTo>
                    <a:pt x="16308" y="12238"/>
                  </a:lnTo>
                  <a:lnTo>
                    <a:pt x="16211" y="12505"/>
                  </a:lnTo>
                  <a:lnTo>
                    <a:pt x="16051" y="12585"/>
                  </a:lnTo>
                  <a:lnTo>
                    <a:pt x="16388" y="12719"/>
                  </a:lnTo>
                  <a:lnTo>
                    <a:pt x="16211" y="13133"/>
                  </a:lnTo>
                  <a:lnTo>
                    <a:pt x="15963" y="13066"/>
                  </a:lnTo>
                  <a:lnTo>
                    <a:pt x="16091" y="13413"/>
                  </a:lnTo>
                  <a:lnTo>
                    <a:pt x="15427" y="14028"/>
                  </a:lnTo>
                  <a:lnTo>
                    <a:pt x="14970" y="14522"/>
                  </a:lnTo>
                  <a:lnTo>
                    <a:pt x="14473" y="15070"/>
                  </a:lnTo>
                  <a:lnTo>
                    <a:pt x="14097" y="15965"/>
                  </a:lnTo>
                  <a:lnTo>
                    <a:pt x="14145" y="17088"/>
                  </a:lnTo>
                  <a:lnTo>
                    <a:pt x="14225" y="18049"/>
                  </a:lnTo>
                  <a:lnTo>
                    <a:pt x="14345" y="18864"/>
                  </a:lnTo>
                  <a:lnTo>
                    <a:pt x="14145" y="19987"/>
                  </a:lnTo>
                  <a:lnTo>
                    <a:pt x="13897" y="19987"/>
                  </a:lnTo>
                  <a:lnTo>
                    <a:pt x="13688" y="19492"/>
                  </a:lnTo>
                  <a:lnTo>
                    <a:pt x="13560" y="18731"/>
                  </a:lnTo>
                  <a:lnTo>
                    <a:pt x="13560" y="18183"/>
                  </a:lnTo>
                  <a:lnTo>
                    <a:pt x="13440" y="18049"/>
                  </a:lnTo>
                  <a:lnTo>
                    <a:pt x="13480" y="17635"/>
                  </a:lnTo>
                  <a:lnTo>
                    <a:pt x="13360" y="17088"/>
                  </a:lnTo>
                  <a:lnTo>
                    <a:pt x="13104" y="16593"/>
                  </a:lnTo>
                  <a:lnTo>
                    <a:pt x="12687" y="16927"/>
                  </a:lnTo>
                  <a:lnTo>
                    <a:pt x="12399" y="16379"/>
                  </a:lnTo>
                  <a:lnTo>
                    <a:pt x="11854" y="16379"/>
                  </a:lnTo>
                  <a:lnTo>
                    <a:pt x="11742" y="16326"/>
                  </a:lnTo>
                  <a:lnTo>
                    <a:pt x="11278" y="16379"/>
                  </a:lnTo>
                  <a:lnTo>
                    <a:pt x="10869" y="16379"/>
                  </a:lnTo>
                  <a:lnTo>
                    <a:pt x="11197" y="16727"/>
                  </a:lnTo>
                  <a:lnTo>
                    <a:pt x="11278" y="17088"/>
                  </a:lnTo>
                  <a:lnTo>
                    <a:pt x="10949" y="17141"/>
                  </a:lnTo>
                  <a:lnTo>
                    <a:pt x="10453" y="16874"/>
                  </a:lnTo>
                  <a:lnTo>
                    <a:pt x="9956" y="16727"/>
                  </a:lnTo>
                  <a:lnTo>
                    <a:pt x="9459" y="16727"/>
                  </a:lnTo>
                  <a:lnTo>
                    <a:pt x="9083" y="17141"/>
                  </a:lnTo>
                  <a:lnTo>
                    <a:pt x="8578" y="17488"/>
                  </a:lnTo>
                  <a:lnTo>
                    <a:pt x="8218" y="18183"/>
                  </a:lnTo>
                  <a:lnTo>
                    <a:pt x="8250" y="19078"/>
                  </a:lnTo>
                  <a:lnTo>
                    <a:pt x="8122" y="19212"/>
                  </a:lnTo>
                  <a:lnTo>
                    <a:pt x="7593" y="18731"/>
                  </a:lnTo>
                  <a:lnTo>
                    <a:pt x="7505" y="18049"/>
                  </a:lnTo>
                  <a:lnTo>
                    <a:pt x="7337" y="17635"/>
                  </a:lnTo>
                  <a:lnTo>
                    <a:pt x="7056" y="16593"/>
                  </a:lnTo>
                  <a:lnTo>
                    <a:pt x="6712" y="16379"/>
                  </a:lnTo>
                  <a:lnTo>
                    <a:pt x="6384" y="16927"/>
                  </a:lnTo>
                  <a:lnTo>
                    <a:pt x="5927" y="16513"/>
                  </a:lnTo>
                  <a:lnTo>
                    <a:pt x="5847" y="15832"/>
                  </a:lnTo>
                  <a:lnTo>
                    <a:pt x="5390" y="14856"/>
                  </a:lnTo>
                  <a:lnTo>
                    <a:pt x="4766" y="14856"/>
                  </a:lnTo>
                  <a:lnTo>
                    <a:pt x="4766" y="15150"/>
                  </a:lnTo>
                  <a:lnTo>
                    <a:pt x="3781" y="15070"/>
                  </a:lnTo>
                  <a:lnTo>
                    <a:pt x="2491" y="14175"/>
                  </a:lnTo>
                  <a:lnTo>
                    <a:pt x="2491" y="13975"/>
                  </a:lnTo>
                  <a:lnTo>
                    <a:pt x="1698" y="14028"/>
                  </a:lnTo>
                  <a:lnTo>
                    <a:pt x="1618" y="13413"/>
                  </a:lnTo>
                  <a:lnTo>
                    <a:pt x="1370" y="12933"/>
                  </a:lnTo>
                  <a:lnTo>
                    <a:pt x="1081" y="12585"/>
                  </a:lnTo>
                  <a:lnTo>
                    <a:pt x="705" y="12505"/>
                  </a:lnTo>
                  <a:lnTo>
                    <a:pt x="705" y="11824"/>
                  </a:lnTo>
                  <a:lnTo>
                    <a:pt x="408" y="10915"/>
                  </a:lnTo>
                  <a:lnTo>
                    <a:pt x="497" y="10568"/>
                  </a:lnTo>
                  <a:lnTo>
                    <a:pt x="328" y="10367"/>
                  </a:lnTo>
                  <a:lnTo>
                    <a:pt x="328" y="9886"/>
                  </a:lnTo>
                  <a:lnTo>
                    <a:pt x="497" y="10020"/>
                  </a:lnTo>
                  <a:lnTo>
                    <a:pt x="408" y="9472"/>
                  </a:lnTo>
                  <a:lnTo>
                    <a:pt x="208" y="9606"/>
                  </a:lnTo>
                  <a:lnTo>
                    <a:pt x="80" y="8791"/>
                  </a:lnTo>
                  <a:lnTo>
                    <a:pt x="80" y="8016"/>
                  </a:lnTo>
                  <a:lnTo>
                    <a:pt x="0" y="7669"/>
                  </a:lnTo>
                  <a:lnTo>
                    <a:pt x="208" y="6707"/>
                  </a:lnTo>
                  <a:lnTo>
                    <a:pt x="288" y="5464"/>
                  </a:lnTo>
                  <a:lnTo>
                    <a:pt x="705" y="4075"/>
                  </a:lnTo>
                  <a:lnTo>
                    <a:pt x="953" y="2899"/>
                  </a:lnTo>
                  <a:lnTo>
                    <a:pt x="1081" y="2004"/>
                  </a:lnTo>
                  <a:lnTo>
                    <a:pt x="1161" y="548"/>
                  </a:lnTo>
                  <a:lnTo>
                    <a:pt x="1618" y="895"/>
                  </a:lnTo>
                  <a:lnTo>
                    <a:pt x="1618" y="1309"/>
                  </a:lnTo>
                  <a:lnTo>
                    <a:pt x="1570" y="1804"/>
                  </a:lnTo>
                  <a:lnTo>
                    <a:pt x="1818" y="1443"/>
                  </a:lnTo>
                  <a:lnTo>
                    <a:pt x="1898" y="414"/>
                  </a:lnTo>
                  <a:lnTo>
                    <a:pt x="1818" y="0"/>
                  </a:lnTo>
                  <a:lnTo>
                    <a:pt x="10989" y="1523"/>
                  </a:lnTo>
                  <a:close/>
                </a:path>
              </a:pathLst>
            </a:custGeom>
            <a:solidFill>
              <a:srgbClr val="A3C439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1" name="Freeform 28">
              <a:extLst>
                <a:ext uri="{FF2B5EF4-FFF2-40B4-BE49-F238E27FC236}">
                  <a16:creationId xmlns:a16="http://schemas.microsoft.com/office/drawing/2014/main" id="{CC51EE06-E28F-A440-9F3A-B0C331F2C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4621" y="1686310"/>
              <a:ext cx="872883" cy="935624"/>
            </a:xfrm>
            <a:custGeom>
              <a:avLst/>
              <a:gdLst>
                <a:gd name="T0" fmla="*/ 14160 w 20000"/>
                <a:gd name="T1" fmla="*/ 13683 h 20000"/>
                <a:gd name="T2" fmla="*/ 15553 w 20000"/>
                <a:gd name="T3" fmla="*/ 14684 h 20000"/>
                <a:gd name="T4" fmla="*/ 16358 w 20000"/>
                <a:gd name="T5" fmla="*/ 18451 h 20000"/>
                <a:gd name="T6" fmla="*/ 15821 w 20000"/>
                <a:gd name="T7" fmla="*/ 19988 h 20000"/>
                <a:gd name="T8" fmla="*/ 15821 w 20000"/>
                <a:gd name="T9" fmla="*/ 18868 h 20000"/>
                <a:gd name="T10" fmla="*/ 15821 w 20000"/>
                <a:gd name="T11" fmla="*/ 18379 h 20000"/>
                <a:gd name="T12" fmla="*/ 15489 w 20000"/>
                <a:gd name="T13" fmla="*/ 17461 h 20000"/>
                <a:gd name="T14" fmla="*/ 15489 w 20000"/>
                <a:gd name="T15" fmla="*/ 16603 h 20000"/>
                <a:gd name="T16" fmla="*/ 15489 w 20000"/>
                <a:gd name="T17" fmla="*/ 15292 h 20000"/>
                <a:gd name="T18" fmla="*/ 14760 w 20000"/>
                <a:gd name="T19" fmla="*/ 15673 h 20000"/>
                <a:gd name="T20" fmla="*/ 14109 w 20000"/>
                <a:gd name="T21" fmla="*/ 15852 h 20000"/>
                <a:gd name="T22" fmla="*/ 13431 w 20000"/>
                <a:gd name="T23" fmla="*/ 14553 h 20000"/>
                <a:gd name="T24" fmla="*/ 13955 w 20000"/>
                <a:gd name="T25" fmla="*/ 14243 h 20000"/>
                <a:gd name="T26" fmla="*/ 12907 w 20000"/>
                <a:gd name="T27" fmla="*/ 14064 h 20000"/>
                <a:gd name="T28" fmla="*/ 11655 w 20000"/>
                <a:gd name="T29" fmla="*/ 13564 h 20000"/>
                <a:gd name="T30" fmla="*/ 11182 w 20000"/>
                <a:gd name="T31" fmla="*/ 13075 h 20000"/>
                <a:gd name="T32" fmla="*/ 11131 w 20000"/>
                <a:gd name="T33" fmla="*/ 12217 h 20000"/>
                <a:gd name="T34" fmla="*/ 10006 w 20000"/>
                <a:gd name="T35" fmla="*/ 12217 h 20000"/>
                <a:gd name="T36" fmla="*/ 8869 w 20000"/>
                <a:gd name="T37" fmla="*/ 13075 h 20000"/>
                <a:gd name="T38" fmla="*/ 7348 w 20000"/>
                <a:gd name="T39" fmla="*/ 13504 h 20000"/>
                <a:gd name="T40" fmla="*/ 7872 w 20000"/>
                <a:gd name="T41" fmla="*/ 12765 h 20000"/>
                <a:gd name="T42" fmla="*/ 9406 w 20000"/>
                <a:gd name="T43" fmla="*/ 11955 h 20000"/>
                <a:gd name="T44" fmla="*/ 9278 w 20000"/>
                <a:gd name="T45" fmla="*/ 11418 h 20000"/>
                <a:gd name="T46" fmla="*/ 7348 w 20000"/>
                <a:gd name="T47" fmla="*/ 12467 h 20000"/>
                <a:gd name="T48" fmla="*/ 5955 w 20000"/>
                <a:gd name="T49" fmla="*/ 13564 h 20000"/>
                <a:gd name="T50" fmla="*/ 4575 w 20000"/>
                <a:gd name="T51" fmla="*/ 14875 h 20000"/>
                <a:gd name="T52" fmla="*/ 1917 w 20000"/>
                <a:gd name="T53" fmla="*/ 16460 h 20000"/>
                <a:gd name="T54" fmla="*/ 204 w 20000"/>
                <a:gd name="T55" fmla="*/ 16841 h 20000"/>
                <a:gd name="T56" fmla="*/ 0 w 20000"/>
                <a:gd name="T57" fmla="*/ 16651 h 20000"/>
                <a:gd name="T58" fmla="*/ 728 w 20000"/>
                <a:gd name="T59" fmla="*/ 16341 h 20000"/>
                <a:gd name="T60" fmla="*/ 1073 w 20000"/>
                <a:gd name="T61" fmla="*/ 16162 h 20000"/>
                <a:gd name="T62" fmla="*/ 2645 w 20000"/>
                <a:gd name="T63" fmla="*/ 15173 h 20000"/>
                <a:gd name="T64" fmla="*/ 3706 w 20000"/>
                <a:gd name="T65" fmla="*/ 14195 h 20000"/>
                <a:gd name="T66" fmla="*/ 3847 w 20000"/>
                <a:gd name="T67" fmla="*/ 13075 h 20000"/>
                <a:gd name="T68" fmla="*/ 2850 w 20000"/>
                <a:gd name="T69" fmla="*/ 12956 h 20000"/>
                <a:gd name="T70" fmla="*/ 2121 w 20000"/>
                <a:gd name="T71" fmla="*/ 12706 h 20000"/>
                <a:gd name="T72" fmla="*/ 1994 w 20000"/>
                <a:gd name="T73" fmla="*/ 11776 h 20000"/>
                <a:gd name="T74" fmla="*/ 1789 w 20000"/>
                <a:gd name="T75" fmla="*/ 10489 h 20000"/>
                <a:gd name="T76" fmla="*/ 2645 w 20000"/>
                <a:gd name="T77" fmla="*/ 10179 h 20000"/>
                <a:gd name="T78" fmla="*/ 1649 w 20000"/>
                <a:gd name="T79" fmla="*/ 9809 h 20000"/>
                <a:gd name="T80" fmla="*/ 2326 w 20000"/>
                <a:gd name="T81" fmla="*/ 8880 h 20000"/>
                <a:gd name="T82" fmla="*/ 3578 w 20000"/>
                <a:gd name="T83" fmla="*/ 7890 h 20000"/>
                <a:gd name="T84" fmla="*/ 4971 w 20000"/>
                <a:gd name="T85" fmla="*/ 7712 h 20000"/>
                <a:gd name="T86" fmla="*/ 6160 w 20000"/>
                <a:gd name="T87" fmla="*/ 6722 h 20000"/>
                <a:gd name="T88" fmla="*/ 5559 w 20000"/>
                <a:gd name="T89" fmla="*/ 6603 h 20000"/>
                <a:gd name="T90" fmla="*/ 4051 w 20000"/>
                <a:gd name="T91" fmla="*/ 5793 h 20000"/>
                <a:gd name="T92" fmla="*/ 4703 w 20000"/>
                <a:gd name="T93" fmla="*/ 5304 h 20000"/>
                <a:gd name="T94" fmla="*/ 4051 w 20000"/>
                <a:gd name="T95" fmla="*/ 4505 h 20000"/>
                <a:gd name="T96" fmla="*/ 5431 w 20000"/>
                <a:gd name="T97" fmla="*/ 4017 h 20000"/>
                <a:gd name="T98" fmla="*/ 6952 w 20000"/>
                <a:gd name="T99" fmla="*/ 3695 h 20000"/>
                <a:gd name="T100" fmla="*/ 7744 w 20000"/>
                <a:gd name="T101" fmla="*/ 4505 h 20000"/>
                <a:gd name="T102" fmla="*/ 7553 w 20000"/>
                <a:gd name="T103" fmla="*/ 4315 h 20000"/>
                <a:gd name="T104" fmla="*/ 8077 w 20000"/>
                <a:gd name="T105" fmla="*/ 4374 h 20000"/>
                <a:gd name="T106" fmla="*/ 8000 w 20000"/>
                <a:gd name="T107" fmla="*/ 3886 h 20000"/>
                <a:gd name="T108" fmla="*/ 7348 w 20000"/>
                <a:gd name="T109" fmla="*/ 1538 h 20000"/>
                <a:gd name="T110" fmla="*/ 9137 w 20000"/>
                <a:gd name="T111" fmla="*/ 1287 h 20000"/>
                <a:gd name="T112" fmla="*/ 12575 w 20000"/>
                <a:gd name="T113" fmla="*/ 238 h 20000"/>
                <a:gd name="T114" fmla="*/ 13380 w 20000"/>
                <a:gd name="T115" fmla="*/ 0 h 20000"/>
                <a:gd name="T116" fmla="*/ 14505 w 20000"/>
                <a:gd name="T117" fmla="*/ 608 h 20000"/>
                <a:gd name="T118" fmla="*/ 15885 w 20000"/>
                <a:gd name="T119" fmla="*/ 918 h 20000"/>
                <a:gd name="T120" fmla="*/ 15885 w 20000"/>
                <a:gd name="T121" fmla="*/ 1538 h 20000"/>
                <a:gd name="T122" fmla="*/ 17214 w 20000"/>
                <a:gd name="T123" fmla="*/ 1776 h 20000"/>
                <a:gd name="T124" fmla="*/ 18134 w 20000"/>
                <a:gd name="T125" fmla="*/ 2527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00" h="20000">
                  <a:moveTo>
                    <a:pt x="19987" y="3826"/>
                  </a:moveTo>
                  <a:lnTo>
                    <a:pt x="15157" y="10298"/>
                  </a:lnTo>
                  <a:lnTo>
                    <a:pt x="13380" y="13564"/>
                  </a:lnTo>
                  <a:lnTo>
                    <a:pt x="14160" y="13683"/>
                  </a:lnTo>
                  <a:lnTo>
                    <a:pt x="14109" y="13874"/>
                  </a:lnTo>
                  <a:lnTo>
                    <a:pt x="14428" y="15292"/>
                  </a:lnTo>
                  <a:lnTo>
                    <a:pt x="15157" y="14803"/>
                  </a:lnTo>
                  <a:lnTo>
                    <a:pt x="15553" y="14684"/>
                  </a:lnTo>
                  <a:lnTo>
                    <a:pt x="15821" y="14875"/>
                  </a:lnTo>
                  <a:lnTo>
                    <a:pt x="15821" y="15542"/>
                  </a:lnTo>
                  <a:lnTo>
                    <a:pt x="16013" y="17890"/>
                  </a:lnTo>
                  <a:lnTo>
                    <a:pt x="16358" y="18451"/>
                  </a:lnTo>
                  <a:lnTo>
                    <a:pt x="16677" y="18939"/>
                  </a:lnTo>
                  <a:lnTo>
                    <a:pt x="16550" y="19190"/>
                  </a:lnTo>
                  <a:lnTo>
                    <a:pt x="16153" y="19738"/>
                  </a:lnTo>
                  <a:lnTo>
                    <a:pt x="15821" y="19988"/>
                  </a:lnTo>
                  <a:lnTo>
                    <a:pt x="15821" y="19678"/>
                  </a:lnTo>
                  <a:lnTo>
                    <a:pt x="16153" y="19237"/>
                  </a:lnTo>
                  <a:lnTo>
                    <a:pt x="16013" y="18868"/>
                  </a:lnTo>
                  <a:lnTo>
                    <a:pt x="15821" y="18868"/>
                  </a:lnTo>
                  <a:lnTo>
                    <a:pt x="15489" y="19058"/>
                  </a:lnTo>
                  <a:lnTo>
                    <a:pt x="15361" y="19058"/>
                  </a:lnTo>
                  <a:lnTo>
                    <a:pt x="15681" y="18749"/>
                  </a:lnTo>
                  <a:lnTo>
                    <a:pt x="15821" y="18379"/>
                  </a:lnTo>
                  <a:lnTo>
                    <a:pt x="15885" y="18069"/>
                  </a:lnTo>
                  <a:lnTo>
                    <a:pt x="15681" y="18069"/>
                  </a:lnTo>
                  <a:lnTo>
                    <a:pt x="15681" y="17890"/>
                  </a:lnTo>
                  <a:lnTo>
                    <a:pt x="15489" y="17461"/>
                  </a:lnTo>
                  <a:lnTo>
                    <a:pt x="15681" y="17139"/>
                  </a:lnTo>
                  <a:lnTo>
                    <a:pt x="15821" y="17271"/>
                  </a:lnTo>
                  <a:lnTo>
                    <a:pt x="15681" y="16841"/>
                  </a:lnTo>
                  <a:lnTo>
                    <a:pt x="15489" y="16603"/>
                  </a:lnTo>
                  <a:lnTo>
                    <a:pt x="15681" y="16281"/>
                  </a:lnTo>
                  <a:lnTo>
                    <a:pt x="15553" y="16341"/>
                  </a:lnTo>
                  <a:lnTo>
                    <a:pt x="15361" y="16162"/>
                  </a:lnTo>
                  <a:lnTo>
                    <a:pt x="15489" y="15292"/>
                  </a:lnTo>
                  <a:lnTo>
                    <a:pt x="15029" y="16281"/>
                  </a:lnTo>
                  <a:lnTo>
                    <a:pt x="14824" y="16091"/>
                  </a:lnTo>
                  <a:lnTo>
                    <a:pt x="14952" y="15483"/>
                  </a:lnTo>
                  <a:lnTo>
                    <a:pt x="14760" y="15673"/>
                  </a:lnTo>
                  <a:lnTo>
                    <a:pt x="14505" y="15364"/>
                  </a:lnTo>
                  <a:lnTo>
                    <a:pt x="14633" y="16091"/>
                  </a:lnTo>
                  <a:lnTo>
                    <a:pt x="14300" y="16162"/>
                  </a:lnTo>
                  <a:lnTo>
                    <a:pt x="14109" y="15852"/>
                  </a:lnTo>
                  <a:lnTo>
                    <a:pt x="13904" y="15173"/>
                  </a:lnTo>
                  <a:lnTo>
                    <a:pt x="13955" y="15054"/>
                  </a:lnTo>
                  <a:lnTo>
                    <a:pt x="13776" y="15054"/>
                  </a:lnTo>
                  <a:lnTo>
                    <a:pt x="13431" y="14553"/>
                  </a:lnTo>
                  <a:lnTo>
                    <a:pt x="13572" y="14362"/>
                  </a:lnTo>
                  <a:lnTo>
                    <a:pt x="13636" y="14195"/>
                  </a:lnTo>
                  <a:lnTo>
                    <a:pt x="13776" y="14493"/>
                  </a:lnTo>
                  <a:lnTo>
                    <a:pt x="13955" y="14243"/>
                  </a:lnTo>
                  <a:lnTo>
                    <a:pt x="13904" y="14064"/>
                  </a:lnTo>
                  <a:lnTo>
                    <a:pt x="13431" y="14243"/>
                  </a:lnTo>
                  <a:lnTo>
                    <a:pt x="13099" y="14243"/>
                  </a:lnTo>
                  <a:lnTo>
                    <a:pt x="12907" y="14064"/>
                  </a:lnTo>
                  <a:lnTo>
                    <a:pt x="13035" y="13874"/>
                  </a:lnTo>
                  <a:lnTo>
                    <a:pt x="12703" y="14005"/>
                  </a:lnTo>
                  <a:lnTo>
                    <a:pt x="12383" y="13683"/>
                  </a:lnTo>
                  <a:lnTo>
                    <a:pt x="11655" y="13564"/>
                  </a:lnTo>
                  <a:lnTo>
                    <a:pt x="11323" y="13194"/>
                  </a:lnTo>
                  <a:lnTo>
                    <a:pt x="11527" y="13075"/>
                  </a:lnTo>
                  <a:lnTo>
                    <a:pt x="11527" y="12896"/>
                  </a:lnTo>
                  <a:lnTo>
                    <a:pt x="11182" y="13075"/>
                  </a:lnTo>
                  <a:lnTo>
                    <a:pt x="10978" y="12896"/>
                  </a:lnTo>
                  <a:lnTo>
                    <a:pt x="10658" y="12586"/>
                  </a:lnTo>
                  <a:lnTo>
                    <a:pt x="10786" y="12396"/>
                  </a:lnTo>
                  <a:lnTo>
                    <a:pt x="11131" y="12217"/>
                  </a:lnTo>
                  <a:lnTo>
                    <a:pt x="10530" y="12277"/>
                  </a:lnTo>
                  <a:lnTo>
                    <a:pt x="10262" y="12277"/>
                  </a:lnTo>
                  <a:lnTo>
                    <a:pt x="10134" y="12217"/>
                  </a:lnTo>
                  <a:lnTo>
                    <a:pt x="10006" y="12217"/>
                  </a:lnTo>
                  <a:lnTo>
                    <a:pt x="9802" y="12467"/>
                  </a:lnTo>
                  <a:lnTo>
                    <a:pt x="9930" y="12706"/>
                  </a:lnTo>
                  <a:lnTo>
                    <a:pt x="9278" y="13194"/>
                  </a:lnTo>
                  <a:lnTo>
                    <a:pt x="8869" y="13075"/>
                  </a:lnTo>
                  <a:lnTo>
                    <a:pt x="8077" y="13504"/>
                  </a:lnTo>
                  <a:lnTo>
                    <a:pt x="7681" y="13683"/>
                  </a:lnTo>
                  <a:lnTo>
                    <a:pt x="7220" y="13683"/>
                  </a:lnTo>
                  <a:lnTo>
                    <a:pt x="7348" y="13504"/>
                  </a:lnTo>
                  <a:lnTo>
                    <a:pt x="8000" y="13194"/>
                  </a:lnTo>
                  <a:lnTo>
                    <a:pt x="7553" y="13194"/>
                  </a:lnTo>
                  <a:lnTo>
                    <a:pt x="7553" y="13075"/>
                  </a:lnTo>
                  <a:lnTo>
                    <a:pt x="7872" y="12765"/>
                  </a:lnTo>
                  <a:lnTo>
                    <a:pt x="8409" y="12217"/>
                  </a:lnTo>
                  <a:lnTo>
                    <a:pt x="8933" y="11955"/>
                  </a:lnTo>
                  <a:lnTo>
                    <a:pt x="9073" y="12098"/>
                  </a:lnTo>
                  <a:lnTo>
                    <a:pt x="9406" y="11955"/>
                  </a:lnTo>
                  <a:lnTo>
                    <a:pt x="9278" y="11907"/>
                  </a:lnTo>
                  <a:lnTo>
                    <a:pt x="9597" y="11657"/>
                  </a:lnTo>
                  <a:lnTo>
                    <a:pt x="9137" y="11657"/>
                  </a:lnTo>
                  <a:lnTo>
                    <a:pt x="9278" y="11418"/>
                  </a:lnTo>
                  <a:lnTo>
                    <a:pt x="8869" y="11657"/>
                  </a:lnTo>
                  <a:lnTo>
                    <a:pt x="8204" y="11955"/>
                  </a:lnTo>
                  <a:lnTo>
                    <a:pt x="7553" y="12467"/>
                  </a:lnTo>
                  <a:lnTo>
                    <a:pt x="7348" y="12467"/>
                  </a:lnTo>
                  <a:lnTo>
                    <a:pt x="7476" y="12706"/>
                  </a:lnTo>
                  <a:lnTo>
                    <a:pt x="7220" y="12765"/>
                  </a:lnTo>
                  <a:lnTo>
                    <a:pt x="6684" y="13075"/>
                  </a:lnTo>
                  <a:lnTo>
                    <a:pt x="5955" y="13564"/>
                  </a:lnTo>
                  <a:lnTo>
                    <a:pt x="6160" y="13683"/>
                  </a:lnTo>
                  <a:lnTo>
                    <a:pt x="6300" y="13874"/>
                  </a:lnTo>
                  <a:lnTo>
                    <a:pt x="5431" y="14493"/>
                  </a:lnTo>
                  <a:lnTo>
                    <a:pt x="4575" y="14875"/>
                  </a:lnTo>
                  <a:lnTo>
                    <a:pt x="3847" y="15292"/>
                  </a:lnTo>
                  <a:lnTo>
                    <a:pt x="2850" y="15852"/>
                  </a:lnTo>
                  <a:lnTo>
                    <a:pt x="2326" y="16162"/>
                  </a:lnTo>
                  <a:lnTo>
                    <a:pt x="1917" y="16460"/>
                  </a:lnTo>
                  <a:lnTo>
                    <a:pt x="1252" y="16770"/>
                  </a:lnTo>
                  <a:lnTo>
                    <a:pt x="1252" y="16603"/>
                  </a:lnTo>
                  <a:lnTo>
                    <a:pt x="920" y="16651"/>
                  </a:lnTo>
                  <a:lnTo>
                    <a:pt x="204" y="16841"/>
                  </a:lnTo>
                  <a:lnTo>
                    <a:pt x="268" y="16651"/>
                  </a:lnTo>
                  <a:lnTo>
                    <a:pt x="77" y="16770"/>
                  </a:lnTo>
                  <a:lnTo>
                    <a:pt x="0" y="16841"/>
                  </a:lnTo>
                  <a:lnTo>
                    <a:pt x="0" y="16651"/>
                  </a:lnTo>
                  <a:lnTo>
                    <a:pt x="0" y="16460"/>
                  </a:lnTo>
                  <a:lnTo>
                    <a:pt x="204" y="16281"/>
                  </a:lnTo>
                  <a:lnTo>
                    <a:pt x="792" y="16281"/>
                  </a:lnTo>
                  <a:lnTo>
                    <a:pt x="728" y="16341"/>
                  </a:lnTo>
                  <a:lnTo>
                    <a:pt x="792" y="16460"/>
                  </a:lnTo>
                  <a:lnTo>
                    <a:pt x="920" y="16341"/>
                  </a:lnTo>
                  <a:lnTo>
                    <a:pt x="1073" y="16460"/>
                  </a:lnTo>
                  <a:lnTo>
                    <a:pt x="1073" y="16162"/>
                  </a:lnTo>
                  <a:lnTo>
                    <a:pt x="1393" y="15852"/>
                  </a:lnTo>
                  <a:lnTo>
                    <a:pt x="2121" y="15483"/>
                  </a:lnTo>
                  <a:lnTo>
                    <a:pt x="2454" y="15542"/>
                  </a:lnTo>
                  <a:lnTo>
                    <a:pt x="2645" y="15173"/>
                  </a:lnTo>
                  <a:lnTo>
                    <a:pt x="3310" y="14875"/>
                  </a:lnTo>
                  <a:lnTo>
                    <a:pt x="3374" y="14875"/>
                  </a:lnTo>
                  <a:lnTo>
                    <a:pt x="3374" y="14803"/>
                  </a:lnTo>
                  <a:lnTo>
                    <a:pt x="3706" y="14195"/>
                  </a:lnTo>
                  <a:lnTo>
                    <a:pt x="3898" y="14005"/>
                  </a:lnTo>
                  <a:lnTo>
                    <a:pt x="4575" y="13385"/>
                  </a:lnTo>
                  <a:lnTo>
                    <a:pt x="3578" y="13564"/>
                  </a:lnTo>
                  <a:lnTo>
                    <a:pt x="3847" y="13075"/>
                  </a:lnTo>
                  <a:lnTo>
                    <a:pt x="3182" y="13754"/>
                  </a:lnTo>
                  <a:lnTo>
                    <a:pt x="3054" y="13194"/>
                  </a:lnTo>
                  <a:lnTo>
                    <a:pt x="2978" y="13266"/>
                  </a:lnTo>
                  <a:lnTo>
                    <a:pt x="2850" y="12956"/>
                  </a:lnTo>
                  <a:lnTo>
                    <a:pt x="2121" y="13266"/>
                  </a:lnTo>
                  <a:lnTo>
                    <a:pt x="1789" y="13194"/>
                  </a:lnTo>
                  <a:lnTo>
                    <a:pt x="1994" y="13075"/>
                  </a:lnTo>
                  <a:lnTo>
                    <a:pt x="2121" y="12706"/>
                  </a:lnTo>
                  <a:lnTo>
                    <a:pt x="2454" y="12396"/>
                  </a:lnTo>
                  <a:lnTo>
                    <a:pt x="2773" y="11287"/>
                  </a:lnTo>
                  <a:lnTo>
                    <a:pt x="2454" y="11776"/>
                  </a:lnTo>
                  <a:lnTo>
                    <a:pt x="1994" y="11776"/>
                  </a:lnTo>
                  <a:lnTo>
                    <a:pt x="1597" y="11657"/>
                  </a:lnTo>
                  <a:lnTo>
                    <a:pt x="1597" y="11168"/>
                  </a:lnTo>
                  <a:lnTo>
                    <a:pt x="1393" y="10787"/>
                  </a:lnTo>
                  <a:lnTo>
                    <a:pt x="1789" y="10489"/>
                  </a:lnTo>
                  <a:lnTo>
                    <a:pt x="2198" y="10787"/>
                  </a:lnTo>
                  <a:lnTo>
                    <a:pt x="2198" y="10977"/>
                  </a:lnTo>
                  <a:lnTo>
                    <a:pt x="2518" y="10667"/>
                  </a:lnTo>
                  <a:lnTo>
                    <a:pt x="2645" y="10179"/>
                  </a:lnTo>
                  <a:lnTo>
                    <a:pt x="2326" y="10369"/>
                  </a:lnTo>
                  <a:lnTo>
                    <a:pt x="2121" y="10489"/>
                  </a:lnTo>
                  <a:lnTo>
                    <a:pt x="1789" y="10298"/>
                  </a:lnTo>
                  <a:lnTo>
                    <a:pt x="1649" y="9809"/>
                  </a:lnTo>
                  <a:lnTo>
                    <a:pt x="1789" y="9499"/>
                  </a:lnTo>
                  <a:lnTo>
                    <a:pt x="1917" y="9321"/>
                  </a:lnTo>
                  <a:lnTo>
                    <a:pt x="2121" y="9321"/>
                  </a:lnTo>
                  <a:lnTo>
                    <a:pt x="2326" y="8880"/>
                  </a:lnTo>
                  <a:lnTo>
                    <a:pt x="2850" y="8510"/>
                  </a:lnTo>
                  <a:lnTo>
                    <a:pt x="3374" y="8331"/>
                  </a:lnTo>
                  <a:lnTo>
                    <a:pt x="3182" y="8331"/>
                  </a:lnTo>
                  <a:lnTo>
                    <a:pt x="3578" y="7890"/>
                  </a:lnTo>
                  <a:lnTo>
                    <a:pt x="4051" y="7771"/>
                  </a:lnTo>
                  <a:lnTo>
                    <a:pt x="3898" y="8081"/>
                  </a:lnTo>
                  <a:lnTo>
                    <a:pt x="4371" y="8081"/>
                  </a:lnTo>
                  <a:lnTo>
                    <a:pt x="4971" y="7712"/>
                  </a:lnTo>
                  <a:lnTo>
                    <a:pt x="5227" y="7771"/>
                  </a:lnTo>
                  <a:lnTo>
                    <a:pt x="5955" y="7521"/>
                  </a:lnTo>
                  <a:lnTo>
                    <a:pt x="6160" y="7032"/>
                  </a:lnTo>
                  <a:lnTo>
                    <a:pt x="6160" y="6722"/>
                  </a:lnTo>
                  <a:lnTo>
                    <a:pt x="6620" y="6472"/>
                  </a:lnTo>
                  <a:lnTo>
                    <a:pt x="6684" y="6234"/>
                  </a:lnTo>
                  <a:lnTo>
                    <a:pt x="6351" y="6281"/>
                  </a:lnTo>
                  <a:lnTo>
                    <a:pt x="5559" y="6603"/>
                  </a:lnTo>
                  <a:lnTo>
                    <a:pt x="5304" y="6424"/>
                  </a:lnTo>
                  <a:lnTo>
                    <a:pt x="5099" y="6234"/>
                  </a:lnTo>
                  <a:lnTo>
                    <a:pt x="4575" y="6234"/>
                  </a:lnTo>
                  <a:lnTo>
                    <a:pt x="4051" y="5793"/>
                  </a:lnTo>
                  <a:lnTo>
                    <a:pt x="4243" y="5423"/>
                  </a:lnTo>
                  <a:lnTo>
                    <a:pt x="4243" y="4934"/>
                  </a:lnTo>
                  <a:lnTo>
                    <a:pt x="4435" y="5113"/>
                  </a:lnTo>
                  <a:lnTo>
                    <a:pt x="4703" y="5304"/>
                  </a:lnTo>
                  <a:lnTo>
                    <a:pt x="4971" y="5185"/>
                  </a:lnTo>
                  <a:lnTo>
                    <a:pt x="4703" y="5113"/>
                  </a:lnTo>
                  <a:lnTo>
                    <a:pt x="4243" y="4696"/>
                  </a:lnTo>
                  <a:lnTo>
                    <a:pt x="4051" y="4505"/>
                  </a:lnTo>
                  <a:lnTo>
                    <a:pt x="4179" y="4184"/>
                  </a:lnTo>
                  <a:lnTo>
                    <a:pt x="4243" y="4184"/>
                  </a:lnTo>
                  <a:lnTo>
                    <a:pt x="5431" y="3886"/>
                  </a:lnTo>
                  <a:lnTo>
                    <a:pt x="5431" y="4017"/>
                  </a:lnTo>
                  <a:lnTo>
                    <a:pt x="5751" y="4017"/>
                  </a:lnTo>
                  <a:lnTo>
                    <a:pt x="5751" y="3886"/>
                  </a:lnTo>
                  <a:lnTo>
                    <a:pt x="6479" y="3635"/>
                  </a:lnTo>
                  <a:lnTo>
                    <a:pt x="6952" y="3695"/>
                  </a:lnTo>
                  <a:lnTo>
                    <a:pt x="6620" y="4017"/>
                  </a:lnTo>
                  <a:lnTo>
                    <a:pt x="6479" y="4315"/>
                  </a:lnTo>
                  <a:lnTo>
                    <a:pt x="7348" y="4696"/>
                  </a:lnTo>
                  <a:lnTo>
                    <a:pt x="7744" y="4505"/>
                  </a:lnTo>
                  <a:lnTo>
                    <a:pt x="7681" y="4815"/>
                  </a:lnTo>
                  <a:lnTo>
                    <a:pt x="7872" y="4505"/>
                  </a:lnTo>
                  <a:lnTo>
                    <a:pt x="7744" y="4315"/>
                  </a:lnTo>
                  <a:lnTo>
                    <a:pt x="7553" y="4315"/>
                  </a:lnTo>
                  <a:lnTo>
                    <a:pt x="7744" y="3635"/>
                  </a:lnTo>
                  <a:lnTo>
                    <a:pt x="7872" y="3635"/>
                  </a:lnTo>
                  <a:lnTo>
                    <a:pt x="7872" y="4136"/>
                  </a:lnTo>
                  <a:lnTo>
                    <a:pt x="8077" y="4374"/>
                  </a:lnTo>
                  <a:lnTo>
                    <a:pt x="8550" y="4505"/>
                  </a:lnTo>
                  <a:lnTo>
                    <a:pt x="8869" y="4184"/>
                  </a:lnTo>
                  <a:lnTo>
                    <a:pt x="8077" y="4017"/>
                  </a:lnTo>
                  <a:lnTo>
                    <a:pt x="8000" y="3886"/>
                  </a:lnTo>
                  <a:lnTo>
                    <a:pt x="8345" y="3635"/>
                  </a:lnTo>
                  <a:lnTo>
                    <a:pt x="7476" y="3206"/>
                  </a:lnTo>
                  <a:lnTo>
                    <a:pt x="7681" y="2527"/>
                  </a:lnTo>
                  <a:lnTo>
                    <a:pt x="7348" y="1538"/>
                  </a:lnTo>
                  <a:lnTo>
                    <a:pt x="7681" y="1538"/>
                  </a:lnTo>
                  <a:lnTo>
                    <a:pt x="8204" y="1049"/>
                  </a:lnTo>
                  <a:lnTo>
                    <a:pt x="8409" y="1240"/>
                  </a:lnTo>
                  <a:lnTo>
                    <a:pt x="9137" y="1287"/>
                  </a:lnTo>
                  <a:lnTo>
                    <a:pt x="9930" y="1108"/>
                  </a:lnTo>
                  <a:lnTo>
                    <a:pt x="10454" y="739"/>
                  </a:lnTo>
                  <a:lnTo>
                    <a:pt x="11527" y="310"/>
                  </a:lnTo>
                  <a:lnTo>
                    <a:pt x="12575" y="238"/>
                  </a:lnTo>
                  <a:lnTo>
                    <a:pt x="12383" y="608"/>
                  </a:lnTo>
                  <a:lnTo>
                    <a:pt x="12780" y="429"/>
                  </a:lnTo>
                  <a:lnTo>
                    <a:pt x="12780" y="238"/>
                  </a:lnTo>
                  <a:lnTo>
                    <a:pt x="13380" y="0"/>
                  </a:lnTo>
                  <a:lnTo>
                    <a:pt x="13955" y="310"/>
                  </a:lnTo>
                  <a:lnTo>
                    <a:pt x="15029" y="0"/>
                  </a:lnTo>
                  <a:lnTo>
                    <a:pt x="15157" y="310"/>
                  </a:lnTo>
                  <a:lnTo>
                    <a:pt x="14505" y="608"/>
                  </a:lnTo>
                  <a:lnTo>
                    <a:pt x="15361" y="489"/>
                  </a:lnTo>
                  <a:lnTo>
                    <a:pt x="15284" y="918"/>
                  </a:lnTo>
                  <a:lnTo>
                    <a:pt x="15553" y="799"/>
                  </a:lnTo>
                  <a:lnTo>
                    <a:pt x="15885" y="918"/>
                  </a:lnTo>
                  <a:lnTo>
                    <a:pt x="16204" y="1240"/>
                  </a:lnTo>
                  <a:lnTo>
                    <a:pt x="15885" y="1287"/>
                  </a:lnTo>
                  <a:lnTo>
                    <a:pt x="16153" y="1538"/>
                  </a:lnTo>
                  <a:lnTo>
                    <a:pt x="15885" y="1538"/>
                  </a:lnTo>
                  <a:lnTo>
                    <a:pt x="16358" y="1728"/>
                  </a:lnTo>
                  <a:lnTo>
                    <a:pt x="16013" y="2098"/>
                  </a:lnTo>
                  <a:lnTo>
                    <a:pt x="16882" y="1728"/>
                  </a:lnTo>
                  <a:lnTo>
                    <a:pt x="17214" y="1776"/>
                  </a:lnTo>
                  <a:lnTo>
                    <a:pt x="17406" y="1919"/>
                  </a:lnTo>
                  <a:lnTo>
                    <a:pt x="17610" y="2336"/>
                  </a:lnTo>
                  <a:lnTo>
                    <a:pt x="17610" y="2527"/>
                  </a:lnTo>
                  <a:lnTo>
                    <a:pt x="18134" y="2527"/>
                  </a:lnTo>
                  <a:lnTo>
                    <a:pt x="18466" y="2896"/>
                  </a:lnTo>
                  <a:lnTo>
                    <a:pt x="19182" y="3015"/>
                  </a:lnTo>
                  <a:lnTo>
                    <a:pt x="19987" y="3826"/>
                  </a:lnTo>
                  <a:close/>
                </a:path>
              </a:pathLst>
            </a:custGeom>
            <a:solidFill>
              <a:srgbClr val="A3C439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2" name="Freeform 27">
              <a:extLst>
                <a:ext uri="{FF2B5EF4-FFF2-40B4-BE49-F238E27FC236}">
                  <a16:creationId xmlns:a16="http://schemas.microsoft.com/office/drawing/2014/main" id="{175D2CE8-76D4-4B43-AA73-7244390F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3519" y="5824806"/>
              <a:ext cx="41832" cy="37649"/>
            </a:xfrm>
            <a:custGeom>
              <a:avLst/>
              <a:gdLst>
                <a:gd name="T0" fmla="*/ 4324 w 20000"/>
                <a:gd name="T1" fmla="*/ 19706 h 20000"/>
                <a:gd name="T2" fmla="*/ 0 w 20000"/>
                <a:gd name="T3" fmla="*/ 13529 h 20000"/>
                <a:gd name="T4" fmla="*/ 4324 w 20000"/>
                <a:gd name="T5" fmla="*/ 5882 h 20000"/>
                <a:gd name="T6" fmla="*/ 7027 w 20000"/>
                <a:gd name="T7" fmla="*/ 0 h 20000"/>
                <a:gd name="T8" fmla="*/ 11081 w 20000"/>
                <a:gd name="T9" fmla="*/ 0 h 20000"/>
                <a:gd name="T10" fmla="*/ 15405 w 20000"/>
                <a:gd name="T11" fmla="*/ 0 h 20000"/>
                <a:gd name="T12" fmla="*/ 18378 w 20000"/>
                <a:gd name="T13" fmla="*/ 4706 h 20000"/>
                <a:gd name="T14" fmla="*/ 19730 w 20000"/>
                <a:gd name="T15" fmla="*/ 5882 h 20000"/>
                <a:gd name="T16" fmla="*/ 11081 w 20000"/>
                <a:gd name="T17" fmla="*/ 12059 h 20000"/>
                <a:gd name="T18" fmla="*/ 4324 w 20000"/>
                <a:gd name="T19" fmla="*/ 1970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0" h="20000">
                  <a:moveTo>
                    <a:pt x="4324" y="19706"/>
                  </a:moveTo>
                  <a:lnTo>
                    <a:pt x="0" y="13529"/>
                  </a:lnTo>
                  <a:lnTo>
                    <a:pt x="4324" y="5882"/>
                  </a:lnTo>
                  <a:lnTo>
                    <a:pt x="7027" y="0"/>
                  </a:lnTo>
                  <a:lnTo>
                    <a:pt x="11081" y="0"/>
                  </a:lnTo>
                  <a:lnTo>
                    <a:pt x="15405" y="0"/>
                  </a:lnTo>
                  <a:lnTo>
                    <a:pt x="18378" y="4706"/>
                  </a:lnTo>
                  <a:lnTo>
                    <a:pt x="19730" y="5882"/>
                  </a:lnTo>
                  <a:lnTo>
                    <a:pt x="11081" y="12059"/>
                  </a:lnTo>
                  <a:lnTo>
                    <a:pt x="4324" y="1970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3" name="Freeform 26">
              <a:extLst>
                <a:ext uri="{FF2B5EF4-FFF2-40B4-BE49-F238E27FC236}">
                  <a16:creationId xmlns:a16="http://schemas.microsoft.com/office/drawing/2014/main" id="{689162F8-36BD-604F-9074-8255CEEB7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4240" y="5827595"/>
              <a:ext cx="32070" cy="30676"/>
            </a:xfrm>
            <a:custGeom>
              <a:avLst/>
              <a:gdLst>
                <a:gd name="T0" fmla="*/ 5517 w 20000"/>
                <a:gd name="T1" fmla="*/ 19630 h 20000"/>
                <a:gd name="T2" fmla="*/ 0 w 20000"/>
                <a:gd name="T3" fmla="*/ 15556 h 20000"/>
                <a:gd name="T4" fmla="*/ 3448 w 20000"/>
                <a:gd name="T5" fmla="*/ 0 h 20000"/>
                <a:gd name="T6" fmla="*/ 19655 w 20000"/>
                <a:gd name="T7" fmla="*/ 0 h 20000"/>
                <a:gd name="T8" fmla="*/ 14138 w 20000"/>
                <a:gd name="T9" fmla="*/ 13704 h 20000"/>
                <a:gd name="T10" fmla="*/ 5517 w 20000"/>
                <a:gd name="T11" fmla="*/ 1963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5517" y="19630"/>
                  </a:moveTo>
                  <a:lnTo>
                    <a:pt x="0" y="15556"/>
                  </a:lnTo>
                  <a:lnTo>
                    <a:pt x="3448" y="0"/>
                  </a:lnTo>
                  <a:lnTo>
                    <a:pt x="19655" y="0"/>
                  </a:lnTo>
                  <a:lnTo>
                    <a:pt x="14138" y="13704"/>
                  </a:lnTo>
                  <a:lnTo>
                    <a:pt x="5517" y="196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4" name="Freeform 25">
              <a:extLst>
                <a:ext uri="{FF2B5EF4-FFF2-40B4-BE49-F238E27FC236}">
                  <a16:creationId xmlns:a16="http://schemas.microsoft.com/office/drawing/2014/main" id="{3ECAA027-B9F4-AC47-A50C-FFD2F47FA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576" y="4238011"/>
              <a:ext cx="69718" cy="96211"/>
            </a:xfrm>
            <a:custGeom>
              <a:avLst/>
              <a:gdLst>
                <a:gd name="T0" fmla="*/ 4960 w 20000"/>
                <a:gd name="T1" fmla="*/ 0 h 20000"/>
                <a:gd name="T2" fmla="*/ 11680 w 20000"/>
                <a:gd name="T3" fmla="*/ 1850 h 20000"/>
                <a:gd name="T4" fmla="*/ 18240 w 20000"/>
                <a:gd name="T5" fmla="*/ 6012 h 20000"/>
                <a:gd name="T6" fmla="*/ 19840 w 20000"/>
                <a:gd name="T7" fmla="*/ 9017 h 20000"/>
                <a:gd name="T8" fmla="*/ 17440 w 20000"/>
                <a:gd name="T9" fmla="*/ 13757 h 20000"/>
                <a:gd name="T10" fmla="*/ 13280 w 20000"/>
                <a:gd name="T11" fmla="*/ 18613 h 20000"/>
                <a:gd name="T12" fmla="*/ 4960 w 20000"/>
                <a:gd name="T13" fmla="*/ 19884 h 20000"/>
                <a:gd name="T14" fmla="*/ 0 w 20000"/>
                <a:gd name="T15" fmla="*/ 17457 h 20000"/>
                <a:gd name="T16" fmla="*/ 4160 w 20000"/>
                <a:gd name="T17" fmla="*/ 12601 h 20000"/>
                <a:gd name="T18" fmla="*/ 2560 w 20000"/>
                <a:gd name="T19" fmla="*/ 9711 h 20000"/>
                <a:gd name="T20" fmla="*/ 960 w 20000"/>
                <a:gd name="T21" fmla="*/ 3121 h 20000"/>
                <a:gd name="T22" fmla="*/ 4960 w 20000"/>
                <a:gd name="T23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4960" y="0"/>
                  </a:moveTo>
                  <a:lnTo>
                    <a:pt x="11680" y="1850"/>
                  </a:lnTo>
                  <a:lnTo>
                    <a:pt x="18240" y="6012"/>
                  </a:lnTo>
                  <a:lnTo>
                    <a:pt x="19840" y="9017"/>
                  </a:lnTo>
                  <a:lnTo>
                    <a:pt x="17440" y="13757"/>
                  </a:lnTo>
                  <a:lnTo>
                    <a:pt x="13280" y="18613"/>
                  </a:lnTo>
                  <a:lnTo>
                    <a:pt x="4960" y="19884"/>
                  </a:lnTo>
                  <a:lnTo>
                    <a:pt x="0" y="17457"/>
                  </a:lnTo>
                  <a:lnTo>
                    <a:pt x="4160" y="12601"/>
                  </a:lnTo>
                  <a:lnTo>
                    <a:pt x="2560" y="9711"/>
                  </a:lnTo>
                  <a:lnTo>
                    <a:pt x="960" y="3121"/>
                  </a:lnTo>
                  <a:lnTo>
                    <a:pt x="496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5" name="Freeform 24">
              <a:extLst>
                <a:ext uri="{FF2B5EF4-FFF2-40B4-BE49-F238E27FC236}">
                  <a16:creationId xmlns:a16="http://schemas.microsoft.com/office/drawing/2014/main" id="{FD6ACFB2-680F-D747-9750-0D8C501DE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8388" y="3908939"/>
              <a:ext cx="43228" cy="18127"/>
            </a:xfrm>
            <a:custGeom>
              <a:avLst/>
              <a:gdLst>
                <a:gd name="T0" fmla="*/ 15897 w 20000"/>
                <a:gd name="T1" fmla="*/ 19375 h 20000"/>
                <a:gd name="T2" fmla="*/ 0 w 20000"/>
                <a:gd name="T3" fmla="*/ 13125 h 20000"/>
                <a:gd name="T4" fmla="*/ 2564 w 20000"/>
                <a:gd name="T5" fmla="*/ 0 h 20000"/>
                <a:gd name="T6" fmla="*/ 13077 w 20000"/>
                <a:gd name="T7" fmla="*/ 3750 h 20000"/>
                <a:gd name="T8" fmla="*/ 19744 w 20000"/>
                <a:gd name="T9" fmla="*/ 9375 h 20000"/>
                <a:gd name="T10" fmla="*/ 15897 w 20000"/>
                <a:gd name="T11" fmla="*/ 1937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5897" y="19375"/>
                  </a:moveTo>
                  <a:lnTo>
                    <a:pt x="0" y="13125"/>
                  </a:lnTo>
                  <a:lnTo>
                    <a:pt x="2564" y="0"/>
                  </a:lnTo>
                  <a:lnTo>
                    <a:pt x="13077" y="3750"/>
                  </a:lnTo>
                  <a:lnTo>
                    <a:pt x="19744" y="9375"/>
                  </a:lnTo>
                  <a:lnTo>
                    <a:pt x="15897" y="193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6" name="Freeform 23">
              <a:extLst>
                <a:ext uri="{FF2B5EF4-FFF2-40B4-BE49-F238E27FC236}">
                  <a16:creationId xmlns:a16="http://schemas.microsoft.com/office/drawing/2014/main" id="{10E5F90A-2C3B-E148-9E99-E8FB17BA4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4396" y="4685606"/>
              <a:ext cx="985828" cy="892398"/>
            </a:xfrm>
            <a:custGeom>
              <a:avLst/>
              <a:gdLst>
                <a:gd name="T0" fmla="*/ 14420 w 20000"/>
                <a:gd name="T1" fmla="*/ 19150 h 20000"/>
                <a:gd name="T2" fmla="*/ 13956 w 20000"/>
                <a:gd name="T3" fmla="*/ 19025 h 20000"/>
                <a:gd name="T4" fmla="*/ 12779 w 20000"/>
                <a:gd name="T5" fmla="*/ 19275 h 20000"/>
                <a:gd name="T6" fmla="*/ 11964 w 20000"/>
                <a:gd name="T7" fmla="*/ 18638 h 20000"/>
                <a:gd name="T8" fmla="*/ 11851 w 20000"/>
                <a:gd name="T9" fmla="*/ 16825 h 20000"/>
                <a:gd name="T10" fmla="*/ 11545 w 20000"/>
                <a:gd name="T11" fmla="*/ 16313 h 20000"/>
                <a:gd name="T12" fmla="*/ 10730 w 20000"/>
                <a:gd name="T13" fmla="*/ 16563 h 20000"/>
                <a:gd name="T14" fmla="*/ 11500 w 20000"/>
                <a:gd name="T15" fmla="*/ 15075 h 20000"/>
                <a:gd name="T16" fmla="*/ 11081 w 20000"/>
                <a:gd name="T17" fmla="*/ 15275 h 20000"/>
                <a:gd name="T18" fmla="*/ 10141 w 20000"/>
                <a:gd name="T19" fmla="*/ 16238 h 20000"/>
                <a:gd name="T20" fmla="*/ 9859 w 20000"/>
                <a:gd name="T21" fmla="*/ 14938 h 20000"/>
                <a:gd name="T22" fmla="*/ 9677 w 20000"/>
                <a:gd name="T23" fmla="*/ 14225 h 20000"/>
                <a:gd name="T24" fmla="*/ 8444 w 20000"/>
                <a:gd name="T25" fmla="*/ 13525 h 20000"/>
                <a:gd name="T26" fmla="*/ 5048 w 20000"/>
                <a:gd name="T27" fmla="*/ 14225 h 20000"/>
                <a:gd name="T28" fmla="*/ 4097 w 20000"/>
                <a:gd name="T29" fmla="*/ 15075 h 20000"/>
                <a:gd name="T30" fmla="*/ 2637 w 20000"/>
                <a:gd name="T31" fmla="*/ 14938 h 20000"/>
                <a:gd name="T32" fmla="*/ 1177 w 20000"/>
                <a:gd name="T33" fmla="*/ 15725 h 20000"/>
                <a:gd name="T34" fmla="*/ 113 w 20000"/>
                <a:gd name="T35" fmla="*/ 14688 h 20000"/>
                <a:gd name="T36" fmla="*/ 770 w 20000"/>
                <a:gd name="T37" fmla="*/ 13525 h 20000"/>
                <a:gd name="T38" fmla="*/ 294 w 20000"/>
                <a:gd name="T39" fmla="*/ 10875 h 20000"/>
                <a:gd name="T40" fmla="*/ 181 w 20000"/>
                <a:gd name="T41" fmla="*/ 9775 h 20000"/>
                <a:gd name="T42" fmla="*/ 294 w 20000"/>
                <a:gd name="T43" fmla="*/ 9450 h 20000"/>
                <a:gd name="T44" fmla="*/ 294 w 20000"/>
                <a:gd name="T45" fmla="*/ 8275 h 20000"/>
                <a:gd name="T46" fmla="*/ 883 w 20000"/>
                <a:gd name="T47" fmla="*/ 6613 h 20000"/>
                <a:gd name="T48" fmla="*/ 1709 w 20000"/>
                <a:gd name="T49" fmla="*/ 6275 h 20000"/>
                <a:gd name="T50" fmla="*/ 3407 w 20000"/>
                <a:gd name="T51" fmla="*/ 5700 h 20000"/>
                <a:gd name="T52" fmla="*/ 5093 w 20000"/>
                <a:gd name="T53" fmla="*/ 4338 h 20000"/>
                <a:gd name="T54" fmla="*/ 5693 w 20000"/>
                <a:gd name="T55" fmla="*/ 3550 h 20000"/>
                <a:gd name="T56" fmla="*/ 5863 w 20000"/>
                <a:gd name="T57" fmla="*/ 3238 h 20000"/>
                <a:gd name="T58" fmla="*/ 6452 w 20000"/>
                <a:gd name="T59" fmla="*/ 3363 h 20000"/>
                <a:gd name="T60" fmla="*/ 6621 w 20000"/>
                <a:gd name="T61" fmla="*/ 2838 h 20000"/>
                <a:gd name="T62" fmla="*/ 7040 w 20000"/>
                <a:gd name="T63" fmla="*/ 2138 h 20000"/>
                <a:gd name="T64" fmla="*/ 7799 w 20000"/>
                <a:gd name="T65" fmla="*/ 1688 h 20000"/>
                <a:gd name="T66" fmla="*/ 8444 w 20000"/>
                <a:gd name="T67" fmla="*/ 2450 h 20000"/>
                <a:gd name="T68" fmla="*/ 9032 w 20000"/>
                <a:gd name="T69" fmla="*/ 2525 h 20000"/>
                <a:gd name="T70" fmla="*/ 9372 w 20000"/>
                <a:gd name="T71" fmla="*/ 1613 h 20000"/>
                <a:gd name="T72" fmla="*/ 9859 w 20000"/>
                <a:gd name="T73" fmla="*/ 838 h 20000"/>
                <a:gd name="T74" fmla="*/ 10323 w 20000"/>
                <a:gd name="T75" fmla="*/ 263 h 20000"/>
                <a:gd name="T76" fmla="*/ 11319 w 20000"/>
                <a:gd name="T77" fmla="*/ 638 h 20000"/>
                <a:gd name="T78" fmla="*/ 12315 w 20000"/>
                <a:gd name="T79" fmla="*/ 838 h 20000"/>
                <a:gd name="T80" fmla="*/ 12722 w 20000"/>
                <a:gd name="T81" fmla="*/ 838 h 20000"/>
                <a:gd name="T82" fmla="*/ 12541 w 20000"/>
                <a:gd name="T83" fmla="*/ 1350 h 20000"/>
                <a:gd name="T84" fmla="*/ 11964 w 20000"/>
                <a:gd name="T85" fmla="*/ 2525 h 20000"/>
                <a:gd name="T86" fmla="*/ 13073 w 20000"/>
                <a:gd name="T87" fmla="*/ 3688 h 20000"/>
                <a:gd name="T88" fmla="*/ 14488 w 20000"/>
                <a:gd name="T89" fmla="*/ 4213 h 20000"/>
                <a:gd name="T90" fmla="*/ 15065 w 20000"/>
                <a:gd name="T91" fmla="*/ 1488 h 20000"/>
                <a:gd name="T92" fmla="*/ 15484 w 20000"/>
                <a:gd name="T93" fmla="*/ 263 h 20000"/>
                <a:gd name="T94" fmla="*/ 15948 w 20000"/>
                <a:gd name="T95" fmla="*/ 775 h 20000"/>
                <a:gd name="T96" fmla="*/ 16129 w 20000"/>
                <a:gd name="T97" fmla="*/ 1888 h 20000"/>
                <a:gd name="T98" fmla="*/ 16887 w 20000"/>
                <a:gd name="T99" fmla="*/ 2650 h 20000"/>
                <a:gd name="T100" fmla="*/ 17170 w 20000"/>
                <a:gd name="T101" fmla="*/ 4725 h 20000"/>
                <a:gd name="T102" fmla="*/ 17816 w 20000"/>
                <a:gd name="T103" fmla="*/ 5750 h 20000"/>
                <a:gd name="T104" fmla="*/ 18166 w 20000"/>
                <a:gd name="T105" fmla="*/ 6413 h 20000"/>
                <a:gd name="T106" fmla="*/ 18766 w 20000"/>
                <a:gd name="T107" fmla="*/ 7763 h 20000"/>
                <a:gd name="T108" fmla="*/ 19162 w 20000"/>
                <a:gd name="T109" fmla="*/ 8275 h 20000"/>
                <a:gd name="T110" fmla="*/ 19638 w 20000"/>
                <a:gd name="T111" fmla="*/ 9250 h 20000"/>
                <a:gd name="T112" fmla="*/ 19808 w 20000"/>
                <a:gd name="T113" fmla="*/ 11188 h 20000"/>
                <a:gd name="T114" fmla="*/ 18879 w 20000"/>
                <a:gd name="T115" fmla="*/ 14688 h 20000"/>
                <a:gd name="T116" fmla="*/ 18121 w 20000"/>
                <a:gd name="T117" fmla="*/ 16038 h 20000"/>
                <a:gd name="T118" fmla="*/ 16299 w 20000"/>
                <a:gd name="T119" fmla="*/ 19025 h 20000"/>
                <a:gd name="T120" fmla="*/ 14714 w 20000"/>
                <a:gd name="T121" fmla="*/ 1998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00" h="20000">
                  <a:moveTo>
                    <a:pt x="14714" y="19988"/>
                  </a:moveTo>
                  <a:lnTo>
                    <a:pt x="14488" y="19613"/>
                  </a:lnTo>
                  <a:lnTo>
                    <a:pt x="14420" y="19475"/>
                  </a:lnTo>
                  <a:lnTo>
                    <a:pt x="14420" y="19350"/>
                  </a:lnTo>
                  <a:lnTo>
                    <a:pt x="14420" y="19150"/>
                  </a:lnTo>
                  <a:lnTo>
                    <a:pt x="14137" y="19350"/>
                  </a:lnTo>
                  <a:lnTo>
                    <a:pt x="14024" y="19350"/>
                  </a:lnTo>
                  <a:lnTo>
                    <a:pt x="14250" y="19150"/>
                  </a:lnTo>
                  <a:lnTo>
                    <a:pt x="14250" y="18950"/>
                  </a:lnTo>
                  <a:lnTo>
                    <a:pt x="13956" y="19025"/>
                  </a:lnTo>
                  <a:lnTo>
                    <a:pt x="14024" y="19025"/>
                  </a:lnTo>
                  <a:lnTo>
                    <a:pt x="14024" y="19275"/>
                  </a:lnTo>
                  <a:lnTo>
                    <a:pt x="13367" y="19663"/>
                  </a:lnTo>
                  <a:lnTo>
                    <a:pt x="13073" y="19350"/>
                  </a:lnTo>
                  <a:lnTo>
                    <a:pt x="12779" y="19275"/>
                  </a:lnTo>
                  <a:lnTo>
                    <a:pt x="12609" y="19025"/>
                  </a:lnTo>
                  <a:lnTo>
                    <a:pt x="12541" y="19150"/>
                  </a:lnTo>
                  <a:lnTo>
                    <a:pt x="12247" y="18950"/>
                  </a:lnTo>
                  <a:lnTo>
                    <a:pt x="12020" y="18825"/>
                  </a:lnTo>
                  <a:lnTo>
                    <a:pt x="11964" y="18638"/>
                  </a:lnTo>
                  <a:lnTo>
                    <a:pt x="11783" y="18313"/>
                  </a:lnTo>
                  <a:lnTo>
                    <a:pt x="11783" y="17988"/>
                  </a:lnTo>
                  <a:lnTo>
                    <a:pt x="11964" y="17600"/>
                  </a:lnTo>
                  <a:lnTo>
                    <a:pt x="11669" y="16950"/>
                  </a:lnTo>
                  <a:lnTo>
                    <a:pt x="11851" y="16825"/>
                  </a:lnTo>
                  <a:lnTo>
                    <a:pt x="11851" y="16750"/>
                  </a:lnTo>
                  <a:lnTo>
                    <a:pt x="11545" y="16750"/>
                  </a:lnTo>
                  <a:lnTo>
                    <a:pt x="11319" y="16825"/>
                  </a:lnTo>
                  <a:lnTo>
                    <a:pt x="11500" y="16625"/>
                  </a:lnTo>
                  <a:lnTo>
                    <a:pt x="11545" y="16313"/>
                  </a:lnTo>
                  <a:lnTo>
                    <a:pt x="11500" y="15725"/>
                  </a:lnTo>
                  <a:lnTo>
                    <a:pt x="11319" y="15913"/>
                  </a:lnTo>
                  <a:lnTo>
                    <a:pt x="11081" y="16438"/>
                  </a:lnTo>
                  <a:lnTo>
                    <a:pt x="10900" y="16438"/>
                  </a:lnTo>
                  <a:lnTo>
                    <a:pt x="10730" y="16563"/>
                  </a:lnTo>
                  <a:lnTo>
                    <a:pt x="10787" y="16313"/>
                  </a:lnTo>
                  <a:lnTo>
                    <a:pt x="11024" y="16313"/>
                  </a:lnTo>
                  <a:lnTo>
                    <a:pt x="11081" y="15788"/>
                  </a:lnTo>
                  <a:lnTo>
                    <a:pt x="11364" y="15400"/>
                  </a:lnTo>
                  <a:lnTo>
                    <a:pt x="11500" y="15075"/>
                  </a:lnTo>
                  <a:lnTo>
                    <a:pt x="11545" y="14938"/>
                  </a:lnTo>
                  <a:lnTo>
                    <a:pt x="11545" y="14425"/>
                  </a:lnTo>
                  <a:lnTo>
                    <a:pt x="11500" y="14888"/>
                  </a:lnTo>
                  <a:lnTo>
                    <a:pt x="11364" y="14888"/>
                  </a:lnTo>
                  <a:lnTo>
                    <a:pt x="11081" y="15275"/>
                  </a:lnTo>
                  <a:lnTo>
                    <a:pt x="10787" y="15463"/>
                  </a:lnTo>
                  <a:lnTo>
                    <a:pt x="10436" y="15788"/>
                  </a:lnTo>
                  <a:lnTo>
                    <a:pt x="10255" y="16038"/>
                  </a:lnTo>
                  <a:lnTo>
                    <a:pt x="10323" y="16238"/>
                  </a:lnTo>
                  <a:lnTo>
                    <a:pt x="10141" y="16238"/>
                  </a:lnTo>
                  <a:lnTo>
                    <a:pt x="10085" y="16038"/>
                  </a:lnTo>
                  <a:lnTo>
                    <a:pt x="10085" y="15913"/>
                  </a:lnTo>
                  <a:lnTo>
                    <a:pt x="10085" y="15600"/>
                  </a:lnTo>
                  <a:lnTo>
                    <a:pt x="9972" y="15275"/>
                  </a:lnTo>
                  <a:lnTo>
                    <a:pt x="9859" y="14938"/>
                  </a:lnTo>
                  <a:lnTo>
                    <a:pt x="9677" y="14888"/>
                  </a:lnTo>
                  <a:lnTo>
                    <a:pt x="9677" y="14550"/>
                  </a:lnTo>
                  <a:lnTo>
                    <a:pt x="9791" y="14425"/>
                  </a:lnTo>
                  <a:lnTo>
                    <a:pt x="9553" y="14375"/>
                  </a:lnTo>
                  <a:lnTo>
                    <a:pt x="9677" y="14225"/>
                  </a:lnTo>
                  <a:lnTo>
                    <a:pt x="9496" y="14038"/>
                  </a:lnTo>
                  <a:lnTo>
                    <a:pt x="9327" y="14100"/>
                  </a:lnTo>
                  <a:lnTo>
                    <a:pt x="9089" y="13913"/>
                  </a:lnTo>
                  <a:lnTo>
                    <a:pt x="8908" y="13913"/>
                  </a:lnTo>
                  <a:lnTo>
                    <a:pt x="8444" y="13525"/>
                  </a:lnTo>
                  <a:lnTo>
                    <a:pt x="7980" y="13588"/>
                  </a:lnTo>
                  <a:lnTo>
                    <a:pt x="7097" y="13713"/>
                  </a:lnTo>
                  <a:lnTo>
                    <a:pt x="6271" y="14038"/>
                  </a:lnTo>
                  <a:lnTo>
                    <a:pt x="5806" y="13913"/>
                  </a:lnTo>
                  <a:lnTo>
                    <a:pt x="5048" y="14225"/>
                  </a:lnTo>
                  <a:lnTo>
                    <a:pt x="4743" y="14425"/>
                  </a:lnTo>
                  <a:lnTo>
                    <a:pt x="4584" y="14750"/>
                  </a:lnTo>
                  <a:lnTo>
                    <a:pt x="4460" y="14938"/>
                  </a:lnTo>
                  <a:lnTo>
                    <a:pt x="4165" y="15075"/>
                  </a:lnTo>
                  <a:lnTo>
                    <a:pt x="4097" y="15075"/>
                  </a:lnTo>
                  <a:lnTo>
                    <a:pt x="3814" y="15075"/>
                  </a:lnTo>
                  <a:lnTo>
                    <a:pt x="3633" y="15200"/>
                  </a:lnTo>
                  <a:lnTo>
                    <a:pt x="3520" y="14938"/>
                  </a:lnTo>
                  <a:lnTo>
                    <a:pt x="2932" y="14888"/>
                  </a:lnTo>
                  <a:lnTo>
                    <a:pt x="2637" y="14938"/>
                  </a:lnTo>
                  <a:lnTo>
                    <a:pt x="2173" y="15200"/>
                  </a:lnTo>
                  <a:lnTo>
                    <a:pt x="2105" y="15275"/>
                  </a:lnTo>
                  <a:lnTo>
                    <a:pt x="1822" y="15400"/>
                  </a:lnTo>
                  <a:lnTo>
                    <a:pt x="1415" y="15600"/>
                  </a:lnTo>
                  <a:lnTo>
                    <a:pt x="1177" y="15725"/>
                  </a:lnTo>
                  <a:lnTo>
                    <a:pt x="770" y="15725"/>
                  </a:lnTo>
                  <a:lnTo>
                    <a:pt x="464" y="15463"/>
                  </a:lnTo>
                  <a:lnTo>
                    <a:pt x="294" y="15200"/>
                  </a:lnTo>
                  <a:lnTo>
                    <a:pt x="0" y="15075"/>
                  </a:lnTo>
                  <a:lnTo>
                    <a:pt x="113" y="14688"/>
                  </a:lnTo>
                  <a:lnTo>
                    <a:pt x="181" y="14688"/>
                  </a:lnTo>
                  <a:lnTo>
                    <a:pt x="419" y="14550"/>
                  </a:lnTo>
                  <a:lnTo>
                    <a:pt x="464" y="14038"/>
                  </a:lnTo>
                  <a:lnTo>
                    <a:pt x="589" y="14038"/>
                  </a:lnTo>
                  <a:lnTo>
                    <a:pt x="770" y="13525"/>
                  </a:lnTo>
                  <a:lnTo>
                    <a:pt x="702" y="13075"/>
                  </a:lnTo>
                  <a:lnTo>
                    <a:pt x="464" y="12225"/>
                  </a:lnTo>
                  <a:lnTo>
                    <a:pt x="589" y="11513"/>
                  </a:lnTo>
                  <a:lnTo>
                    <a:pt x="464" y="11125"/>
                  </a:lnTo>
                  <a:lnTo>
                    <a:pt x="294" y="10875"/>
                  </a:lnTo>
                  <a:lnTo>
                    <a:pt x="419" y="10475"/>
                  </a:lnTo>
                  <a:lnTo>
                    <a:pt x="181" y="10038"/>
                  </a:lnTo>
                  <a:lnTo>
                    <a:pt x="0" y="9450"/>
                  </a:lnTo>
                  <a:lnTo>
                    <a:pt x="113" y="9450"/>
                  </a:lnTo>
                  <a:lnTo>
                    <a:pt x="181" y="9775"/>
                  </a:lnTo>
                  <a:lnTo>
                    <a:pt x="294" y="9775"/>
                  </a:lnTo>
                  <a:lnTo>
                    <a:pt x="181" y="9450"/>
                  </a:lnTo>
                  <a:lnTo>
                    <a:pt x="181" y="9125"/>
                  </a:lnTo>
                  <a:lnTo>
                    <a:pt x="294" y="9250"/>
                  </a:lnTo>
                  <a:lnTo>
                    <a:pt x="294" y="9450"/>
                  </a:lnTo>
                  <a:lnTo>
                    <a:pt x="419" y="9450"/>
                  </a:lnTo>
                  <a:lnTo>
                    <a:pt x="464" y="9650"/>
                  </a:lnTo>
                  <a:lnTo>
                    <a:pt x="464" y="9250"/>
                  </a:lnTo>
                  <a:lnTo>
                    <a:pt x="419" y="8988"/>
                  </a:lnTo>
                  <a:lnTo>
                    <a:pt x="294" y="8275"/>
                  </a:lnTo>
                  <a:lnTo>
                    <a:pt x="294" y="8088"/>
                  </a:lnTo>
                  <a:lnTo>
                    <a:pt x="464" y="7638"/>
                  </a:lnTo>
                  <a:lnTo>
                    <a:pt x="589" y="7250"/>
                  </a:lnTo>
                  <a:lnTo>
                    <a:pt x="702" y="6925"/>
                  </a:lnTo>
                  <a:lnTo>
                    <a:pt x="883" y="6613"/>
                  </a:lnTo>
                  <a:lnTo>
                    <a:pt x="770" y="7050"/>
                  </a:lnTo>
                  <a:lnTo>
                    <a:pt x="883" y="7050"/>
                  </a:lnTo>
                  <a:lnTo>
                    <a:pt x="1064" y="6613"/>
                  </a:lnTo>
                  <a:lnTo>
                    <a:pt x="1347" y="6538"/>
                  </a:lnTo>
                  <a:lnTo>
                    <a:pt x="1709" y="6275"/>
                  </a:lnTo>
                  <a:lnTo>
                    <a:pt x="2286" y="5950"/>
                  </a:lnTo>
                  <a:lnTo>
                    <a:pt x="2592" y="5950"/>
                  </a:lnTo>
                  <a:lnTo>
                    <a:pt x="2875" y="5750"/>
                  </a:lnTo>
                  <a:lnTo>
                    <a:pt x="3169" y="5750"/>
                  </a:lnTo>
                  <a:lnTo>
                    <a:pt x="3407" y="5700"/>
                  </a:lnTo>
                  <a:lnTo>
                    <a:pt x="3701" y="5563"/>
                  </a:lnTo>
                  <a:lnTo>
                    <a:pt x="4584" y="5175"/>
                  </a:lnTo>
                  <a:lnTo>
                    <a:pt x="4867" y="4600"/>
                  </a:lnTo>
                  <a:lnTo>
                    <a:pt x="5093" y="4525"/>
                  </a:lnTo>
                  <a:lnTo>
                    <a:pt x="5093" y="4338"/>
                  </a:lnTo>
                  <a:lnTo>
                    <a:pt x="5093" y="4013"/>
                  </a:lnTo>
                  <a:lnTo>
                    <a:pt x="5399" y="3550"/>
                  </a:lnTo>
                  <a:lnTo>
                    <a:pt x="5512" y="3363"/>
                  </a:lnTo>
                  <a:lnTo>
                    <a:pt x="5625" y="3363"/>
                  </a:lnTo>
                  <a:lnTo>
                    <a:pt x="5693" y="3550"/>
                  </a:lnTo>
                  <a:lnTo>
                    <a:pt x="5863" y="4013"/>
                  </a:lnTo>
                  <a:lnTo>
                    <a:pt x="5863" y="3688"/>
                  </a:lnTo>
                  <a:lnTo>
                    <a:pt x="6089" y="3825"/>
                  </a:lnTo>
                  <a:lnTo>
                    <a:pt x="5976" y="3550"/>
                  </a:lnTo>
                  <a:lnTo>
                    <a:pt x="5863" y="3238"/>
                  </a:lnTo>
                  <a:lnTo>
                    <a:pt x="5976" y="3163"/>
                  </a:lnTo>
                  <a:lnTo>
                    <a:pt x="6089" y="3363"/>
                  </a:lnTo>
                  <a:lnTo>
                    <a:pt x="6157" y="3238"/>
                  </a:lnTo>
                  <a:lnTo>
                    <a:pt x="6271" y="3363"/>
                  </a:lnTo>
                  <a:lnTo>
                    <a:pt x="6452" y="3363"/>
                  </a:lnTo>
                  <a:lnTo>
                    <a:pt x="6338" y="3363"/>
                  </a:lnTo>
                  <a:lnTo>
                    <a:pt x="6338" y="3163"/>
                  </a:lnTo>
                  <a:lnTo>
                    <a:pt x="6338" y="2988"/>
                  </a:lnTo>
                  <a:lnTo>
                    <a:pt x="6565" y="2713"/>
                  </a:lnTo>
                  <a:lnTo>
                    <a:pt x="6621" y="2838"/>
                  </a:lnTo>
                  <a:lnTo>
                    <a:pt x="6621" y="2650"/>
                  </a:lnTo>
                  <a:lnTo>
                    <a:pt x="6735" y="2525"/>
                  </a:lnTo>
                  <a:lnTo>
                    <a:pt x="6916" y="2650"/>
                  </a:lnTo>
                  <a:lnTo>
                    <a:pt x="6735" y="2325"/>
                  </a:lnTo>
                  <a:lnTo>
                    <a:pt x="7040" y="2138"/>
                  </a:lnTo>
                  <a:lnTo>
                    <a:pt x="7097" y="2325"/>
                  </a:lnTo>
                  <a:lnTo>
                    <a:pt x="7391" y="1888"/>
                  </a:lnTo>
                  <a:lnTo>
                    <a:pt x="7504" y="1813"/>
                  </a:lnTo>
                  <a:lnTo>
                    <a:pt x="7561" y="2013"/>
                  </a:lnTo>
                  <a:lnTo>
                    <a:pt x="7799" y="1688"/>
                  </a:lnTo>
                  <a:lnTo>
                    <a:pt x="7866" y="1888"/>
                  </a:lnTo>
                  <a:lnTo>
                    <a:pt x="8331" y="2325"/>
                  </a:lnTo>
                  <a:lnTo>
                    <a:pt x="8149" y="2525"/>
                  </a:lnTo>
                  <a:lnTo>
                    <a:pt x="8263" y="2713"/>
                  </a:lnTo>
                  <a:lnTo>
                    <a:pt x="8444" y="2450"/>
                  </a:lnTo>
                  <a:lnTo>
                    <a:pt x="8613" y="2525"/>
                  </a:lnTo>
                  <a:lnTo>
                    <a:pt x="8795" y="2650"/>
                  </a:lnTo>
                  <a:lnTo>
                    <a:pt x="8908" y="2525"/>
                  </a:lnTo>
                  <a:lnTo>
                    <a:pt x="9089" y="2713"/>
                  </a:lnTo>
                  <a:lnTo>
                    <a:pt x="9032" y="2525"/>
                  </a:lnTo>
                  <a:lnTo>
                    <a:pt x="9089" y="2525"/>
                  </a:lnTo>
                  <a:lnTo>
                    <a:pt x="8908" y="2138"/>
                  </a:lnTo>
                  <a:lnTo>
                    <a:pt x="9089" y="1888"/>
                  </a:lnTo>
                  <a:lnTo>
                    <a:pt x="9213" y="1613"/>
                  </a:lnTo>
                  <a:lnTo>
                    <a:pt x="9372" y="1613"/>
                  </a:lnTo>
                  <a:lnTo>
                    <a:pt x="9327" y="1300"/>
                  </a:lnTo>
                  <a:lnTo>
                    <a:pt x="9553" y="1100"/>
                  </a:lnTo>
                  <a:lnTo>
                    <a:pt x="9791" y="1100"/>
                  </a:lnTo>
                  <a:lnTo>
                    <a:pt x="9791" y="975"/>
                  </a:lnTo>
                  <a:lnTo>
                    <a:pt x="9859" y="838"/>
                  </a:lnTo>
                  <a:lnTo>
                    <a:pt x="10549" y="838"/>
                  </a:lnTo>
                  <a:lnTo>
                    <a:pt x="10617" y="838"/>
                  </a:lnTo>
                  <a:lnTo>
                    <a:pt x="10549" y="463"/>
                  </a:lnTo>
                  <a:lnTo>
                    <a:pt x="10436" y="463"/>
                  </a:lnTo>
                  <a:lnTo>
                    <a:pt x="10323" y="263"/>
                  </a:lnTo>
                  <a:lnTo>
                    <a:pt x="10549" y="263"/>
                  </a:lnTo>
                  <a:lnTo>
                    <a:pt x="10730" y="325"/>
                  </a:lnTo>
                  <a:lnTo>
                    <a:pt x="10787" y="325"/>
                  </a:lnTo>
                  <a:lnTo>
                    <a:pt x="10900" y="513"/>
                  </a:lnTo>
                  <a:lnTo>
                    <a:pt x="11319" y="638"/>
                  </a:lnTo>
                  <a:lnTo>
                    <a:pt x="11364" y="775"/>
                  </a:lnTo>
                  <a:lnTo>
                    <a:pt x="11669" y="775"/>
                  </a:lnTo>
                  <a:lnTo>
                    <a:pt x="11851" y="838"/>
                  </a:lnTo>
                  <a:lnTo>
                    <a:pt x="12134" y="775"/>
                  </a:lnTo>
                  <a:lnTo>
                    <a:pt x="12315" y="838"/>
                  </a:lnTo>
                  <a:lnTo>
                    <a:pt x="12428" y="975"/>
                  </a:lnTo>
                  <a:lnTo>
                    <a:pt x="12541" y="1100"/>
                  </a:lnTo>
                  <a:lnTo>
                    <a:pt x="12428" y="838"/>
                  </a:lnTo>
                  <a:lnTo>
                    <a:pt x="12609" y="775"/>
                  </a:lnTo>
                  <a:lnTo>
                    <a:pt x="12722" y="838"/>
                  </a:lnTo>
                  <a:lnTo>
                    <a:pt x="12779" y="975"/>
                  </a:lnTo>
                  <a:lnTo>
                    <a:pt x="12609" y="1175"/>
                  </a:lnTo>
                  <a:lnTo>
                    <a:pt x="12609" y="1300"/>
                  </a:lnTo>
                  <a:lnTo>
                    <a:pt x="12541" y="1488"/>
                  </a:lnTo>
                  <a:lnTo>
                    <a:pt x="12541" y="1350"/>
                  </a:lnTo>
                  <a:lnTo>
                    <a:pt x="12315" y="1488"/>
                  </a:lnTo>
                  <a:lnTo>
                    <a:pt x="12247" y="1688"/>
                  </a:lnTo>
                  <a:lnTo>
                    <a:pt x="12247" y="1813"/>
                  </a:lnTo>
                  <a:lnTo>
                    <a:pt x="12247" y="2013"/>
                  </a:lnTo>
                  <a:lnTo>
                    <a:pt x="11964" y="2525"/>
                  </a:lnTo>
                  <a:lnTo>
                    <a:pt x="12247" y="2838"/>
                  </a:lnTo>
                  <a:lnTo>
                    <a:pt x="12315" y="2988"/>
                  </a:lnTo>
                  <a:lnTo>
                    <a:pt x="12541" y="3038"/>
                  </a:lnTo>
                  <a:lnTo>
                    <a:pt x="12609" y="3238"/>
                  </a:lnTo>
                  <a:lnTo>
                    <a:pt x="13073" y="3688"/>
                  </a:lnTo>
                  <a:lnTo>
                    <a:pt x="13662" y="3825"/>
                  </a:lnTo>
                  <a:lnTo>
                    <a:pt x="13662" y="4075"/>
                  </a:lnTo>
                  <a:lnTo>
                    <a:pt x="14137" y="4338"/>
                  </a:lnTo>
                  <a:lnTo>
                    <a:pt x="14307" y="4338"/>
                  </a:lnTo>
                  <a:lnTo>
                    <a:pt x="14488" y="4213"/>
                  </a:lnTo>
                  <a:lnTo>
                    <a:pt x="14771" y="3550"/>
                  </a:lnTo>
                  <a:lnTo>
                    <a:pt x="15065" y="2450"/>
                  </a:lnTo>
                  <a:lnTo>
                    <a:pt x="15065" y="1888"/>
                  </a:lnTo>
                  <a:lnTo>
                    <a:pt x="15178" y="1688"/>
                  </a:lnTo>
                  <a:lnTo>
                    <a:pt x="15065" y="1488"/>
                  </a:lnTo>
                  <a:lnTo>
                    <a:pt x="15246" y="1175"/>
                  </a:lnTo>
                  <a:lnTo>
                    <a:pt x="15178" y="1100"/>
                  </a:lnTo>
                  <a:lnTo>
                    <a:pt x="15246" y="838"/>
                  </a:lnTo>
                  <a:lnTo>
                    <a:pt x="15359" y="838"/>
                  </a:lnTo>
                  <a:lnTo>
                    <a:pt x="15484" y="263"/>
                  </a:lnTo>
                  <a:lnTo>
                    <a:pt x="15710" y="0"/>
                  </a:lnTo>
                  <a:lnTo>
                    <a:pt x="15710" y="125"/>
                  </a:lnTo>
                  <a:lnTo>
                    <a:pt x="15835" y="325"/>
                  </a:lnTo>
                  <a:lnTo>
                    <a:pt x="15835" y="775"/>
                  </a:lnTo>
                  <a:lnTo>
                    <a:pt x="15948" y="775"/>
                  </a:lnTo>
                  <a:lnTo>
                    <a:pt x="15948" y="975"/>
                  </a:lnTo>
                  <a:lnTo>
                    <a:pt x="16005" y="1100"/>
                  </a:lnTo>
                  <a:lnTo>
                    <a:pt x="16005" y="1350"/>
                  </a:lnTo>
                  <a:lnTo>
                    <a:pt x="16129" y="1350"/>
                  </a:lnTo>
                  <a:lnTo>
                    <a:pt x="16129" y="1888"/>
                  </a:lnTo>
                  <a:lnTo>
                    <a:pt x="16242" y="2450"/>
                  </a:lnTo>
                  <a:lnTo>
                    <a:pt x="16299" y="2325"/>
                  </a:lnTo>
                  <a:lnTo>
                    <a:pt x="16480" y="2138"/>
                  </a:lnTo>
                  <a:lnTo>
                    <a:pt x="16593" y="2450"/>
                  </a:lnTo>
                  <a:lnTo>
                    <a:pt x="16887" y="2650"/>
                  </a:lnTo>
                  <a:lnTo>
                    <a:pt x="16887" y="3363"/>
                  </a:lnTo>
                  <a:lnTo>
                    <a:pt x="16887" y="3550"/>
                  </a:lnTo>
                  <a:lnTo>
                    <a:pt x="17057" y="3888"/>
                  </a:lnTo>
                  <a:lnTo>
                    <a:pt x="17170" y="4400"/>
                  </a:lnTo>
                  <a:lnTo>
                    <a:pt x="17170" y="4725"/>
                  </a:lnTo>
                  <a:lnTo>
                    <a:pt x="17170" y="4925"/>
                  </a:lnTo>
                  <a:lnTo>
                    <a:pt x="17238" y="5175"/>
                  </a:lnTo>
                  <a:lnTo>
                    <a:pt x="17476" y="5438"/>
                  </a:lnTo>
                  <a:lnTo>
                    <a:pt x="17702" y="5438"/>
                  </a:lnTo>
                  <a:lnTo>
                    <a:pt x="17816" y="5750"/>
                  </a:lnTo>
                  <a:lnTo>
                    <a:pt x="17940" y="5750"/>
                  </a:lnTo>
                  <a:lnTo>
                    <a:pt x="18166" y="5950"/>
                  </a:lnTo>
                  <a:lnTo>
                    <a:pt x="18291" y="6213"/>
                  </a:lnTo>
                  <a:lnTo>
                    <a:pt x="18415" y="6275"/>
                  </a:lnTo>
                  <a:lnTo>
                    <a:pt x="18166" y="6413"/>
                  </a:lnTo>
                  <a:lnTo>
                    <a:pt x="18291" y="6613"/>
                  </a:lnTo>
                  <a:lnTo>
                    <a:pt x="18472" y="6925"/>
                  </a:lnTo>
                  <a:lnTo>
                    <a:pt x="18472" y="7050"/>
                  </a:lnTo>
                  <a:lnTo>
                    <a:pt x="18698" y="7638"/>
                  </a:lnTo>
                  <a:lnTo>
                    <a:pt x="18766" y="7763"/>
                  </a:lnTo>
                  <a:lnTo>
                    <a:pt x="18766" y="7313"/>
                  </a:lnTo>
                  <a:lnTo>
                    <a:pt x="19049" y="7638"/>
                  </a:lnTo>
                  <a:lnTo>
                    <a:pt x="19049" y="7563"/>
                  </a:lnTo>
                  <a:lnTo>
                    <a:pt x="19162" y="7763"/>
                  </a:lnTo>
                  <a:lnTo>
                    <a:pt x="19162" y="8275"/>
                  </a:lnTo>
                  <a:lnTo>
                    <a:pt x="18936" y="8275"/>
                  </a:lnTo>
                  <a:lnTo>
                    <a:pt x="19049" y="8475"/>
                  </a:lnTo>
                  <a:lnTo>
                    <a:pt x="19344" y="8675"/>
                  </a:lnTo>
                  <a:lnTo>
                    <a:pt x="19525" y="8938"/>
                  </a:lnTo>
                  <a:lnTo>
                    <a:pt x="19638" y="9250"/>
                  </a:lnTo>
                  <a:lnTo>
                    <a:pt x="19808" y="9450"/>
                  </a:lnTo>
                  <a:lnTo>
                    <a:pt x="19932" y="9650"/>
                  </a:lnTo>
                  <a:lnTo>
                    <a:pt x="19808" y="9963"/>
                  </a:lnTo>
                  <a:lnTo>
                    <a:pt x="19989" y="10350"/>
                  </a:lnTo>
                  <a:lnTo>
                    <a:pt x="19808" y="11188"/>
                  </a:lnTo>
                  <a:lnTo>
                    <a:pt x="19932" y="11650"/>
                  </a:lnTo>
                  <a:lnTo>
                    <a:pt x="19808" y="12363"/>
                  </a:lnTo>
                  <a:lnTo>
                    <a:pt x="19525" y="13075"/>
                  </a:lnTo>
                  <a:lnTo>
                    <a:pt x="19344" y="13838"/>
                  </a:lnTo>
                  <a:lnTo>
                    <a:pt x="18879" y="14688"/>
                  </a:lnTo>
                  <a:lnTo>
                    <a:pt x="18879" y="14750"/>
                  </a:lnTo>
                  <a:lnTo>
                    <a:pt x="18879" y="14888"/>
                  </a:lnTo>
                  <a:lnTo>
                    <a:pt x="18291" y="15400"/>
                  </a:lnTo>
                  <a:lnTo>
                    <a:pt x="18166" y="15725"/>
                  </a:lnTo>
                  <a:lnTo>
                    <a:pt x="18121" y="16038"/>
                  </a:lnTo>
                  <a:lnTo>
                    <a:pt x="17702" y="16563"/>
                  </a:lnTo>
                  <a:lnTo>
                    <a:pt x="17521" y="16950"/>
                  </a:lnTo>
                  <a:lnTo>
                    <a:pt x="17057" y="17925"/>
                  </a:lnTo>
                  <a:lnTo>
                    <a:pt x="16774" y="18763"/>
                  </a:lnTo>
                  <a:lnTo>
                    <a:pt x="16299" y="19025"/>
                  </a:lnTo>
                  <a:lnTo>
                    <a:pt x="15529" y="19025"/>
                  </a:lnTo>
                  <a:lnTo>
                    <a:pt x="15246" y="19350"/>
                  </a:lnTo>
                  <a:lnTo>
                    <a:pt x="14714" y="19663"/>
                  </a:lnTo>
                  <a:lnTo>
                    <a:pt x="14771" y="19800"/>
                  </a:lnTo>
                  <a:lnTo>
                    <a:pt x="14714" y="1998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7" name="Freeform 22">
              <a:extLst>
                <a:ext uri="{FF2B5EF4-FFF2-40B4-BE49-F238E27FC236}">
                  <a16:creationId xmlns:a16="http://schemas.microsoft.com/office/drawing/2014/main" id="{D8ECB73F-1927-AE4E-8CA4-F04D18C2A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5480" y="5689552"/>
              <a:ext cx="214735" cy="250988"/>
            </a:xfrm>
            <a:custGeom>
              <a:avLst/>
              <a:gdLst>
                <a:gd name="T0" fmla="*/ 4000 w 20000"/>
                <a:gd name="T1" fmla="*/ 19512 h 20000"/>
                <a:gd name="T2" fmla="*/ 2961 w 20000"/>
                <a:gd name="T3" fmla="*/ 18581 h 20000"/>
                <a:gd name="T4" fmla="*/ 1870 w 20000"/>
                <a:gd name="T5" fmla="*/ 17694 h 20000"/>
                <a:gd name="T6" fmla="*/ 0 w 20000"/>
                <a:gd name="T7" fmla="*/ 17428 h 20000"/>
                <a:gd name="T8" fmla="*/ 0 w 20000"/>
                <a:gd name="T9" fmla="*/ 16541 h 20000"/>
                <a:gd name="T10" fmla="*/ 831 w 20000"/>
                <a:gd name="T11" fmla="*/ 16275 h 20000"/>
                <a:gd name="T12" fmla="*/ 1351 w 20000"/>
                <a:gd name="T13" fmla="*/ 14723 h 20000"/>
                <a:gd name="T14" fmla="*/ 1870 w 20000"/>
                <a:gd name="T15" fmla="*/ 14457 h 20000"/>
                <a:gd name="T16" fmla="*/ 2130 w 20000"/>
                <a:gd name="T17" fmla="*/ 14013 h 20000"/>
                <a:gd name="T18" fmla="*/ 2961 w 20000"/>
                <a:gd name="T19" fmla="*/ 13792 h 20000"/>
                <a:gd name="T20" fmla="*/ 4312 w 20000"/>
                <a:gd name="T21" fmla="*/ 12860 h 20000"/>
                <a:gd name="T22" fmla="*/ 5091 w 20000"/>
                <a:gd name="T23" fmla="*/ 12195 h 20000"/>
                <a:gd name="T24" fmla="*/ 5610 w 20000"/>
                <a:gd name="T25" fmla="*/ 11486 h 20000"/>
                <a:gd name="T26" fmla="*/ 7792 w 20000"/>
                <a:gd name="T27" fmla="*/ 10820 h 20000"/>
                <a:gd name="T28" fmla="*/ 11844 w 20000"/>
                <a:gd name="T29" fmla="*/ 8514 h 20000"/>
                <a:gd name="T30" fmla="*/ 15377 w 20000"/>
                <a:gd name="T31" fmla="*/ 4834 h 20000"/>
                <a:gd name="T32" fmla="*/ 16104 w 20000"/>
                <a:gd name="T33" fmla="*/ 3725 h 20000"/>
                <a:gd name="T34" fmla="*/ 17506 w 20000"/>
                <a:gd name="T35" fmla="*/ 1197 h 20000"/>
                <a:gd name="T36" fmla="*/ 18857 w 20000"/>
                <a:gd name="T37" fmla="*/ 266 h 20000"/>
                <a:gd name="T38" fmla="*/ 18857 w 20000"/>
                <a:gd name="T39" fmla="*/ 1375 h 20000"/>
                <a:gd name="T40" fmla="*/ 18857 w 20000"/>
                <a:gd name="T41" fmla="*/ 3016 h 20000"/>
                <a:gd name="T42" fmla="*/ 19636 w 20000"/>
                <a:gd name="T43" fmla="*/ 2084 h 20000"/>
                <a:gd name="T44" fmla="*/ 19948 w 20000"/>
                <a:gd name="T45" fmla="*/ 3016 h 20000"/>
                <a:gd name="T46" fmla="*/ 19636 w 20000"/>
                <a:gd name="T47" fmla="*/ 4390 h 20000"/>
                <a:gd name="T48" fmla="*/ 18338 w 20000"/>
                <a:gd name="T49" fmla="*/ 6918 h 20000"/>
                <a:gd name="T50" fmla="*/ 16416 w 20000"/>
                <a:gd name="T51" fmla="*/ 9180 h 20000"/>
                <a:gd name="T52" fmla="*/ 16416 w 20000"/>
                <a:gd name="T53" fmla="*/ 10998 h 20000"/>
                <a:gd name="T54" fmla="*/ 15377 w 20000"/>
                <a:gd name="T55" fmla="*/ 10998 h 20000"/>
                <a:gd name="T56" fmla="*/ 14805 w 20000"/>
                <a:gd name="T57" fmla="*/ 10998 h 20000"/>
                <a:gd name="T58" fmla="*/ 12104 w 20000"/>
                <a:gd name="T59" fmla="*/ 12860 h 20000"/>
                <a:gd name="T60" fmla="*/ 10805 w 20000"/>
                <a:gd name="T61" fmla="*/ 15166 h 20000"/>
                <a:gd name="T62" fmla="*/ 9143 w 20000"/>
                <a:gd name="T63" fmla="*/ 16984 h 20000"/>
                <a:gd name="T64" fmla="*/ 9143 w 20000"/>
                <a:gd name="T65" fmla="*/ 17428 h 20000"/>
                <a:gd name="T66" fmla="*/ 7013 w 20000"/>
                <a:gd name="T67" fmla="*/ 18803 h 20000"/>
                <a:gd name="T68" fmla="*/ 4312 w 20000"/>
                <a:gd name="T69" fmla="*/ 1995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00" h="20000">
                  <a:moveTo>
                    <a:pt x="4312" y="19956"/>
                  </a:moveTo>
                  <a:lnTo>
                    <a:pt x="4000" y="19512"/>
                  </a:lnTo>
                  <a:lnTo>
                    <a:pt x="2961" y="19246"/>
                  </a:lnTo>
                  <a:lnTo>
                    <a:pt x="2961" y="18581"/>
                  </a:lnTo>
                  <a:lnTo>
                    <a:pt x="1870" y="18137"/>
                  </a:lnTo>
                  <a:lnTo>
                    <a:pt x="1870" y="17694"/>
                  </a:lnTo>
                  <a:lnTo>
                    <a:pt x="831" y="17694"/>
                  </a:lnTo>
                  <a:lnTo>
                    <a:pt x="0" y="17428"/>
                  </a:lnTo>
                  <a:lnTo>
                    <a:pt x="519" y="16541"/>
                  </a:lnTo>
                  <a:lnTo>
                    <a:pt x="0" y="16541"/>
                  </a:lnTo>
                  <a:lnTo>
                    <a:pt x="0" y="16275"/>
                  </a:lnTo>
                  <a:lnTo>
                    <a:pt x="831" y="16275"/>
                  </a:lnTo>
                  <a:lnTo>
                    <a:pt x="831" y="15610"/>
                  </a:lnTo>
                  <a:lnTo>
                    <a:pt x="1351" y="14723"/>
                  </a:lnTo>
                  <a:lnTo>
                    <a:pt x="2130" y="15166"/>
                  </a:lnTo>
                  <a:lnTo>
                    <a:pt x="1870" y="14457"/>
                  </a:lnTo>
                  <a:lnTo>
                    <a:pt x="2130" y="14457"/>
                  </a:lnTo>
                  <a:lnTo>
                    <a:pt x="2130" y="14013"/>
                  </a:lnTo>
                  <a:lnTo>
                    <a:pt x="2649" y="13792"/>
                  </a:lnTo>
                  <a:lnTo>
                    <a:pt x="2961" y="13792"/>
                  </a:lnTo>
                  <a:lnTo>
                    <a:pt x="2961" y="13348"/>
                  </a:lnTo>
                  <a:lnTo>
                    <a:pt x="4312" y="12860"/>
                  </a:lnTo>
                  <a:lnTo>
                    <a:pt x="5091" y="11707"/>
                  </a:lnTo>
                  <a:lnTo>
                    <a:pt x="5091" y="12195"/>
                  </a:lnTo>
                  <a:lnTo>
                    <a:pt x="5610" y="12195"/>
                  </a:lnTo>
                  <a:lnTo>
                    <a:pt x="5610" y="11486"/>
                  </a:lnTo>
                  <a:lnTo>
                    <a:pt x="6442" y="10820"/>
                  </a:lnTo>
                  <a:lnTo>
                    <a:pt x="7792" y="10820"/>
                  </a:lnTo>
                  <a:lnTo>
                    <a:pt x="9143" y="9889"/>
                  </a:lnTo>
                  <a:lnTo>
                    <a:pt x="11844" y="8514"/>
                  </a:lnTo>
                  <a:lnTo>
                    <a:pt x="13974" y="6918"/>
                  </a:lnTo>
                  <a:lnTo>
                    <a:pt x="15377" y="4834"/>
                  </a:lnTo>
                  <a:lnTo>
                    <a:pt x="15584" y="4169"/>
                  </a:lnTo>
                  <a:lnTo>
                    <a:pt x="16104" y="3725"/>
                  </a:lnTo>
                  <a:lnTo>
                    <a:pt x="16935" y="2572"/>
                  </a:lnTo>
                  <a:lnTo>
                    <a:pt x="17506" y="1197"/>
                  </a:lnTo>
                  <a:lnTo>
                    <a:pt x="18338" y="0"/>
                  </a:lnTo>
                  <a:lnTo>
                    <a:pt x="18857" y="266"/>
                  </a:lnTo>
                  <a:lnTo>
                    <a:pt x="18857" y="1197"/>
                  </a:lnTo>
                  <a:lnTo>
                    <a:pt x="18857" y="1375"/>
                  </a:lnTo>
                  <a:lnTo>
                    <a:pt x="18857" y="2084"/>
                  </a:lnTo>
                  <a:lnTo>
                    <a:pt x="18857" y="3016"/>
                  </a:lnTo>
                  <a:lnTo>
                    <a:pt x="18857" y="2572"/>
                  </a:lnTo>
                  <a:lnTo>
                    <a:pt x="19636" y="2084"/>
                  </a:lnTo>
                  <a:lnTo>
                    <a:pt x="19636" y="2572"/>
                  </a:lnTo>
                  <a:lnTo>
                    <a:pt x="19948" y="3016"/>
                  </a:lnTo>
                  <a:lnTo>
                    <a:pt x="19636" y="3193"/>
                  </a:lnTo>
                  <a:lnTo>
                    <a:pt x="19636" y="4390"/>
                  </a:lnTo>
                  <a:lnTo>
                    <a:pt x="19117" y="5543"/>
                  </a:lnTo>
                  <a:lnTo>
                    <a:pt x="18338" y="6918"/>
                  </a:lnTo>
                  <a:lnTo>
                    <a:pt x="17506" y="8071"/>
                  </a:lnTo>
                  <a:lnTo>
                    <a:pt x="16416" y="9180"/>
                  </a:lnTo>
                  <a:lnTo>
                    <a:pt x="16104" y="10333"/>
                  </a:lnTo>
                  <a:lnTo>
                    <a:pt x="16416" y="10998"/>
                  </a:lnTo>
                  <a:lnTo>
                    <a:pt x="15584" y="10820"/>
                  </a:lnTo>
                  <a:lnTo>
                    <a:pt x="15377" y="10998"/>
                  </a:lnTo>
                  <a:lnTo>
                    <a:pt x="14805" y="10820"/>
                  </a:lnTo>
                  <a:lnTo>
                    <a:pt x="14805" y="10998"/>
                  </a:lnTo>
                  <a:lnTo>
                    <a:pt x="13455" y="11707"/>
                  </a:lnTo>
                  <a:lnTo>
                    <a:pt x="12104" y="12860"/>
                  </a:lnTo>
                  <a:lnTo>
                    <a:pt x="11844" y="14457"/>
                  </a:lnTo>
                  <a:lnTo>
                    <a:pt x="10805" y="15166"/>
                  </a:lnTo>
                  <a:lnTo>
                    <a:pt x="9974" y="16275"/>
                  </a:lnTo>
                  <a:lnTo>
                    <a:pt x="9143" y="16984"/>
                  </a:lnTo>
                  <a:lnTo>
                    <a:pt x="9662" y="17428"/>
                  </a:lnTo>
                  <a:lnTo>
                    <a:pt x="9143" y="17428"/>
                  </a:lnTo>
                  <a:lnTo>
                    <a:pt x="8364" y="18137"/>
                  </a:lnTo>
                  <a:lnTo>
                    <a:pt x="7013" y="18803"/>
                  </a:lnTo>
                  <a:lnTo>
                    <a:pt x="6442" y="19512"/>
                  </a:lnTo>
                  <a:lnTo>
                    <a:pt x="4312" y="1995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8" name="Freeform 21">
              <a:extLst>
                <a:ext uri="{FF2B5EF4-FFF2-40B4-BE49-F238E27FC236}">
                  <a16:creationId xmlns:a16="http://schemas.microsoft.com/office/drawing/2014/main" id="{D64243B6-D69C-9B48-9A14-FD2F15E99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4398" y="5455299"/>
              <a:ext cx="139437" cy="290031"/>
            </a:xfrm>
            <a:custGeom>
              <a:avLst/>
              <a:gdLst>
                <a:gd name="T0" fmla="*/ 800 w 20000"/>
                <a:gd name="T1" fmla="*/ 19961 h 20000"/>
                <a:gd name="T2" fmla="*/ 800 w 20000"/>
                <a:gd name="T3" fmla="*/ 18921 h 20000"/>
                <a:gd name="T4" fmla="*/ 0 w 20000"/>
                <a:gd name="T5" fmla="*/ 19345 h 20000"/>
                <a:gd name="T6" fmla="*/ 0 w 20000"/>
                <a:gd name="T7" fmla="*/ 18767 h 20000"/>
                <a:gd name="T8" fmla="*/ 800 w 20000"/>
                <a:gd name="T9" fmla="*/ 17958 h 20000"/>
                <a:gd name="T10" fmla="*/ 2080 w 20000"/>
                <a:gd name="T11" fmla="*/ 16339 h 20000"/>
                <a:gd name="T12" fmla="*/ 2080 w 20000"/>
                <a:gd name="T13" fmla="*/ 15145 h 20000"/>
                <a:gd name="T14" fmla="*/ 1280 w 20000"/>
                <a:gd name="T15" fmla="*/ 14566 h 20000"/>
                <a:gd name="T16" fmla="*/ 800 w 20000"/>
                <a:gd name="T17" fmla="*/ 13796 h 20000"/>
                <a:gd name="T18" fmla="*/ 0 w 20000"/>
                <a:gd name="T19" fmla="*/ 13179 h 20000"/>
                <a:gd name="T20" fmla="*/ 800 w 20000"/>
                <a:gd name="T21" fmla="*/ 12563 h 20000"/>
                <a:gd name="T22" fmla="*/ 2080 w 20000"/>
                <a:gd name="T23" fmla="*/ 12177 h 20000"/>
                <a:gd name="T24" fmla="*/ 3280 w 20000"/>
                <a:gd name="T25" fmla="*/ 10019 h 20000"/>
                <a:gd name="T26" fmla="*/ 4080 w 20000"/>
                <a:gd name="T27" fmla="*/ 10405 h 20000"/>
                <a:gd name="T28" fmla="*/ 4080 w 20000"/>
                <a:gd name="T29" fmla="*/ 8979 h 20000"/>
                <a:gd name="T30" fmla="*/ 4080 w 20000"/>
                <a:gd name="T31" fmla="*/ 7399 h 20000"/>
                <a:gd name="T32" fmla="*/ 4560 w 20000"/>
                <a:gd name="T33" fmla="*/ 7399 h 20000"/>
                <a:gd name="T34" fmla="*/ 5360 w 20000"/>
                <a:gd name="T35" fmla="*/ 6782 h 20000"/>
                <a:gd name="T36" fmla="*/ 4080 w 20000"/>
                <a:gd name="T37" fmla="*/ 6782 h 20000"/>
                <a:gd name="T38" fmla="*/ 4080 w 20000"/>
                <a:gd name="T39" fmla="*/ 5780 h 20000"/>
                <a:gd name="T40" fmla="*/ 4080 w 20000"/>
                <a:gd name="T41" fmla="*/ 5395 h 20000"/>
                <a:gd name="T42" fmla="*/ 4560 w 20000"/>
                <a:gd name="T43" fmla="*/ 5780 h 20000"/>
                <a:gd name="T44" fmla="*/ 4560 w 20000"/>
                <a:gd name="T45" fmla="*/ 5395 h 20000"/>
                <a:gd name="T46" fmla="*/ 4560 w 20000"/>
                <a:gd name="T47" fmla="*/ 4817 h 20000"/>
                <a:gd name="T48" fmla="*/ 4080 w 20000"/>
                <a:gd name="T49" fmla="*/ 4817 h 20000"/>
                <a:gd name="T50" fmla="*/ 3280 w 20000"/>
                <a:gd name="T51" fmla="*/ 5202 h 20000"/>
                <a:gd name="T52" fmla="*/ 2480 w 20000"/>
                <a:gd name="T53" fmla="*/ 1618 h 20000"/>
                <a:gd name="T54" fmla="*/ 2080 w 20000"/>
                <a:gd name="T55" fmla="*/ 0 h 20000"/>
                <a:gd name="T56" fmla="*/ 2480 w 20000"/>
                <a:gd name="T57" fmla="*/ 0 h 20000"/>
                <a:gd name="T58" fmla="*/ 2480 w 20000"/>
                <a:gd name="T59" fmla="*/ 424 h 20000"/>
                <a:gd name="T60" fmla="*/ 2480 w 20000"/>
                <a:gd name="T61" fmla="*/ 1040 h 20000"/>
                <a:gd name="T62" fmla="*/ 3280 w 20000"/>
                <a:gd name="T63" fmla="*/ 1195 h 20000"/>
                <a:gd name="T64" fmla="*/ 4560 w 20000"/>
                <a:gd name="T65" fmla="*/ 1618 h 20000"/>
                <a:gd name="T66" fmla="*/ 5360 w 20000"/>
                <a:gd name="T67" fmla="*/ 2235 h 20000"/>
                <a:gd name="T68" fmla="*/ 6160 w 20000"/>
                <a:gd name="T69" fmla="*/ 2235 h 20000"/>
                <a:gd name="T70" fmla="*/ 6160 w 20000"/>
                <a:gd name="T71" fmla="*/ 3622 h 20000"/>
                <a:gd name="T72" fmla="*/ 5360 w 20000"/>
                <a:gd name="T73" fmla="*/ 3815 h 20000"/>
                <a:gd name="T74" fmla="*/ 6160 w 20000"/>
                <a:gd name="T75" fmla="*/ 4586 h 20000"/>
                <a:gd name="T76" fmla="*/ 6160 w 20000"/>
                <a:gd name="T77" fmla="*/ 5395 h 20000"/>
                <a:gd name="T78" fmla="*/ 6640 w 20000"/>
                <a:gd name="T79" fmla="*/ 6397 h 20000"/>
                <a:gd name="T80" fmla="*/ 7440 w 20000"/>
                <a:gd name="T81" fmla="*/ 7399 h 20000"/>
                <a:gd name="T82" fmla="*/ 8640 w 20000"/>
                <a:gd name="T83" fmla="*/ 7399 h 20000"/>
                <a:gd name="T84" fmla="*/ 9920 w 20000"/>
                <a:gd name="T85" fmla="*/ 6166 h 20000"/>
                <a:gd name="T86" fmla="*/ 9920 w 20000"/>
                <a:gd name="T87" fmla="*/ 5780 h 20000"/>
                <a:gd name="T88" fmla="*/ 9920 w 20000"/>
                <a:gd name="T89" fmla="*/ 5202 h 20000"/>
                <a:gd name="T90" fmla="*/ 12080 w 20000"/>
                <a:gd name="T91" fmla="*/ 5202 h 20000"/>
                <a:gd name="T92" fmla="*/ 12080 w 20000"/>
                <a:gd name="T93" fmla="*/ 6166 h 20000"/>
                <a:gd name="T94" fmla="*/ 14080 w 20000"/>
                <a:gd name="T95" fmla="*/ 7206 h 20000"/>
                <a:gd name="T96" fmla="*/ 16160 w 20000"/>
                <a:gd name="T97" fmla="*/ 7206 h 20000"/>
                <a:gd name="T98" fmla="*/ 18240 w 20000"/>
                <a:gd name="T99" fmla="*/ 6166 h 20000"/>
                <a:gd name="T100" fmla="*/ 19920 w 20000"/>
                <a:gd name="T101" fmla="*/ 6166 h 20000"/>
                <a:gd name="T102" fmla="*/ 19920 w 20000"/>
                <a:gd name="T103" fmla="*/ 7206 h 20000"/>
                <a:gd name="T104" fmla="*/ 18240 w 20000"/>
                <a:gd name="T105" fmla="*/ 7977 h 20000"/>
                <a:gd name="T106" fmla="*/ 12080 w 20000"/>
                <a:gd name="T107" fmla="*/ 13796 h 20000"/>
                <a:gd name="T108" fmla="*/ 7840 w 20000"/>
                <a:gd name="T109" fmla="*/ 15761 h 20000"/>
                <a:gd name="T110" fmla="*/ 5360 w 20000"/>
                <a:gd name="T111" fmla="*/ 17148 h 20000"/>
                <a:gd name="T112" fmla="*/ 3280 w 20000"/>
                <a:gd name="T113" fmla="*/ 18382 h 20000"/>
                <a:gd name="T114" fmla="*/ 800 w 20000"/>
                <a:gd name="T115" fmla="*/ 1996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000" h="20000">
                  <a:moveTo>
                    <a:pt x="800" y="19961"/>
                  </a:moveTo>
                  <a:lnTo>
                    <a:pt x="800" y="18921"/>
                  </a:lnTo>
                  <a:lnTo>
                    <a:pt x="0" y="19345"/>
                  </a:lnTo>
                  <a:lnTo>
                    <a:pt x="0" y="18767"/>
                  </a:lnTo>
                  <a:lnTo>
                    <a:pt x="800" y="17958"/>
                  </a:lnTo>
                  <a:lnTo>
                    <a:pt x="2080" y="16339"/>
                  </a:lnTo>
                  <a:lnTo>
                    <a:pt x="2080" y="15145"/>
                  </a:lnTo>
                  <a:lnTo>
                    <a:pt x="1280" y="14566"/>
                  </a:lnTo>
                  <a:lnTo>
                    <a:pt x="800" y="13796"/>
                  </a:lnTo>
                  <a:lnTo>
                    <a:pt x="0" y="13179"/>
                  </a:lnTo>
                  <a:lnTo>
                    <a:pt x="800" y="12563"/>
                  </a:lnTo>
                  <a:lnTo>
                    <a:pt x="2080" y="12177"/>
                  </a:lnTo>
                  <a:lnTo>
                    <a:pt x="3280" y="10019"/>
                  </a:lnTo>
                  <a:lnTo>
                    <a:pt x="4080" y="10405"/>
                  </a:lnTo>
                  <a:lnTo>
                    <a:pt x="4080" y="8979"/>
                  </a:lnTo>
                  <a:lnTo>
                    <a:pt x="4080" y="7399"/>
                  </a:lnTo>
                  <a:lnTo>
                    <a:pt x="4560" y="7399"/>
                  </a:lnTo>
                  <a:lnTo>
                    <a:pt x="5360" y="6782"/>
                  </a:lnTo>
                  <a:lnTo>
                    <a:pt x="4080" y="6782"/>
                  </a:lnTo>
                  <a:lnTo>
                    <a:pt x="4080" y="5780"/>
                  </a:lnTo>
                  <a:lnTo>
                    <a:pt x="4080" y="5395"/>
                  </a:lnTo>
                  <a:lnTo>
                    <a:pt x="4560" y="5780"/>
                  </a:lnTo>
                  <a:lnTo>
                    <a:pt x="4560" y="5395"/>
                  </a:lnTo>
                  <a:lnTo>
                    <a:pt x="4560" y="4817"/>
                  </a:lnTo>
                  <a:lnTo>
                    <a:pt x="4080" y="4817"/>
                  </a:lnTo>
                  <a:lnTo>
                    <a:pt x="3280" y="5202"/>
                  </a:lnTo>
                  <a:lnTo>
                    <a:pt x="2480" y="1618"/>
                  </a:lnTo>
                  <a:lnTo>
                    <a:pt x="2080" y="0"/>
                  </a:lnTo>
                  <a:lnTo>
                    <a:pt x="2480" y="0"/>
                  </a:lnTo>
                  <a:lnTo>
                    <a:pt x="2480" y="424"/>
                  </a:lnTo>
                  <a:lnTo>
                    <a:pt x="2480" y="1040"/>
                  </a:lnTo>
                  <a:lnTo>
                    <a:pt x="3280" y="1195"/>
                  </a:lnTo>
                  <a:lnTo>
                    <a:pt x="4560" y="1618"/>
                  </a:lnTo>
                  <a:lnTo>
                    <a:pt x="5360" y="2235"/>
                  </a:lnTo>
                  <a:lnTo>
                    <a:pt x="6160" y="2235"/>
                  </a:lnTo>
                  <a:lnTo>
                    <a:pt x="6160" y="3622"/>
                  </a:lnTo>
                  <a:lnTo>
                    <a:pt x="5360" y="3815"/>
                  </a:lnTo>
                  <a:lnTo>
                    <a:pt x="6160" y="4586"/>
                  </a:lnTo>
                  <a:lnTo>
                    <a:pt x="6160" y="5395"/>
                  </a:lnTo>
                  <a:lnTo>
                    <a:pt x="6640" y="6397"/>
                  </a:lnTo>
                  <a:lnTo>
                    <a:pt x="7440" y="7399"/>
                  </a:lnTo>
                  <a:lnTo>
                    <a:pt x="8640" y="7399"/>
                  </a:lnTo>
                  <a:lnTo>
                    <a:pt x="9920" y="6166"/>
                  </a:lnTo>
                  <a:lnTo>
                    <a:pt x="9920" y="5780"/>
                  </a:lnTo>
                  <a:lnTo>
                    <a:pt x="9920" y="5202"/>
                  </a:lnTo>
                  <a:lnTo>
                    <a:pt x="12080" y="5202"/>
                  </a:lnTo>
                  <a:lnTo>
                    <a:pt x="12080" y="6166"/>
                  </a:lnTo>
                  <a:lnTo>
                    <a:pt x="14080" y="7206"/>
                  </a:lnTo>
                  <a:lnTo>
                    <a:pt x="16160" y="7206"/>
                  </a:lnTo>
                  <a:lnTo>
                    <a:pt x="18240" y="6166"/>
                  </a:lnTo>
                  <a:lnTo>
                    <a:pt x="19920" y="6166"/>
                  </a:lnTo>
                  <a:lnTo>
                    <a:pt x="19920" y="7206"/>
                  </a:lnTo>
                  <a:lnTo>
                    <a:pt x="18240" y="7977"/>
                  </a:lnTo>
                  <a:lnTo>
                    <a:pt x="12080" y="13796"/>
                  </a:lnTo>
                  <a:lnTo>
                    <a:pt x="7840" y="15761"/>
                  </a:lnTo>
                  <a:lnTo>
                    <a:pt x="5360" y="17148"/>
                  </a:lnTo>
                  <a:lnTo>
                    <a:pt x="3280" y="18382"/>
                  </a:lnTo>
                  <a:lnTo>
                    <a:pt x="800" y="1996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9" name="Freeform 20">
              <a:extLst>
                <a:ext uri="{FF2B5EF4-FFF2-40B4-BE49-F238E27FC236}">
                  <a16:creationId xmlns:a16="http://schemas.microsoft.com/office/drawing/2014/main" id="{5B743A15-EAA1-4E46-8F34-1883DE5CF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3418" y="4477844"/>
              <a:ext cx="237045" cy="207761"/>
            </a:xfrm>
            <a:custGeom>
              <a:avLst/>
              <a:gdLst>
                <a:gd name="T0" fmla="*/ 0 w 20000"/>
                <a:gd name="T1" fmla="*/ 16086 h 20000"/>
                <a:gd name="T2" fmla="*/ 282 w 20000"/>
                <a:gd name="T3" fmla="*/ 0 h 20000"/>
                <a:gd name="T4" fmla="*/ 2207 w 20000"/>
                <a:gd name="T5" fmla="*/ 858 h 20000"/>
                <a:gd name="T6" fmla="*/ 5117 w 20000"/>
                <a:gd name="T7" fmla="*/ 1662 h 20000"/>
                <a:gd name="T8" fmla="*/ 6620 w 20000"/>
                <a:gd name="T9" fmla="*/ 2520 h 20000"/>
                <a:gd name="T10" fmla="*/ 7089 w 20000"/>
                <a:gd name="T11" fmla="*/ 2520 h 20000"/>
                <a:gd name="T12" fmla="*/ 8545 w 20000"/>
                <a:gd name="T13" fmla="*/ 3861 h 20000"/>
                <a:gd name="T14" fmla="*/ 9249 w 20000"/>
                <a:gd name="T15" fmla="*/ 3861 h 20000"/>
                <a:gd name="T16" fmla="*/ 10282 w 20000"/>
                <a:gd name="T17" fmla="*/ 4718 h 20000"/>
                <a:gd name="T18" fmla="*/ 10282 w 20000"/>
                <a:gd name="T19" fmla="*/ 6649 h 20000"/>
                <a:gd name="T20" fmla="*/ 13662 w 20000"/>
                <a:gd name="T21" fmla="*/ 7989 h 20000"/>
                <a:gd name="T22" fmla="*/ 14413 w 20000"/>
                <a:gd name="T23" fmla="*/ 9651 h 20000"/>
                <a:gd name="T24" fmla="*/ 12394 w 20000"/>
                <a:gd name="T25" fmla="*/ 10295 h 20000"/>
                <a:gd name="T26" fmla="*/ 13146 w 20000"/>
                <a:gd name="T27" fmla="*/ 11903 h 20000"/>
                <a:gd name="T28" fmla="*/ 14883 w 20000"/>
                <a:gd name="T29" fmla="*/ 13298 h 20000"/>
                <a:gd name="T30" fmla="*/ 15352 w 20000"/>
                <a:gd name="T31" fmla="*/ 13834 h 20000"/>
                <a:gd name="T32" fmla="*/ 15587 w 20000"/>
                <a:gd name="T33" fmla="*/ 14692 h 20000"/>
                <a:gd name="T34" fmla="*/ 15587 w 20000"/>
                <a:gd name="T35" fmla="*/ 16086 h 20000"/>
                <a:gd name="T36" fmla="*/ 17277 w 20000"/>
                <a:gd name="T37" fmla="*/ 16086 h 20000"/>
                <a:gd name="T38" fmla="*/ 17559 w 20000"/>
                <a:gd name="T39" fmla="*/ 16354 h 20000"/>
                <a:gd name="T40" fmla="*/ 17277 w 20000"/>
                <a:gd name="T41" fmla="*/ 16890 h 20000"/>
                <a:gd name="T42" fmla="*/ 18732 w 20000"/>
                <a:gd name="T43" fmla="*/ 17426 h 20000"/>
                <a:gd name="T44" fmla="*/ 18263 w 20000"/>
                <a:gd name="T45" fmla="*/ 18284 h 20000"/>
                <a:gd name="T46" fmla="*/ 19202 w 20000"/>
                <a:gd name="T47" fmla="*/ 18820 h 20000"/>
                <a:gd name="T48" fmla="*/ 19953 w 20000"/>
                <a:gd name="T49" fmla="*/ 19088 h 20000"/>
                <a:gd name="T50" fmla="*/ 19202 w 20000"/>
                <a:gd name="T51" fmla="*/ 19625 h 20000"/>
                <a:gd name="T52" fmla="*/ 19953 w 20000"/>
                <a:gd name="T53" fmla="*/ 19625 h 20000"/>
                <a:gd name="T54" fmla="*/ 19953 w 20000"/>
                <a:gd name="T55" fmla="*/ 19946 h 20000"/>
                <a:gd name="T56" fmla="*/ 18732 w 20000"/>
                <a:gd name="T57" fmla="*/ 19946 h 20000"/>
                <a:gd name="T58" fmla="*/ 18732 w 20000"/>
                <a:gd name="T59" fmla="*/ 19625 h 20000"/>
                <a:gd name="T60" fmla="*/ 15352 w 20000"/>
                <a:gd name="T61" fmla="*/ 18820 h 20000"/>
                <a:gd name="T62" fmla="*/ 14413 w 20000"/>
                <a:gd name="T63" fmla="*/ 18820 h 20000"/>
                <a:gd name="T64" fmla="*/ 12394 w 20000"/>
                <a:gd name="T65" fmla="*/ 16890 h 20000"/>
                <a:gd name="T66" fmla="*/ 12207 w 20000"/>
                <a:gd name="T67" fmla="*/ 16086 h 20000"/>
                <a:gd name="T68" fmla="*/ 11690 w 20000"/>
                <a:gd name="T69" fmla="*/ 16086 h 20000"/>
                <a:gd name="T70" fmla="*/ 11221 w 20000"/>
                <a:gd name="T71" fmla="*/ 15228 h 20000"/>
                <a:gd name="T72" fmla="*/ 10282 w 20000"/>
                <a:gd name="T73" fmla="*/ 13029 h 20000"/>
                <a:gd name="T74" fmla="*/ 9718 w 20000"/>
                <a:gd name="T75" fmla="*/ 13029 h 20000"/>
                <a:gd name="T76" fmla="*/ 9249 w 20000"/>
                <a:gd name="T77" fmla="*/ 13029 h 20000"/>
                <a:gd name="T78" fmla="*/ 8075 w 20000"/>
                <a:gd name="T79" fmla="*/ 13029 h 20000"/>
                <a:gd name="T80" fmla="*/ 7793 w 20000"/>
                <a:gd name="T81" fmla="*/ 11903 h 20000"/>
                <a:gd name="T82" fmla="*/ 7324 w 20000"/>
                <a:gd name="T83" fmla="*/ 11903 h 20000"/>
                <a:gd name="T84" fmla="*/ 7089 w 20000"/>
                <a:gd name="T85" fmla="*/ 12493 h 20000"/>
                <a:gd name="T86" fmla="*/ 6620 w 20000"/>
                <a:gd name="T87" fmla="*/ 12493 h 20000"/>
                <a:gd name="T88" fmla="*/ 5869 w 20000"/>
                <a:gd name="T89" fmla="*/ 11903 h 20000"/>
                <a:gd name="T90" fmla="*/ 6103 w 20000"/>
                <a:gd name="T91" fmla="*/ 13298 h 20000"/>
                <a:gd name="T92" fmla="*/ 5399 w 20000"/>
                <a:gd name="T93" fmla="*/ 13298 h 20000"/>
                <a:gd name="T94" fmla="*/ 5399 w 20000"/>
                <a:gd name="T95" fmla="*/ 13834 h 20000"/>
                <a:gd name="T96" fmla="*/ 3474 w 20000"/>
                <a:gd name="T97" fmla="*/ 13834 h 20000"/>
                <a:gd name="T98" fmla="*/ 4131 w 20000"/>
                <a:gd name="T99" fmla="*/ 14155 h 20000"/>
                <a:gd name="T100" fmla="*/ 5117 w 20000"/>
                <a:gd name="T101" fmla="*/ 15496 h 20000"/>
                <a:gd name="T102" fmla="*/ 3474 w 20000"/>
                <a:gd name="T103" fmla="*/ 16354 h 20000"/>
                <a:gd name="T104" fmla="*/ 0 w 20000"/>
                <a:gd name="T105" fmla="*/ 1608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00" h="20000">
                  <a:moveTo>
                    <a:pt x="0" y="16086"/>
                  </a:moveTo>
                  <a:lnTo>
                    <a:pt x="282" y="0"/>
                  </a:lnTo>
                  <a:lnTo>
                    <a:pt x="2207" y="858"/>
                  </a:lnTo>
                  <a:lnTo>
                    <a:pt x="5117" y="1662"/>
                  </a:lnTo>
                  <a:lnTo>
                    <a:pt x="6620" y="2520"/>
                  </a:lnTo>
                  <a:lnTo>
                    <a:pt x="7089" y="2520"/>
                  </a:lnTo>
                  <a:lnTo>
                    <a:pt x="8545" y="3861"/>
                  </a:lnTo>
                  <a:lnTo>
                    <a:pt x="9249" y="3861"/>
                  </a:lnTo>
                  <a:lnTo>
                    <a:pt x="10282" y="4718"/>
                  </a:lnTo>
                  <a:lnTo>
                    <a:pt x="10282" y="6649"/>
                  </a:lnTo>
                  <a:lnTo>
                    <a:pt x="13662" y="7989"/>
                  </a:lnTo>
                  <a:lnTo>
                    <a:pt x="14413" y="9651"/>
                  </a:lnTo>
                  <a:lnTo>
                    <a:pt x="12394" y="10295"/>
                  </a:lnTo>
                  <a:lnTo>
                    <a:pt x="13146" y="11903"/>
                  </a:lnTo>
                  <a:lnTo>
                    <a:pt x="14883" y="13298"/>
                  </a:lnTo>
                  <a:lnTo>
                    <a:pt x="15352" y="13834"/>
                  </a:lnTo>
                  <a:lnTo>
                    <a:pt x="15587" y="14692"/>
                  </a:lnTo>
                  <a:lnTo>
                    <a:pt x="15587" y="16086"/>
                  </a:lnTo>
                  <a:lnTo>
                    <a:pt x="17277" y="16086"/>
                  </a:lnTo>
                  <a:lnTo>
                    <a:pt x="17559" y="16354"/>
                  </a:lnTo>
                  <a:lnTo>
                    <a:pt x="17277" y="16890"/>
                  </a:lnTo>
                  <a:lnTo>
                    <a:pt x="18732" y="17426"/>
                  </a:lnTo>
                  <a:lnTo>
                    <a:pt x="18263" y="18284"/>
                  </a:lnTo>
                  <a:lnTo>
                    <a:pt x="19202" y="18820"/>
                  </a:lnTo>
                  <a:lnTo>
                    <a:pt x="19953" y="19088"/>
                  </a:lnTo>
                  <a:lnTo>
                    <a:pt x="19202" y="19625"/>
                  </a:lnTo>
                  <a:lnTo>
                    <a:pt x="19953" y="19625"/>
                  </a:lnTo>
                  <a:lnTo>
                    <a:pt x="19953" y="19946"/>
                  </a:lnTo>
                  <a:lnTo>
                    <a:pt x="18732" y="19946"/>
                  </a:lnTo>
                  <a:lnTo>
                    <a:pt x="18732" y="19625"/>
                  </a:lnTo>
                  <a:lnTo>
                    <a:pt x="15352" y="18820"/>
                  </a:lnTo>
                  <a:lnTo>
                    <a:pt x="14413" y="18820"/>
                  </a:lnTo>
                  <a:lnTo>
                    <a:pt x="12394" y="16890"/>
                  </a:lnTo>
                  <a:lnTo>
                    <a:pt x="12207" y="16086"/>
                  </a:lnTo>
                  <a:lnTo>
                    <a:pt x="11690" y="16086"/>
                  </a:lnTo>
                  <a:lnTo>
                    <a:pt x="11221" y="15228"/>
                  </a:lnTo>
                  <a:lnTo>
                    <a:pt x="10282" y="13029"/>
                  </a:lnTo>
                  <a:lnTo>
                    <a:pt x="9718" y="13029"/>
                  </a:lnTo>
                  <a:lnTo>
                    <a:pt x="9249" y="13029"/>
                  </a:lnTo>
                  <a:lnTo>
                    <a:pt x="8075" y="13029"/>
                  </a:lnTo>
                  <a:lnTo>
                    <a:pt x="7793" y="11903"/>
                  </a:lnTo>
                  <a:lnTo>
                    <a:pt x="7324" y="11903"/>
                  </a:lnTo>
                  <a:lnTo>
                    <a:pt x="7089" y="12493"/>
                  </a:lnTo>
                  <a:lnTo>
                    <a:pt x="6620" y="12493"/>
                  </a:lnTo>
                  <a:lnTo>
                    <a:pt x="5869" y="11903"/>
                  </a:lnTo>
                  <a:lnTo>
                    <a:pt x="6103" y="13298"/>
                  </a:lnTo>
                  <a:lnTo>
                    <a:pt x="5399" y="13298"/>
                  </a:lnTo>
                  <a:lnTo>
                    <a:pt x="5399" y="13834"/>
                  </a:lnTo>
                  <a:lnTo>
                    <a:pt x="3474" y="13834"/>
                  </a:lnTo>
                  <a:lnTo>
                    <a:pt x="4131" y="14155"/>
                  </a:lnTo>
                  <a:lnTo>
                    <a:pt x="5117" y="15496"/>
                  </a:lnTo>
                  <a:lnTo>
                    <a:pt x="3474" y="16354"/>
                  </a:lnTo>
                  <a:lnTo>
                    <a:pt x="0" y="160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0" name="Freeform 19">
              <a:extLst>
                <a:ext uri="{FF2B5EF4-FFF2-40B4-BE49-F238E27FC236}">
                  <a16:creationId xmlns:a16="http://schemas.microsoft.com/office/drawing/2014/main" id="{D6879FD4-C69E-574F-9C48-E4EE6C249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8870" y="4515492"/>
              <a:ext cx="104580" cy="55774"/>
            </a:xfrm>
            <a:custGeom>
              <a:avLst/>
              <a:gdLst>
                <a:gd name="T0" fmla="*/ 9840 w 20000"/>
                <a:gd name="T1" fmla="*/ 19798 h 20000"/>
                <a:gd name="T2" fmla="*/ 6096 w 20000"/>
                <a:gd name="T3" fmla="*/ 19798 h 20000"/>
                <a:gd name="T4" fmla="*/ 5455 w 20000"/>
                <a:gd name="T5" fmla="*/ 17778 h 20000"/>
                <a:gd name="T6" fmla="*/ 3850 w 20000"/>
                <a:gd name="T7" fmla="*/ 17778 h 20000"/>
                <a:gd name="T8" fmla="*/ 1711 w 20000"/>
                <a:gd name="T9" fmla="*/ 16566 h 20000"/>
                <a:gd name="T10" fmla="*/ 0 w 20000"/>
                <a:gd name="T11" fmla="*/ 14545 h 20000"/>
                <a:gd name="T12" fmla="*/ 0 w 20000"/>
                <a:gd name="T13" fmla="*/ 11515 h 20000"/>
                <a:gd name="T14" fmla="*/ 1070 w 20000"/>
                <a:gd name="T15" fmla="*/ 12525 h 20000"/>
                <a:gd name="T16" fmla="*/ 2781 w 20000"/>
                <a:gd name="T17" fmla="*/ 11515 h 20000"/>
                <a:gd name="T18" fmla="*/ 4385 w 20000"/>
                <a:gd name="T19" fmla="*/ 12525 h 20000"/>
                <a:gd name="T20" fmla="*/ 7166 w 20000"/>
                <a:gd name="T21" fmla="*/ 11515 h 20000"/>
                <a:gd name="T22" fmla="*/ 8235 w 20000"/>
                <a:gd name="T23" fmla="*/ 8283 h 20000"/>
                <a:gd name="T24" fmla="*/ 8770 w 20000"/>
                <a:gd name="T25" fmla="*/ 12525 h 20000"/>
                <a:gd name="T26" fmla="*/ 9840 w 20000"/>
                <a:gd name="T27" fmla="*/ 11515 h 20000"/>
                <a:gd name="T28" fmla="*/ 11123 w 20000"/>
                <a:gd name="T29" fmla="*/ 12525 h 20000"/>
                <a:gd name="T30" fmla="*/ 12727 w 20000"/>
                <a:gd name="T31" fmla="*/ 11515 h 20000"/>
                <a:gd name="T32" fmla="*/ 13262 w 20000"/>
                <a:gd name="T33" fmla="*/ 8283 h 20000"/>
                <a:gd name="T34" fmla="*/ 15508 w 20000"/>
                <a:gd name="T35" fmla="*/ 8283 h 20000"/>
                <a:gd name="T36" fmla="*/ 16043 w 20000"/>
                <a:gd name="T37" fmla="*/ 6263 h 20000"/>
                <a:gd name="T38" fmla="*/ 15508 w 20000"/>
                <a:gd name="T39" fmla="*/ 1212 h 20000"/>
                <a:gd name="T40" fmla="*/ 18824 w 20000"/>
                <a:gd name="T41" fmla="*/ 0 h 20000"/>
                <a:gd name="T42" fmla="*/ 19893 w 20000"/>
                <a:gd name="T43" fmla="*/ 1212 h 20000"/>
                <a:gd name="T44" fmla="*/ 19893 w 20000"/>
                <a:gd name="T45" fmla="*/ 6263 h 20000"/>
                <a:gd name="T46" fmla="*/ 18182 w 20000"/>
                <a:gd name="T47" fmla="*/ 8283 h 20000"/>
                <a:gd name="T48" fmla="*/ 18182 w 20000"/>
                <a:gd name="T49" fmla="*/ 11515 h 20000"/>
                <a:gd name="T50" fmla="*/ 16043 w 20000"/>
                <a:gd name="T51" fmla="*/ 12525 h 20000"/>
                <a:gd name="T52" fmla="*/ 15508 w 20000"/>
                <a:gd name="T53" fmla="*/ 12525 h 20000"/>
                <a:gd name="T54" fmla="*/ 14439 w 20000"/>
                <a:gd name="T55" fmla="*/ 14545 h 20000"/>
                <a:gd name="T56" fmla="*/ 9840 w 20000"/>
                <a:gd name="T57" fmla="*/ 1979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000" h="20000">
                  <a:moveTo>
                    <a:pt x="9840" y="19798"/>
                  </a:moveTo>
                  <a:lnTo>
                    <a:pt x="6096" y="19798"/>
                  </a:lnTo>
                  <a:lnTo>
                    <a:pt x="5455" y="17778"/>
                  </a:lnTo>
                  <a:lnTo>
                    <a:pt x="3850" y="17778"/>
                  </a:lnTo>
                  <a:lnTo>
                    <a:pt x="1711" y="16566"/>
                  </a:lnTo>
                  <a:lnTo>
                    <a:pt x="0" y="14545"/>
                  </a:lnTo>
                  <a:lnTo>
                    <a:pt x="0" y="11515"/>
                  </a:lnTo>
                  <a:lnTo>
                    <a:pt x="1070" y="12525"/>
                  </a:lnTo>
                  <a:lnTo>
                    <a:pt x="2781" y="11515"/>
                  </a:lnTo>
                  <a:lnTo>
                    <a:pt x="4385" y="12525"/>
                  </a:lnTo>
                  <a:lnTo>
                    <a:pt x="7166" y="11515"/>
                  </a:lnTo>
                  <a:lnTo>
                    <a:pt x="8235" y="8283"/>
                  </a:lnTo>
                  <a:lnTo>
                    <a:pt x="8770" y="12525"/>
                  </a:lnTo>
                  <a:lnTo>
                    <a:pt x="9840" y="11515"/>
                  </a:lnTo>
                  <a:lnTo>
                    <a:pt x="11123" y="12525"/>
                  </a:lnTo>
                  <a:lnTo>
                    <a:pt x="12727" y="11515"/>
                  </a:lnTo>
                  <a:lnTo>
                    <a:pt x="13262" y="8283"/>
                  </a:lnTo>
                  <a:lnTo>
                    <a:pt x="15508" y="8283"/>
                  </a:lnTo>
                  <a:lnTo>
                    <a:pt x="16043" y="6263"/>
                  </a:lnTo>
                  <a:lnTo>
                    <a:pt x="15508" y="1212"/>
                  </a:lnTo>
                  <a:lnTo>
                    <a:pt x="18824" y="0"/>
                  </a:lnTo>
                  <a:lnTo>
                    <a:pt x="19893" y="1212"/>
                  </a:lnTo>
                  <a:lnTo>
                    <a:pt x="19893" y="6263"/>
                  </a:lnTo>
                  <a:lnTo>
                    <a:pt x="18182" y="8283"/>
                  </a:lnTo>
                  <a:lnTo>
                    <a:pt x="18182" y="11515"/>
                  </a:lnTo>
                  <a:lnTo>
                    <a:pt x="16043" y="12525"/>
                  </a:lnTo>
                  <a:lnTo>
                    <a:pt x="15508" y="12525"/>
                  </a:lnTo>
                  <a:lnTo>
                    <a:pt x="14439" y="14545"/>
                  </a:lnTo>
                  <a:lnTo>
                    <a:pt x="9840" y="197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1" name="Freeform 18">
              <a:extLst>
                <a:ext uri="{FF2B5EF4-FFF2-40B4-BE49-F238E27FC236}">
                  <a16:creationId xmlns:a16="http://schemas.microsoft.com/office/drawing/2014/main" id="{C84AD405-A30F-484A-99B2-FCEF5C721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0223" y="4472267"/>
              <a:ext cx="58564" cy="61352"/>
            </a:xfrm>
            <a:custGeom>
              <a:avLst/>
              <a:gdLst>
                <a:gd name="T0" fmla="*/ 17905 w 20000"/>
                <a:gd name="T1" fmla="*/ 19818 h 20000"/>
                <a:gd name="T2" fmla="*/ 17905 w 20000"/>
                <a:gd name="T3" fmla="*/ 16909 h 20000"/>
                <a:gd name="T4" fmla="*/ 16000 w 20000"/>
                <a:gd name="T5" fmla="*/ 12364 h 20000"/>
                <a:gd name="T6" fmla="*/ 12000 w 20000"/>
                <a:gd name="T7" fmla="*/ 7636 h 20000"/>
                <a:gd name="T8" fmla="*/ 3048 w 20000"/>
                <a:gd name="T9" fmla="*/ 2909 h 20000"/>
                <a:gd name="T10" fmla="*/ 0 w 20000"/>
                <a:gd name="T11" fmla="*/ 2000 h 20000"/>
                <a:gd name="T12" fmla="*/ 0 w 20000"/>
                <a:gd name="T13" fmla="*/ 0 h 20000"/>
                <a:gd name="T14" fmla="*/ 12952 w 20000"/>
                <a:gd name="T15" fmla="*/ 5636 h 20000"/>
                <a:gd name="T16" fmla="*/ 17905 w 20000"/>
                <a:gd name="T17" fmla="*/ 10545 h 20000"/>
                <a:gd name="T18" fmla="*/ 17905 w 20000"/>
                <a:gd name="T19" fmla="*/ 12364 h 20000"/>
                <a:gd name="T20" fmla="*/ 19810 w 20000"/>
                <a:gd name="T21" fmla="*/ 16909 h 20000"/>
                <a:gd name="T22" fmla="*/ 17905 w 20000"/>
                <a:gd name="T23" fmla="*/ 1981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00" h="20000">
                  <a:moveTo>
                    <a:pt x="17905" y="19818"/>
                  </a:moveTo>
                  <a:lnTo>
                    <a:pt x="17905" y="16909"/>
                  </a:lnTo>
                  <a:lnTo>
                    <a:pt x="16000" y="12364"/>
                  </a:lnTo>
                  <a:lnTo>
                    <a:pt x="12000" y="7636"/>
                  </a:lnTo>
                  <a:lnTo>
                    <a:pt x="3048" y="2909"/>
                  </a:lnTo>
                  <a:lnTo>
                    <a:pt x="0" y="2000"/>
                  </a:lnTo>
                  <a:lnTo>
                    <a:pt x="0" y="0"/>
                  </a:lnTo>
                  <a:lnTo>
                    <a:pt x="12952" y="5636"/>
                  </a:lnTo>
                  <a:lnTo>
                    <a:pt x="17905" y="10545"/>
                  </a:lnTo>
                  <a:lnTo>
                    <a:pt x="17905" y="12364"/>
                  </a:lnTo>
                  <a:lnTo>
                    <a:pt x="19810" y="16909"/>
                  </a:lnTo>
                  <a:lnTo>
                    <a:pt x="17905" y="198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2" name="Freeform 17">
              <a:extLst>
                <a:ext uri="{FF2B5EF4-FFF2-40B4-BE49-F238E27FC236}">
                  <a16:creationId xmlns:a16="http://schemas.microsoft.com/office/drawing/2014/main" id="{78A35472-F2B6-0A4D-9ABA-6F55FAB5E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5042" y="4537803"/>
              <a:ext cx="32071" cy="47409"/>
            </a:xfrm>
            <a:custGeom>
              <a:avLst/>
              <a:gdLst>
                <a:gd name="T0" fmla="*/ 19655 w 20000"/>
                <a:gd name="T1" fmla="*/ 19765 h 20000"/>
                <a:gd name="T2" fmla="*/ 10690 w 20000"/>
                <a:gd name="T3" fmla="*/ 19765 h 20000"/>
                <a:gd name="T4" fmla="*/ 6897 w 20000"/>
                <a:gd name="T5" fmla="*/ 13412 h 20000"/>
                <a:gd name="T6" fmla="*/ 1379 w 20000"/>
                <a:gd name="T7" fmla="*/ 11059 h 20000"/>
                <a:gd name="T8" fmla="*/ 1379 w 20000"/>
                <a:gd name="T9" fmla="*/ 4941 h 20000"/>
                <a:gd name="T10" fmla="*/ 0 w 20000"/>
                <a:gd name="T11" fmla="*/ 3765 h 20000"/>
                <a:gd name="T12" fmla="*/ 0 w 20000"/>
                <a:gd name="T13" fmla="*/ 0 h 20000"/>
                <a:gd name="T14" fmla="*/ 1379 w 20000"/>
                <a:gd name="T15" fmla="*/ 3765 h 20000"/>
                <a:gd name="T16" fmla="*/ 5517 w 20000"/>
                <a:gd name="T17" fmla="*/ 4941 h 20000"/>
                <a:gd name="T18" fmla="*/ 10690 w 20000"/>
                <a:gd name="T19" fmla="*/ 7294 h 20000"/>
                <a:gd name="T20" fmla="*/ 14138 w 20000"/>
                <a:gd name="T21" fmla="*/ 11059 h 20000"/>
                <a:gd name="T22" fmla="*/ 15862 w 20000"/>
                <a:gd name="T23" fmla="*/ 13412 h 20000"/>
                <a:gd name="T24" fmla="*/ 19655 w 20000"/>
                <a:gd name="T25" fmla="*/ 17176 h 20000"/>
                <a:gd name="T26" fmla="*/ 19655 w 20000"/>
                <a:gd name="T27" fmla="*/ 19765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00" h="20000">
                  <a:moveTo>
                    <a:pt x="19655" y="19765"/>
                  </a:moveTo>
                  <a:lnTo>
                    <a:pt x="10690" y="19765"/>
                  </a:lnTo>
                  <a:lnTo>
                    <a:pt x="6897" y="13412"/>
                  </a:lnTo>
                  <a:lnTo>
                    <a:pt x="1379" y="11059"/>
                  </a:lnTo>
                  <a:lnTo>
                    <a:pt x="1379" y="4941"/>
                  </a:lnTo>
                  <a:lnTo>
                    <a:pt x="0" y="3765"/>
                  </a:lnTo>
                  <a:lnTo>
                    <a:pt x="0" y="0"/>
                  </a:lnTo>
                  <a:lnTo>
                    <a:pt x="1379" y="3765"/>
                  </a:lnTo>
                  <a:lnTo>
                    <a:pt x="5517" y="4941"/>
                  </a:lnTo>
                  <a:lnTo>
                    <a:pt x="10690" y="7294"/>
                  </a:lnTo>
                  <a:lnTo>
                    <a:pt x="14138" y="11059"/>
                  </a:lnTo>
                  <a:lnTo>
                    <a:pt x="15862" y="13412"/>
                  </a:lnTo>
                  <a:lnTo>
                    <a:pt x="19655" y="17176"/>
                  </a:lnTo>
                  <a:lnTo>
                    <a:pt x="19655" y="197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3" name="Freeform 16">
              <a:extLst>
                <a:ext uri="{FF2B5EF4-FFF2-40B4-BE49-F238E27FC236}">
                  <a16:creationId xmlns:a16="http://schemas.microsoft.com/office/drawing/2014/main" id="{71B3E50D-802D-DE4F-984C-D22A35633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2845" y="4625647"/>
              <a:ext cx="20916" cy="43227"/>
            </a:xfrm>
            <a:custGeom>
              <a:avLst/>
              <a:gdLst>
                <a:gd name="T0" fmla="*/ 19459 w 20000"/>
                <a:gd name="T1" fmla="*/ 19744 h 20000"/>
                <a:gd name="T2" fmla="*/ 14054 w 20000"/>
                <a:gd name="T3" fmla="*/ 13077 h 20000"/>
                <a:gd name="T4" fmla="*/ 0 w 20000"/>
                <a:gd name="T5" fmla="*/ 9231 h 20000"/>
                <a:gd name="T6" fmla="*/ 0 w 20000"/>
                <a:gd name="T7" fmla="*/ 0 h 20000"/>
                <a:gd name="T8" fmla="*/ 5405 w 20000"/>
                <a:gd name="T9" fmla="*/ 0 h 20000"/>
                <a:gd name="T10" fmla="*/ 8649 w 20000"/>
                <a:gd name="T11" fmla="*/ 5128 h 20000"/>
                <a:gd name="T12" fmla="*/ 14054 w 20000"/>
                <a:gd name="T13" fmla="*/ 6667 h 20000"/>
                <a:gd name="T14" fmla="*/ 19459 w 20000"/>
                <a:gd name="T15" fmla="*/ 13077 h 20000"/>
                <a:gd name="T16" fmla="*/ 19459 w 20000"/>
                <a:gd name="T17" fmla="*/ 1974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00" h="20000">
                  <a:moveTo>
                    <a:pt x="19459" y="19744"/>
                  </a:moveTo>
                  <a:lnTo>
                    <a:pt x="14054" y="13077"/>
                  </a:lnTo>
                  <a:lnTo>
                    <a:pt x="0" y="9231"/>
                  </a:lnTo>
                  <a:lnTo>
                    <a:pt x="0" y="0"/>
                  </a:lnTo>
                  <a:lnTo>
                    <a:pt x="5405" y="0"/>
                  </a:lnTo>
                  <a:lnTo>
                    <a:pt x="8649" y="5128"/>
                  </a:lnTo>
                  <a:lnTo>
                    <a:pt x="14054" y="6667"/>
                  </a:lnTo>
                  <a:lnTo>
                    <a:pt x="19459" y="13077"/>
                  </a:lnTo>
                  <a:lnTo>
                    <a:pt x="19459" y="1974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4" name="Freeform 15">
              <a:extLst>
                <a:ext uri="{FF2B5EF4-FFF2-40B4-BE49-F238E27FC236}">
                  <a16:creationId xmlns:a16="http://schemas.microsoft.com/office/drawing/2014/main" id="{828F5430-C877-744F-A33E-64FE3A1E7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860" y="4607522"/>
              <a:ext cx="36254" cy="23703"/>
            </a:xfrm>
            <a:custGeom>
              <a:avLst/>
              <a:gdLst>
                <a:gd name="T0" fmla="*/ 19688 w 20000"/>
                <a:gd name="T1" fmla="*/ 19524 h 20000"/>
                <a:gd name="T2" fmla="*/ 14688 w 20000"/>
                <a:gd name="T3" fmla="*/ 14762 h 20000"/>
                <a:gd name="T4" fmla="*/ 6563 w 20000"/>
                <a:gd name="T5" fmla="*/ 7143 h 20000"/>
                <a:gd name="T6" fmla="*/ 0 w 20000"/>
                <a:gd name="T7" fmla="*/ 0 h 20000"/>
                <a:gd name="T8" fmla="*/ 3125 w 20000"/>
                <a:gd name="T9" fmla="*/ 0 h 20000"/>
                <a:gd name="T10" fmla="*/ 8125 w 20000"/>
                <a:gd name="T11" fmla="*/ 4762 h 20000"/>
                <a:gd name="T12" fmla="*/ 14688 w 20000"/>
                <a:gd name="T13" fmla="*/ 4762 h 20000"/>
                <a:gd name="T14" fmla="*/ 19688 w 20000"/>
                <a:gd name="T15" fmla="*/ 195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00" h="20000">
                  <a:moveTo>
                    <a:pt x="19688" y="19524"/>
                  </a:moveTo>
                  <a:lnTo>
                    <a:pt x="14688" y="14762"/>
                  </a:lnTo>
                  <a:lnTo>
                    <a:pt x="6563" y="7143"/>
                  </a:lnTo>
                  <a:lnTo>
                    <a:pt x="0" y="0"/>
                  </a:lnTo>
                  <a:lnTo>
                    <a:pt x="3125" y="0"/>
                  </a:lnTo>
                  <a:lnTo>
                    <a:pt x="8125" y="4762"/>
                  </a:lnTo>
                  <a:lnTo>
                    <a:pt x="14688" y="4762"/>
                  </a:lnTo>
                  <a:lnTo>
                    <a:pt x="19688" y="195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5" name="Freeform 14">
              <a:extLst>
                <a:ext uri="{FF2B5EF4-FFF2-40B4-BE49-F238E27FC236}">
                  <a16:creationId xmlns:a16="http://schemas.microsoft.com/office/drawing/2014/main" id="{7041348C-5D8F-A74B-A19E-D8A010D05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6354" y="4653534"/>
              <a:ext cx="26493" cy="9761"/>
            </a:xfrm>
            <a:custGeom>
              <a:avLst/>
              <a:gdLst>
                <a:gd name="T0" fmla="*/ 19583 w 20000"/>
                <a:gd name="T1" fmla="*/ 18824 h 20000"/>
                <a:gd name="T2" fmla="*/ 12917 w 20000"/>
                <a:gd name="T3" fmla="*/ 18824 h 20000"/>
                <a:gd name="T4" fmla="*/ 1667 w 20000"/>
                <a:gd name="T5" fmla="*/ 18824 h 20000"/>
                <a:gd name="T6" fmla="*/ 0 w 20000"/>
                <a:gd name="T7" fmla="*/ 0 h 20000"/>
                <a:gd name="T8" fmla="*/ 17083 w 20000"/>
                <a:gd name="T9" fmla="*/ 0 h 20000"/>
                <a:gd name="T10" fmla="*/ 19583 w 20000"/>
                <a:gd name="T11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9583" y="18824"/>
                  </a:moveTo>
                  <a:lnTo>
                    <a:pt x="12917" y="18824"/>
                  </a:lnTo>
                  <a:lnTo>
                    <a:pt x="1667" y="18824"/>
                  </a:lnTo>
                  <a:lnTo>
                    <a:pt x="0" y="0"/>
                  </a:lnTo>
                  <a:lnTo>
                    <a:pt x="17083" y="0"/>
                  </a:lnTo>
                  <a:lnTo>
                    <a:pt x="19583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6" name="Freeform 13">
              <a:extLst>
                <a:ext uri="{FF2B5EF4-FFF2-40B4-BE49-F238E27FC236}">
                  <a16:creationId xmlns:a16="http://schemas.microsoft.com/office/drawing/2014/main" id="{BB3B2DD6-62AB-174A-BFCA-24A279954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1059" y="4578238"/>
              <a:ext cx="23704" cy="20916"/>
            </a:xfrm>
            <a:custGeom>
              <a:avLst/>
              <a:gdLst>
                <a:gd name="T0" fmla="*/ 11905 w 20000"/>
                <a:gd name="T1" fmla="*/ 19474 h 20000"/>
                <a:gd name="T2" fmla="*/ 2857 w 20000"/>
                <a:gd name="T3" fmla="*/ 8421 h 20000"/>
                <a:gd name="T4" fmla="*/ 0 w 20000"/>
                <a:gd name="T5" fmla="*/ 0 h 20000"/>
                <a:gd name="T6" fmla="*/ 7143 w 20000"/>
                <a:gd name="T7" fmla="*/ 5789 h 20000"/>
                <a:gd name="T8" fmla="*/ 11905 w 20000"/>
                <a:gd name="T9" fmla="*/ 8421 h 20000"/>
                <a:gd name="T10" fmla="*/ 19524 w 20000"/>
                <a:gd name="T11" fmla="*/ 19474 h 20000"/>
                <a:gd name="T12" fmla="*/ 11905 w 20000"/>
                <a:gd name="T13" fmla="*/ 1947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11905" y="19474"/>
                  </a:moveTo>
                  <a:lnTo>
                    <a:pt x="2857" y="8421"/>
                  </a:lnTo>
                  <a:lnTo>
                    <a:pt x="0" y="0"/>
                  </a:lnTo>
                  <a:lnTo>
                    <a:pt x="7143" y="5789"/>
                  </a:lnTo>
                  <a:lnTo>
                    <a:pt x="11905" y="8421"/>
                  </a:lnTo>
                  <a:lnTo>
                    <a:pt x="19524" y="19474"/>
                  </a:lnTo>
                  <a:lnTo>
                    <a:pt x="11905" y="194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7" name="Freeform 12">
              <a:extLst>
                <a:ext uri="{FF2B5EF4-FFF2-40B4-BE49-F238E27FC236}">
                  <a16:creationId xmlns:a16="http://schemas.microsoft.com/office/drawing/2014/main" id="{E51C6051-D58B-004B-B5E0-805C8A5D3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902" y="1534325"/>
              <a:ext cx="1015110" cy="1121076"/>
            </a:xfrm>
            <a:custGeom>
              <a:avLst/>
              <a:gdLst>
                <a:gd name="T0" fmla="*/ 3705 w 20000"/>
                <a:gd name="T1" fmla="*/ 19214 h 20000"/>
                <a:gd name="T2" fmla="*/ 2397 w 20000"/>
                <a:gd name="T3" fmla="*/ 14425 h 20000"/>
                <a:gd name="T4" fmla="*/ 4046 w 20000"/>
                <a:gd name="T5" fmla="*/ 12424 h 20000"/>
                <a:gd name="T6" fmla="*/ 3024 w 20000"/>
                <a:gd name="T7" fmla="*/ 11180 h 20000"/>
                <a:gd name="T8" fmla="*/ 3310 w 20000"/>
                <a:gd name="T9" fmla="*/ 7417 h 20000"/>
                <a:gd name="T10" fmla="*/ 1198 w 20000"/>
                <a:gd name="T11" fmla="*/ 6650 h 20000"/>
                <a:gd name="T12" fmla="*/ 121 w 20000"/>
                <a:gd name="T13" fmla="*/ 6341 h 20000"/>
                <a:gd name="T14" fmla="*/ 176 w 20000"/>
                <a:gd name="T15" fmla="*/ 5973 h 20000"/>
                <a:gd name="T16" fmla="*/ 121 w 20000"/>
                <a:gd name="T17" fmla="*/ 5515 h 20000"/>
                <a:gd name="T18" fmla="*/ 1539 w 20000"/>
                <a:gd name="T19" fmla="*/ 5406 h 20000"/>
                <a:gd name="T20" fmla="*/ 572 w 20000"/>
                <a:gd name="T21" fmla="*/ 5097 h 20000"/>
                <a:gd name="T22" fmla="*/ 748 w 20000"/>
                <a:gd name="T23" fmla="*/ 4072 h 20000"/>
                <a:gd name="T24" fmla="*/ 2276 w 20000"/>
                <a:gd name="T25" fmla="*/ 3803 h 20000"/>
                <a:gd name="T26" fmla="*/ 3595 w 20000"/>
                <a:gd name="T27" fmla="*/ 3355 h 20000"/>
                <a:gd name="T28" fmla="*/ 4167 w 20000"/>
                <a:gd name="T29" fmla="*/ 2927 h 20000"/>
                <a:gd name="T30" fmla="*/ 3024 w 20000"/>
                <a:gd name="T31" fmla="*/ 2927 h 20000"/>
                <a:gd name="T32" fmla="*/ 4453 w 20000"/>
                <a:gd name="T33" fmla="*/ 2011 h 20000"/>
                <a:gd name="T34" fmla="*/ 5069 w 20000"/>
                <a:gd name="T35" fmla="*/ 1752 h 20000"/>
                <a:gd name="T36" fmla="*/ 6267 w 20000"/>
                <a:gd name="T37" fmla="*/ 1185 h 20000"/>
                <a:gd name="T38" fmla="*/ 7180 w 20000"/>
                <a:gd name="T39" fmla="*/ 2051 h 20000"/>
                <a:gd name="T40" fmla="*/ 9291 w 20000"/>
                <a:gd name="T41" fmla="*/ 1752 h 20000"/>
                <a:gd name="T42" fmla="*/ 10192 w 20000"/>
                <a:gd name="T43" fmla="*/ 1483 h 20000"/>
                <a:gd name="T44" fmla="*/ 11226 w 20000"/>
                <a:gd name="T45" fmla="*/ 1444 h 20000"/>
                <a:gd name="T46" fmla="*/ 11963 w 20000"/>
                <a:gd name="T47" fmla="*/ 976 h 20000"/>
                <a:gd name="T48" fmla="*/ 11402 w 20000"/>
                <a:gd name="T49" fmla="*/ 567 h 20000"/>
                <a:gd name="T50" fmla="*/ 14458 w 20000"/>
                <a:gd name="T51" fmla="*/ 0 h 20000"/>
                <a:gd name="T52" fmla="*/ 15547 w 20000"/>
                <a:gd name="T53" fmla="*/ 767 h 20000"/>
                <a:gd name="T54" fmla="*/ 14524 w 20000"/>
                <a:gd name="T55" fmla="*/ 976 h 20000"/>
                <a:gd name="T56" fmla="*/ 17020 w 20000"/>
                <a:gd name="T57" fmla="*/ 1444 h 20000"/>
                <a:gd name="T58" fmla="*/ 16745 w 20000"/>
                <a:gd name="T59" fmla="*/ 2011 h 20000"/>
                <a:gd name="T60" fmla="*/ 13612 w 20000"/>
                <a:gd name="T61" fmla="*/ 2519 h 20000"/>
                <a:gd name="T62" fmla="*/ 16284 w 20000"/>
                <a:gd name="T63" fmla="*/ 2578 h 20000"/>
                <a:gd name="T64" fmla="*/ 16570 w 20000"/>
                <a:gd name="T65" fmla="*/ 2419 h 20000"/>
                <a:gd name="T66" fmla="*/ 16174 w 20000"/>
                <a:gd name="T67" fmla="*/ 4072 h 20000"/>
                <a:gd name="T68" fmla="*/ 17768 w 20000"/>
                <a:gd name="T69" fmla="*/ 2827 h 20000"/>
                <a:gd name="T70" fmla="*/ 19296 w 20000"/>
                <a:gd name="T71" fmla="*/ 2678 h 20000"/>
                <a:gd name="T72" fmla="*/ 19296 w 20000"/>
                <a:gd name="T73" fmla="*/ 3803 h 20000"/>
                <a:gd name="T74" fmla="*/ 18329 w 20000"/>
                <a:gd name="T75" fmla="*/ 4171 h 20000"/>
                <a:gd name="T76" fmla="*/ 17317 w 20000"/>
                <a:gd name="T77" fmla="*/ 4898 h 20000"/>
                <a:gd name="T78" fmla="*/ 17603 w 20000"/>
                <a:gd name="T79" fmla="*/ 5515 h 20000"/>
                <a:gd name="T80" fmla="*/ 17020 w 20000"/>
                <a:gd name="T81" fmla="*/ 7257 h 20000"/>
                <a:gd name="T82" fmla="*/ 16394 w 20000"/>
                <a:gd name="T83" fmla="*/ 8094 h 20000"/>
                <a:gd name="T84" fmla="*/ 16394 w 20000"/>
                <a:gd name="T85" fmla="*/ 10662 h 20000"/>
                <a:gd name="T86" fmla="*/ 14634 w 20000"/>
                <a:gd name="T87" fmla="*/ 11180 h 20000"/>
                <a:gd name="T88" fmla="*/ 14975 w 20000"/>
                <a:gd name="T89" fmla="*/ 12932 h 20000"/>
                <a:gd name="T90" fmla="*/ 14239 w 20000"/>
                <a:gd name="T91" fmla="*/ 12265 h 20000"/>
                <a:gd name="T92" fmla="*/ 13612 w 20000"/>
                <a:gd name="T93" fmla="*/ 12056 h 20000"/>
                <a:gd name="T94" fmla="*/ 12864 w 20000"/>
                <a:gd name="T95" fmla="*/ 12832 h 20000"/>
                <a:gd name="T96" fmla="*/ 15206 w 20000"/>
                <a:gd name="T97" fmla="*/ 13141 h 20000"/>
                <a:gd name="T98" fmla="*/ 11402 w 20000"/>
                <a:gd name="T99" fmla="*/ 14316 h 20000"/>
                <a:gd name="T100" fmla="*/ 10027 w 20000"/>
                <a:gd name="T101" fmla="*/ 15152 h 20000"/>
                <a:gd name="T102" fmla="*/ 8543 w 20000"/>
                <a:gd name="T103" fmla="*/ 15301 h 20000"/>
                <a:gd name="T104" fmla="*/ 7290 w 20000"/>
                <a:gd name="T105" fmla="*/ 16595 h 20000"/>
                <a:gd name="T106" fmla="*/ 5245 w 20000"/>
                <a:gd name="T107" fmla="*/ 1999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00" h="20000">
                  <a:moveTo>
                    <a:pt x="5245" y="19990"/>
                  </a:moveTo>
                  <a:lnTo>
                    <a:pt x="4904" y="19890"/>
                  </a:lnTo>
                  <a:lnTo>
                    <a:pt x="4321" y="19214"/>
                  </a:lnTo>
                  <a:lnTo>
                    <a:pt x="3705" y="19214"/>
                  </a:lnTo>
                  <a:lnTo>
                    <a:pt x="3244" y="18646"/>
                  </a:lnTo>
                  <a:lnTo>
                    <a:pt x="2683" y="17262"/>
                  </a:lnTo>
                  <a:lnTo>
                    <a:pt x="2507" y="15660"/>
                  </a:lnTo>
                  <a:lnTo>
                    <a:pt x="2397" y="14425"/>
                  </a:lnTo>
                  <a:lnTo>
                    <a:pt x="2859" y="13499"/>
                  </a:lnTo>
                  <a:lnTo>
                    <a:pt x="3485" y="13400"/>
                  </a:lnTo>
                  <a:lnTo>
                    <a:pt x="3991" y="13141"/>
                  </a:lnTo>
                  <a:lnTo>
                    <a:pt x="4046" y="12424"/>
                  </a:lnTo>
                  <a:lnTo>
                    <a:pt x="3244" y="11747"/>
                  </a:lnTo>
                  <a:lnTo>
                    <a:pt x="4321" y="12155"/>
                  </a:lnTo>
                  <a:lnTo>
                    <a:pt x="3760" y="11329"/>
                  </a:lnTo>
                  <a:lnTo>
                    <a:pt x="3024" y="11180"/>
                  </a:lnTo>
                  <a:lnTo>
                    <a:pt x="3244" y="10662"/>
                  </a:lnTo>
                  <a:lnTo>
                    <a:pt x="3760" y="10304"/>
                  </a:lnTo>
                  <a:lnTo>
                    <a:pt x="3595" y="8133"/>
                  </a:lnTo>
                  <a:lnTo>
                    <a:pt x="3310" y="7417"/>
                  </a:lnTo>
                  <a:lnTo>
                    <a:pt x="2562" y="6999"/>
                  </a:lnTo>
                  <a:lnTo>
                    <a:pt x="1935" y="6750"/>
                  </a:lnTo>
                  <a:lnTo>
                    <a:pt x="1374" y="6899"/>
                  </a:lnTo>
                  <a:lnTo>
                    <a:pt x="1198" y="6650"/>
                  </a:lnTo>
                  <a:lnTo>
                    <a:pt x="858" y="6590"/>
                  </a:lnTo>
                  <a:lnTo>
                    <a:pt x="924" y="6999"/>
                  </a:lnTo>
                  <a:lnTo>
                    <a:pt x="341" y="6750"/>
                  </a:lnTo>
                  <a:lnTo>
                    <a:pt x="121" y="6341"/>
                  </a:lnTo>
                  <a:lnTo>
                    <a:pt x="462" y="6222"/>
                  </a:lnTo>
                  <a:lnTo>
                    <a:pt x="858" y="6083"/>
                  </a:lnTo>
                  <a:lnTo>
                    <a:pt x="572" y="6083"/>
                  </a:lnTo>
                  <a:lnTo>
                    <a:pt x="176" y="5973"/>
                  </a:lnTo>
                  <a:lnTo>
                    <a:pt x="572" y="5774"/>
                  </a:lnTo>
                  <a:lnTo>
                    <a:pt x="462" y="5665"/>
                  </a:lnTo>
                  <a:lnTo>
                    <a:pt x="0" y="5814"/>
                  </a:lnTo>
                  <a:lnTo>
                    <a:pt x="121" y="5515"/>
                  </a:lnTo>
                  <a:lnTo>
                    <a:pt x="858" y="5515"/>
                  </a:lnTo>
                  <a:lnTo>
                    <a:pt x="1649" y="5774"/>
                  </a:lnTo>
                  <a:lnTo>
                    <a:pt x="1935" y="5306"/>
                  </a:lnTo>
                  <a:lnTo>
                    <a:pt x="1539" y="5406"/>
                  </a:lnTo>
                  <a:lnTo>
                    <a:pt x="1089" y="5406"/>
                  </a:lnTo>
                  <a:lnTo>
                    <a:pt x="638" y="5246"/>
                  </a:lnTo>
                  <a:lnTo>
                    <a:pt x="924" y="5147"/>
                  </a:lnTo>
                  <a:lnTo>
                    <a:pt x="572" y="5097"/>
                  </a:lnTo>
                  <a:lnTo>
                    <a:pt x="176" y="4838"/>
                  </a:lnTo>
                  <a:lnTo>
                    <a:pt x="0" y="4579"/>
                  </a:lnTo>
                  <a:lnTo>
                    <a:pt x="176" y="4171"/>
                  </a:lnTo>
                  <a:lnTo>
                    <a:pt x="748" y="4072"/>
                  </a:lnTo>
                  <a:lnTo>
                    <a:pt x="1198" y="4072"/>
                  </a:lnTo>
                  <a:lnTo>
                    <a:pt x="1770" y="4022"/>
                  </a:lnTo>
                  <a:lnTo>
                    <a:pt x="1770" y="3922"/>
                  </a:lnTo>
                  <a:lnTo>
                    <a:pt x="2276" y="3803"/>
                  </a:lnTo>
                  <a:lnTo>
                    <a:pt x="2683" y="3803"/>
                  </a:lnTo>
                  <a:lnTo>
                    <a:pt x="2859" y="3922"/>
                  </a:lnTo>
                  <a:lnTo>
                    <a:pt x="3485" y="3604"/>
                  </a:lnTo>
                  <a:lnTo>
                    <a:pt x="3595" y="3355"/>
                  </a:lnTo>
                  <a:lnTo>
                    <a:pt x="3991" y="3245"/>
                  </a:lnTo>
                  <a:lnTo>
                    <a:pt x="3705" y="3086"/>
                  </a:lnTo>
                  <a:lnTo>
                    <a:pt x="4167" y="2987"/>
                  </a:lnTo>
                  <a:lnTo>
                    <a:pt x="4167" y="2927"/>
                  </a:lnTo>
                  <a:lnTo>
                    <a:pt x="3991" y="2987"/>
                  </a:lnTo>
                  <a:lnTo>
                    <a:pt x="3419" y="3086"/>
                  </a:lnTo>
                  <a:lnTo>
                    <a:pt x="3310" y="2927"/>
                  </a:lnTo>
                  <a:lnTo>
                    <a:pt x="3024" y="2927"/>
                  </a:lnTo>
                  <a:lnTo>
                    <a:pt x="3134" y="2728"/>
                  </a:lnTo>
                  <a:lnTo>
                    <a:pt x="3419" y="2578"/>
                  </a:lnTo>
                  <a:lnTo>
                    <a:pt x="4046" y="2260"/>
                  </a:lnTo>
                  <a:lnTo>
                    <a:pt x="4453" y="2011"/>
                  </a:lnTo>
                  <a:lnTo>
                    <a:pt x="4904" y="1911"/>
                  </a:lnTo>
                  <a:lnTo>
                    <a:pt x="4959" y="2260"/>
                  </a:lnTo>
                  <a:lnTo>
                    <a:pt x="5069" y="2260"/>
                  </a:lnTo>
                  <a:lnTo>
                    <a:pt x="5069" y="1752"/>
                  </a:lnTo>
                  <a:lnTo>
                    <a:pt x="5355" y="1752"/>
                  </a:lnTo>
                  <a:lnTo>
                    <a:pt x="5531" y="2011"/>
                  </a:lnTo>
                  <a:lnTo>
                    <a:pt x="5805" y="1911"/>
                  </a:lnTo>
                  <a:lnTo>
                    <a:pt x="6267" y="1185"/>
                  </a:lnTo>
                  <a:lnTo>
                    <a:pt x="6608" y="1234"/>
                  </a:lnTo>
                  <a:lnTo>
                    <a:pt x="6608" y="1603"/>
                  </a:lnTo>
                  <a:lnTo>
                    <a:pt x="7059" y="2051"/>
                  </a:lnTo>
                  <a:lnTo>
                    <a:pt x="7180" y="2051"/>
                  </a:lnTo>
                  <a:lnTo>
                    <a:pt x="6839" y="1075"/>
                  </a:lnTo>
                  <a:lnTo>
                    <a:pt x="8488" y="926"/>
                  </a:lnTo>
                  <a:lnTo>
                    <a:pt x="8543" y="1483"/>
                  </a:lnTo>
                  <a:lnTo>
                    <a:pt x="9291" y="1752"/>
                  </a:lnTo>
                  <a:lnTo>
                    <a:pt x="9401" y="1643"/>
                  </a:lnTo>
                  <a:lnTo>
                    <a:pt x="9291" y="1234"/>
                  </a:lnTo>
                  <a:lnTo>
                    <a:pt x="9456" y="926"/>
                  </a:lnTo>
                  <a:lnTo>
                    <a:pt x="10192" y="1483"/>
                  </a:lnTo>
                  <a:lnTo>
                    <a:pt x="10654" y="2160"/>
                  </a:lnTo>
                  <a:lnTo>
                    <a:pt x="10885" y="2011"/>
                  </a:lnTo>
                  <a:lnTo>
                    <a:pt x="10764" y="1643"/>
                  </a:lnTo>
                  <a:lnTo>
                    <a:pt x="11226" y="1444"/>
                  </a:lnTo>
                  <a:lnTo>
                    <a:pt x="11512" y="1603"/>
                  </a:lnTo>
                  <a:lnTo>
                    <a:pt x="11622" y="1603"/>
                  </a:lnTo>
                  <a:lnTo>
                    <a:pt x="11050" y="767"/>
                  </a:lnTo>
                  <a:lnTo>
                    <a:pt x="11963" y="976"/>
                  </a:lnTo>
                  <a:lnTo>
                    <a:pt x="12413" y="1444"/>
                  </a:lnTo>
                  <a:lnTo>
                    <a:pt x="12413" y="1075"/>
                  </a:lnTo>
                  <a:lnTo>
                    <a:pt x="12128" y="767"/>
                  </a:lnTo>
                  <a:lnTo>
                    <a:pt x="11402" y="567"/>
                  </a:lnTo>
                  <a:lnTo>
                    <a:pt x="11226" y="159"/>
                  </a:lnTo>
                  <a:lnTo>
                    <a:pt x="11512" y="159"/>
                  </a:lnTo>
                  <a:lnTo>
                    <a:pt x="13161" y="159"/>
                  </a:lnTo>
                  <a:lnTo>
                    <a:pt x="14458" y="0"/>
                  </a:lnTo>
                  <a:lnTo>
                    <a:pt x="15833" y="259"/>
                  </a:lnTo>
                  <a:lnTo>
                    <a:pt x="16570" y="567"/>
                  </a:lnTo>
                  <a:lnTo>
                    <a:pt x="16284" y="767"/>
                  </a:lnTo>
                  <a:lnTo>
                    <a:pt x="15547" y="767"/>
                  </a:lnTo>
                  <a:lnTo>
                    <a:pt x="14634" y="826"/>
                  </a:lnTo>
                  <a:lnTo>
                    <a:pt x="14008" y="926"/>
                  </a:lnTo>
                  <a:lnTo>
                    <a:pt x="13612" y="1185"/>
                  </a:lnTo>
                  <a:lnTo>
                    <a:pt x="14524" y="976"/>
                  </a:lnTo>
                  <a:lnTo>
                    <a:pt x="15723" y="976"/>
                  </a:lnTo>
                  <a:lnTo>
                    <a:pt x="16745" y="926"/>
                  </a:lnTo>
                  <a:lnTo>
                    <a:pt x="16745" y="1334"/>
                  </a:lnTo>
                  <a:lnTo>
                    <a:pt x="17020" y="1444"/>
                  </a:lnTo>
                  <a:lnTo>
                    <a:pt x="17768" y="1643"/>
                  </a:lnTo>
                  <a:lnTo>
                    <a:pt x="17317" y="1911"/>
                  </a:lnTo>
                  <a:lnTo>
                    <a:pt x="17141" y="2011"/>
                  </a:lnTo>
                  <a:lnTo>
                    <a:pt x="16745" y="2011"/>
                  </a:lnTo>
                  <a:lnTo>
                    <a:pt x="16460" y="2160"/>
                  </a:lnTo>
                  <a:lnTo>
                    <a:pt x="15943" y="2051"/>
                  </a:lnTo>
                  <a:lnTo>
                    <a:pt x="14975" y="2051"/>
                  </a:lnTo>
                  <a:lnTo>
                    <a:pt x="13612" y="2519"/>
                  </a:lnTo>
                  <a:lnTo>
                    <a:pt x="13722" y="2578"/>
                  </a:lnTo>
                  <a:lnTo>
                    <a:pt x="14975" y="2320"/>
                  </a:lnTo>
                  <a:lnTo>
                    <a:pt x="16174" y="2320"/>
                  </a:lnTo>
                  <a:lnTo>
                    <a:pt x="16284" y="2578"/>
                  </a:lnTo>
                  <a:lnTo>
                    <a:pt x="15547" y="2927"/>
                  </a:lnTo>
                  <a:lnTo>
                    <a:pt x="15723" y="3086"/>
                  </a:lnTo>
                  <a:lnTo>
                    <a:pt x="16460" y="2827"/>
                  </a:lnTo>
                  <a:lnTo>
                    <a:pt x="16570" y="2419"/>
                  </a:lnTo>
                  <a:lnTo>
                    <a:pt x="17196" y="2320"/>
                  </a:lnTo>
                  <a:lnTo>
                    <a:pt x="17196" y="2578"/>
                  </a:lnTo>
                  <a:lnTo>
                    <a:pt x="16910" y="3355"/>
                  </a:lnTo>
                  <a:lnTo>
                    <a:pt x="16174" y="4072"/>
                  </a:lnTo>
                  <a:lnTo>
                    <a:pt x="16690" y="3763"/>
                  </a:lnTo>
                  <a:lnTo>
                    <a:pt x="17317" y="3355"/>
                  </a:lnTo>
                  <a:lnTo>
                    <a:pt x="17603" y="2927"/>
                  </a:lnTo>
                  <a:lnTo>
                    <a:pt x="17768" y="2827"/>
                  </a:lnTo>
                  <a:lnTo>
                    <a:pt x="17768" y="3146"/>
                  </a:lnTo>
                  <a:lnTo>
                    <a:pt x="18329" y="3146"/>
                  </a:lnTo>
                  <a:lnTo>
                    <a:pt x="18571" y="2827"/>
                  </a:lnTo>
                  <a:lnTo>
                    <a:pt x="19296" y="2678"/>
                  </a:lnTo>
                  <a:lnTo>
                    <a:pt x="19989" y="2987"/>
                  </a:lnTo>
                  <a:lnTo>
                    <a:pt x="19879" y="3355"/>
                  </a:lnTo>
                  <a:lnTo>
                    <a:pt x="19252" y="3654"/>
                  </a:lnTo>
                  <a:lnTo>
                    <a:pt x="19296" y="3803"/>
                  </a:lnTo>
                  <a:lnTo>
                    <a:pt x="18802" y="4022"/>
                  </a:lnTo>
                  <a:lnTo>
                    <a:pt x="18109" y="4072"/>
                  </a:lnTo>
                  <a:lnTo>
                    <a:pt x="17603" y="4072"/>
                  </a:lnTo>
                  <a:lnTo>
                    <a:pt x="18329" y="4171"/>
                  </a:lnTo>
                  <a:lnTo>
                    <a:pt x="18802" y="4171"/>
                  </a:lnTo>
                  <a:lnTo>
                    <a:pt x="18505" y="4579"/>
                  </a:lnTo>
                  <a:lnTo>
                    <a:pt x="17603" y="4430"/>
                  </a:lnTo>
                  <a:lnTo>
                    <a:pt x="17317" y="4898"/>
                  </a:lnTo>
                  <a:lnTo>
                    <a:pt x="17317" y="4998"/>
                  </a:lnTo>
                  <a:lnTo>
                    <a:pt x="17658" y="4739"/>
                  </a:lnTo>
                  <a:lnTo>
                    <a:pt x="18329" y="4739"/>
                  </a:lnTo>
                  <a:lnTo>
                    <a:pt x="17603" y="5515"/>
                  </a:lnTo>
                  <a:lnTo>
                    <a:pt x="16910" y="6083"/>
                  </a:lnTo>
                  <a:lnTo>
                    <a:pt x="16866" y="6750"/>
                  </a:lnTo>
                  <a:lnTo>
                    <a:pt x="17317" y="7158"/>
                  </a:lnTo>
                  <a:lnTo>
                    <a:pt x="17020" y="7257"/>
                  </a:lnTo>
                  <a:lnTo>
                    <a:pt x="17361" y="7317"/>
                  </a:lnTo>
                  <a:lnTo>
                    <a:pt x="17493" y="7934"/>
                  </a:lnTo>
                  <a:lnTo>
                    <a:pt x="16690" y="7725"/>
                  </a:lnTo>
                  <a:lnTo>
                    <a:pt x="16394" y="8094"/>
                  </a:lnTo>
                  <a:lnTo>
                    <a:pt x="16866" y="8243"/>
                  </a:lnTo>
                  <a:lnTo>
                    <a:pt x="16910" y="9169"/>
                  </a:lnTo>
                  <a:lnTo>
                    <a:pt x="16866" y="9985"/>
                  </a:lnTo>
                  <a:lnTo>
                    <a:pt x="16394" y="10662"/>
                  </a:lnTo>
                  <a:lnTo>
                    <a:pt x="15657" y="10821"/>
                  </a:lnTo>
                  <a:lnTo>
                    <a:pt x="15096" y="10553"/>
                  </a:lnTo>
                  <a:lnTo>
                    <a:pt x="14458" y="10762"/>
                  </a:lnTo>
                  <a:lnTo>
                    <a:pt x="14634" y="11180"/>
                  </a:lnTo>
                  <a:lnTo>
                    <a:pt x="15206" y="11847"/>
                  </a:lnTo>
                  <a:lnTo>
                    <a:pt x="15492" y="12155"/>
                  </a:lnTo>
                  <a:lnTo>
                    <a:pt x="15492" y="12832"/>
                  </a:lnTo>
                  <a:lnTo>
                    <a:pt x="14975" y="12932"/>
                  </a:lnTo>
                  <a:lnTo>
                    <a:pt x="14931" y="12932"/>
                  </a:lnTo>
                  <a:lnTo>
                    <a:pt x="14524" y="12723"/>
                  </a:lnTo>
                  <a:lnTo>
                    <a:pt x="14524" y="12464"/>
                  </a:lnTo>
                  <a:lnTo>
                    <a:pt x="14239" y="12265"/>
                  </a:lnTo>
                  <a:lnTo>
                    <a:pt x="13788" y="11996"/>
                  </a:lnTo>
                  <a:lnTo>
                    <a:pt x="13161" y="11588"/>
                  </a:lnTo>
                  <a:lnTo>
                    <a:pt x="13040" y="11747"/>
                  </a:lnTo>
                  <a:lnTo>
                    <a:pt x="13612" y="12056"/>
                  </a:lnTo>
                  <a:lnTo>
                    <a:pt x="14074" y="12305"/>
                  </a:lnTo>
                  <a:lnTo>
                    <a:pt x="13271" y="12424"/>
                  </a:lnTo>
                  <a:lnTo>
                    <a:pt x="12985" y="12673"/>
                  </a:lnTo>
                  <a:lnTo>
                    <a:pt x="12864" y="12832"/>
                  </a:lnTo>
                  <a:lnTo>
                    <a:pt x="13612" y="12832"/>
                  </a:lnTo>
                  <a:lnTo>
                    <a:pt x="12699" y="12982"/>
                  </a:lnTo>
                  <a:lnTo>
                    <a:pt x="14008" y="12932"/>
                  </a:lnTo>
                  <a:lnTo>
                    <a:pt x="15206" y="13141"/>
                  </a:lnTo>
                  <a:lnTo>
                    <a:pt x="14755" y="13400"/>
                  </a:lnTo>
                  <a:lnTo>
                    <a:pt x="13557" y="14007"/>
                  </a:lnTo>
                  <a:lnTo>
                    <a:pt x="12413" y="14166"/>
                  </a:lnTo>
                  <a:lnTo>
                    <a:pt x="11402" y="14316"/>
                  </a:lnTo>
                  <a:lnTo>
                    <a:pt x="11050" y="14007"/>
                  </a:lnTo>
                  <a:lnTo>
                    <a:pt x="11160" y="14425"/>
                  </a:lnTo>
                  <a:lnTo>
                    <a:pt x="10764" y="14584"/>
                  </a:lnTo>
                  <a:lnTo>
                    <a:pt x="10027" y="15152"/>
                  </a:lnTo>
                  <a:lnTo>
                    <a:pt x="9115" y="15719"/>
                  </a:lnTo>
                  <a:lnTo>
                    <a:pt x="8664" y="15719"/>
                  </a:lnTo>
                  <a:lnTo>
                    <a:pt x="8840" y="15301"/>
                  </a:lnTo>
                  <a:lnTo>
                    <a:pt x="8543" y="15301"/>
                  </a:lnTo>
                  <a:lnTo>
                    <a:pt x="8488" y="15819"/>
                  </a:lnTo>
                  <a:lnTo>
                    <a:pt x="7916" y="15918"/>
                  </a:lnTo>
                  <a:lnTo>
                    <a:pt x="7631" y="16068"/>
                  </a:lnTo>
                  <a:lnTo>
                    <a:pt x="7290" y="16595"/>
                  </a:lnTo>
                  <a:lnTo>
                    <a:pt x="7059" y="17003"/>
                  </a:lnTo>
                  <a:lnTo>
                    <a:pt x="6608" y="17670"/>
                  </a:lnTo>
                  <a:lnTo>
                    <a:pt x="6267" y="18547"/>
                  </a:lnTo>
                  <a:lnTo>
                    <a:pt x="5245" y="1999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8" name="Freeform 11">
              <a:extLst>
                <a:ext uri="{FF2B5EF4-FFF2-40B4-BE49-F238E27FC236}">
                  <a16:creationId xmlns:a16="http://schemas.microsoft.com/office/drawing/2014/main" id="{4F1B40DA-6374-0544-8AA3-3CE865F82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9702" y="4113912"/>
              <a:ext cx="26493" cy="11155"/>
            </a:xfrm>
            <a:custGeom>
              <a:avLst/>
              <a:gdLst>
                <a:gd name="T0" fmla="*/ 15000 w 20000"/>
                <a:gd name="T1" fmla="*/ 19048 h 20000"/>
                <a:gd name="T2" fmla="*/ 0 w 20000"/>
                <a:gd name="T3" fmla="*/ 19048 h 20000"/>
                <a:gd name="T4" fmla="*/ 8750 w 20000"/>
                <a:gd name="T5" fmla="*/ 14286 h 20000"/>
                <a:gd name="T6" fmla="*/ 8750 w 20000"/>
                <a:gd name="T7" fmla="*/ 0 h 20000"/>
                <a:gd name="T8" fmla="*/ 19583 w 20000"/>
                <a:gd name="T9" fmla="*/ 0 h 20000"/>
                <a:gd name="T10" fmla="*/ 15000 w 20000"/>
                <a:gd name="T11" fmla="*/ 19048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00" h="20000">
                  <a:moveTo>
                    <a:pt x="15000" y="19048"/>
                  </a:moveTo>
                  <a:lnTo>
                    <a:pt x="0" y="19048"/>
                  </a:lnTo>
                  <a:lnTo>
                    <a:pt x="8750" y="14286"/>
                  </a:lnTo>
                  <a:lnTo>
                    <a:pt x="8750" y="0"/>
                  </a:lnTo>
                  <a:lnTo>
                    <a:pt x="19583" y="0"/>
                  </a:lnTo>
                  <a:lnTo>
                    <a:pt x="15000" y="190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9" name="Freeform 10">
              <a:extLst>
                <a:ext uri="{FF2B5EF4-FFF2-40B4-BE49-F238E27FC236}">
                  <a16:creationId xmlns:a16="http://schemas.microsoft.com/office/drawing/2014/main" id="{DAF6AA40-4ACF-F148-8DB7-C47DF359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3939" y="5632385"/>
              <a:ext cx="90635" cy="112945"/>
            </a:xfrm>
            <a:custGeom>
              <a:avLst/>
              <a:gdLst>
                <a:gd name="T0" fmla="*/ 5185 w 20000"/>
                <a:gd name="T1" fmla="*/ 19901 h 20000"/>
                <a:gd name="T2" fmla="*/ 3333 w 20000"/>
                <a:gd name="T3" fmla="*/ 19310 h 20000"/>
                <a:gd name="T4" fmla="*/ 1975 w 20000"/>
                <a:gd name="T5" fmla="*/ 18325 h 20000"/>
                <a:gd name="T6" fmla="*/ 3333 w 20000"/>
                <a:gd name="T7" fmla="*/ 18325 h 20000"/>
                <a:gd name="T8" fmla="*/ 3333 w 20000"/>
                <a:gd name="T9" fmla="*/ 17241 h 20000"/>
                <a:gd name="T10" fmla="*/ 1358 w 20000"/>
                <a:gd name="T11" fmla="*/ 16847 h 20000"/>
                <a:gd name="T12" fmla="*/ 0 w 20000"/>
                <a:gd name="T13" fmla="*/ 14286 h 20000"/>
                <a:gd name="T14" fmla="*/ 1358 w 20000"/>
                <a:gd name="T15" fmla="*/ 10640 h 20000"/>
                <a:gd name="T16" fmla="*/ 1975 w 20000"/>
                <a:gd name="T17" fmla="*/ 11626 h 20000"/>
                <a:gd name="T18" fmla="*/ 1975 w 20000"/>
                <a:gd name="T19" fmla="*/ 10640 h 20000"/>
                <a:gd name="T20" fmla="*/ 1358 w 20000"/>
                <a:gd name="T21" fmla="*/ 1970 h 20000"/>
                <a:gd name="T22" fmla="*/ 1975 w 20000"/>
                <a:gd name="T23" fmla="*/ 0 h 20000"/>
                <a:gd name="T24" fmla="*/ 3333 w 20000"/>
                <a:gd name="T25" fmla="*/ 0 h 20000"/>
                <a:gd name="T26" fmla="*/ 4568 w 20000"/>
                <a:gd name="T27" fmla="*/ 985 h 20000"/>
                <a:gd name="T28" fmla="*/ 7160 w 20000"/>
                <a:gd name="T29" fmla="*/ 2562 h 20000"/>
                <a:gd name="T30" fmla="*/ 12222 w 20000"/>
                <a:gd name="T31" fmla="*/ 3547 h 20000"/>
                <a:gd name="T32" fmla="*/ 15432 w 20000"/>
                <a:gd name="T33" fmla="*/ 2562 h 20000"/>
                <a:gd name="T34" fmla="*/ 16667 w 20000"/>
                <a:gd name="T35" fmla="*/ 2562 h 20000"/>
                <a:gd name="T36" fmla="*/ 19877 w 20000"/>
                <a:gd name="T37" fmla="*/ 1970 h 20000"/>
                <a:gd name="T38" fmla="*/ 19877 w 20000"/>
                <a:gd name="T39" fmla="*/ 2562 h 20000"/>
                <a:gd name="T40" fmla="*/ 17901 w 20000"/>
                <a:gd name="T41" fmla="*/ 11626 h 20000"/>
                <a:gd name="T42" fmla="*/ 16667 w 20000"/>
                <a:gd name="T43" fmla="*/ 11626 h 20000"/>
                <a:gd name="T44" fmla="*/ 16667 w 20000"/>
                <a:gd name="T45" fmla="*/ 10640 h 20000"/>
                <a:gd name="T46" fmla="*/ 15432 w 20000"/>
                <a:gd name="T47" fmla="*/ 11626 h 20000"/>
                <a:gd name="T48" fmla="*/ 15432 w 20000"/>
                <a:gd name="T49" fmla="*/ 13202 h 20000"/>
                <a:gd name="T50" fmla="*/ 14815 w 20000"/>
                <a:gd name="T51" fmla="*/ 14680 h 20000"/>
                <a:gd name="T52" fmla="*/ 13457 w 20000"/>
                <a:gd name="T53" fmla="*/ 17241 h 20000"/>
                <a:gd name="T54" fmla="*/ 11605 w 20000"/>
                <a:gd name="T55" fmla="*/ 18325 h 20000"/>
                <a:gd name="T56" fmla="*/ 11605 w 20000"/>
                <a:gd name="T57" fmla="*/ 16847 h 20000"/>
                <a:gd name="T58" fmla="*/ 12222 w 20000"/>
                <a:gd name="T59" fmla="*/ 16847 h 20000"/>
                <a:gd name="T60" fmla="*/ 12222 w 20000"/>
                <a:gd name="T61" fmla="*/ 14680 h 20000"/>
                <a:gd name="T62" fmla="*/ 11605 w 20000"/>
                <a:gd name="T63" fmla="*/ 14680 h 20000"/>
                <a:gd name="T64" fmla="*/ 9630 w 20000"/>
                <a:gd name="T65" fmla="*/ 17241 h 20000"/>
                <a:gd name="T66" fmla="*/ 8395 w 20000"/>
                <a:gd name="T67" fmla="*/ 17241 h 20000"/>
                <a:gd name="T68" fmla="*/ 7160 w 20000"/>
                <a:gd name="T69" fmla="*/ 19901 h 20000"/>
                <a:gd name="T70" fmla="*/ 5185 w 20000"/>
                <a:gd name="T71" fmla="*/ 19901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00" h="20000">
                  <a:moveTo>
                    <a:pt x="5185" y="19901"/>
                  </a:moveTo>
                  <a:lnTo>
                    <a:pt x="3333" y="19310"/>
                  </a:lnTo>
                  <a:lnTo>
                    <a:pt x="1975" y="18325"/>
                  </a:lnTo>
                  <a:lnTo>
                    <a:pt x="3333" y="18325"/>
                  </a:lnTo>
                  <a:lnTo>
                    <a:pt x="3333" y="17241"/>
                  </a:lnTo>
                  <a:lnTo>
                    <a:pt x="1358" y="16847"/>
                  </a:lnTo>
                  <a:lnTo>
                    <a:pt x="0" y="14286"/>
                  </a:lnTo>
                  <a:lnTo>
                    <a:pt x="1358" y="10640"/>
                  </a:lnTo>
                  <a:lnTo>
                    <a:pt x="1975" y="11626"/>
                  </a:lnTo>
                  <a:lnTo>
                    <a:pt x="1975" y="10640"/>
                  </a:lnTo>
                  <a:lnTo>
                    <a:pt x="1358" y="1970"/>
                  </a:lnTo>
                  <a:lnTo>
                    <a:pt x="1975" y="0"/>
                  </a:lnTo>
                  <a:lnTo>
                    <a:pt x="3333" y="0"/>
                  </a:lnTo>
                  <a:lnTo>
                    <a:pt x="4568" y="985"/>
                  </a:lnTo>
                  <a:lnTo>
                    <a:pt x="7160" y="2562"/>
                  </a:lnTo>
                  <a:lnTo>
                    <a:pt x="12222" y="3547"/>
                  </a:lnTo>
                  <a:lnTo>
                    <a:pt x="15432" y="2562"/>
                  </a:lnTo>
                  <a:lnTo>
                    <a:pt x="16667" y="2562"/>
                  </a:lnTo>
                  <a:lnTo>
                    <a:pt x="19877" y="1970"/>
                  </a:lnTo>
                  <a:lnTo>
                    <a:pt x="19877" y="2562"/>
                  </a:lnTo>
                  <a:lnTo>
                    <a:pt x="17901" y="11626"/>
                  </a:lnTo>
                  <a:lnTo>
                    <a:pt x="16667" y="11626"/>
                  </a:lnTo>
                  <a:lnTo>
                    <a:pt x="16667" y="10640"/>
                  </a:lnTo>
                  <a:lnTo>
                    <a:pt x="15432" y="11626"/>
                  </a:lnTo>
                  <a:lnTo>
                    <a:pt x="15432" y="13202"/>
                  </a:lnTo>
                  <a:lnTo>
                    <a:pt x="14815" y="14680"/>
                  </a:lnTo>
                  <a:lnTo>
                    <a:pt x="13457" y="17241"/>
                  </a:lnTo>
                  <a:lnTo>
                    <a:pt x="11605" y="18325"/>
                  </a:lnTo>
                  <a:lnTo>
                    <a:pt x="11605" y="16847"/>
                  </a:lnTo>
                  <a:lnTo>
                    <a:pt x="12222" y="16847"/>
                  </a:lnTo>
                  <a:lnTo>
                    <a:pt x="12222" y="14680"/>
                  </a:lnTo>
                  <a:lnTo>
                    <a:pt x="11605" y="14680"/>
                  </a:lnTo>
                  <a:lnTo>
                    <a:pt x="9630" y="17241"/>
                  </a:lnTo>
                  <a:lnTo>
                    <a:pt x="8395" y="17241"/>
                  </a:lnTo>
                  <a:lnTo>
                    <a:pt x="7160" y="19901"/>
                  </a:lnTo>
                  <a:lnTo>
                    <a:pt x="5185" y="1990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0" name="Freeform 9">
              <a:extLst>
                <a:ext uri="{FF2B5EF4-FFF2-40B4-BE49-F238E27FC236}">
                  <a16:creationId xmlns:a16="http://schemas.microsoft.com/office/drawing/2014/main" id="{7280F569-8499-0542-B947-CA66CB51B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4677" y="4928226"/>
              <a:ext cx="15338" cy="15337"/>
            </a:xfrm>
            <a:custGeom>
              <a:avLst/>
              <a:gdLst>
                <a:gd name="T0" fmla="*/ 11852 w 20000"/>
                <a:gd name="T1" fmla="*/ 19259 h 20000"/>
                <a:gd name="T2" fmla="*/ 0 w 20000"/>
                <a:gd name="T3" fmla="*/ 15556 h 20000"/>
                <a:gd name="T4" fmla="*/ 7407 w 20000"/>
                <a:gd name="T5" fmla="*/ 0 h 20000"/>
                <a:gd name="T6" fmla="*/ 19259 w 20000"/>
                <a:gd name="T7" fmla="*/ 15556 h 20000"/>
                <a:gd name="T8" fmla="*/ 11852 w 20000"/>
                <a:gd name="T9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1852" y="19259"/>
                  </a:moveTo>
                  <a:lnTo>
                    <a:pt x="0" y="15556"/>
                  </a:lnTo>
                  <a:lnTo>
                    <a:pt x="7407" y="0"/>
                  </a:lnTo>
                  <a:lnTo>
                    <a:pt x="19259" y="15556"/>
                  </a:lnTo>
                  <a:lnTo>
                    <a:pt x="11852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1" name="Freeform 8">
              <a:extLst>
                <a:ext uri="{FF2B5EF4-FFF2-40B4-BE49-F238E27FC236}">
                  <a16:creationId xmlns:a16="http://schemas.microsoft.com/office/drawing/2014/main" id="{057CF3F1-168A-C945-B7A7-F082933A6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4438" y="4963088"/>
              <a:ext cx="44619" cy="75296"/>
            </a:xfrm>
            <a:custGeom>
              <a:avLst/>
              <a:gdLst>
                <a:gd name="T0" fmla="*/ 19747 w 20000"/>
                <a:gd name="T1" fmla="*/ 19852 h 20000"/>
                <a:gd name="T2" fmla="*/ 14430 w 20000"/>
                <a:gd name="T3" fmla="*/ 18370 h 20000"/>
                <a:gd name="T4" fmla="*/ 14430 w 20000"/>
                <a:gd name="T5" fmla="*/ 16000 h 20000"/>
                <a:gd name="T6" fmla="*/ 7848 w 20000"/>
                <a:gd name="T7" fmla="*/ 13037 h 20000"/>
                <a:gd name="T8" fmla="*/ 2785 w 20000"/>
                <a:gd name="T9" fmla="*/ 6074 h 20000"/>
                <a:gd name="T10" fmla="*/ 0 w 20000"/>
                <a:gd name="T11" fmla="*/ 0 h 20000"/>
                <a:gd name="T12" fmla="*/ 2785 w 20000"/>
                <a:gd name="T13" fmla="*/ 593 h 20000"/>
                <a:gd name="T14" fmla="*/ 7848 w 20000"/>
                <a:gd name="T15" fmla="*/ 6074 h 20000"/>
                <a:gd name="T16" fmla="*/ 10380 w 20000"/>
                <a:gd name="T17" fmla="*/ 6815 h 20000"/>
                <a:gd name="T18" fmla="*/ 10380 w 20000"/>
                <a:gd name="T19" fmla="*/ 9926 h 20000"/>
                <a:gd name="T20" fmla="*/ 14430 w 20000"/>
                <a:gd name="T21" fmla="*/ 12296 h 20000"/>
                <a:gd name="T22" fmla="*/ 19747 w 20000"/>
                <a:gd name="T23" fmla="*/ 16889 h 20000"/>
                <a:gd name="T24" fmla="*/ 19747 w 20000"/>
                <a:gd name="T25" fmla="*/ 1985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00" h="20000">
                  <a:moveTo>
                    <a:pt x="19747" y="19852"/>
                  </a:moveTo>
                  <a:lnTo>
                    <a:pt x="14430" y="18370"/>
                  </a:lnTo>
                  <a:lnTo>
                    <a:pt x="14430" y="16000"/>
                  </a:lnTo>
                  <a:lnTo>
                    <a:pt x="7848" y="13037"/>
                  </a:lnTo>
                  <a:lnTo>
                    <a:pt x="2785" y="6074"/>
                  </a:lnTo>
                  <a:lnTo>
                    <a:pt x="0" y="0"/>
                  </a:lnTo>
                  <a:lnTo>
                    <a:pt x="2785" y="593"/>
                  </a:lnTo>
                  <a:lnTo>
                    <a:pt x="7848" y="6074"/>
                  </a:lnTo>
                  <a:lnTo>
                    <a:pt x="10380" y="6815"/>
                  </a:lnTo>
                  <a:lnTo>
                    <a:pt x="10380" y="9926"/>
                  </a:lnTo>
                  <a:lnTo>
                    <a:pt x="14430" y="12296"/>
                  </a:lnTo>
                  <a:lnTo>
                    <a:pt x="19747" y="16889"/>
                  </a:lnTo>
                  <a:lnTo>
                    <a:pt x="19747" y="1985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2" name="Freeform 7">
              <a:extLst>
                <a:ext uri="{FF2B5EF4-FFF2-40B4-BE49-F238E27FC236}">
                  <a16:creationId xmlns:a16="http://schemas.microsoft.com/office/drawing/2014/main" id="{47EF1167-335C-8B44-ADB3-6EEFF95B4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0617" y="4003760"/>
              <a:ext cx="9762" cy="15341"/>
            </a:xfrm>
            <a:custGeom>
              <a:avLst/>
              <a:gdLst>
                <a:gd name="T0" fmla="*/ 18824 w 20000"/>
                <a:gd name="T1" fmla="*/ 19286 h 20000"/>
                <a:gd name="T2" fmla="*/ 12941 w 20000"/>
                <a:gd name="T3" fmla="*/ 19286 h 20000"/>
                <a:gd name="T4" fmla="*/ 0 w 20000"/>
                <a:gd name="T5" fmla="*/ 0 h 20000"/>
                <a:gd name="T6" fmla="*/ 18824 w 20000"/>
                <a:gd name="T7" fmla="*/ 7857 h 20000"/>
                <a:gd name="T8" fmla="*/ 18824 w 20000"/>
                <a:gd name="T9" fmla="*/ 1928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8824" y="19286"/>
                  </a:moveTo>
                  <a:lnTo>
                    <a:pt x="12941" y="19286"/>
                  </a:lnTo>
                  <a:lnTo>
                    <a:pt x="0" y="0"/>
                  </a:lnTo>
                  <a:lnTo>
                    <a:pt x="18824" y="7857"/>
                  </a:lnTo>
                  <a:lnTo>
                    <a:pt x="18824" y="192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3" name="Freeform 6">
              <a:extLst>
                <a:ext uri="{FF2B5EF4-FFF2-40B4-BE49-F238E27FC236}">
                  <a16:creationId xmlns:a16="http://schemas.microsoft.com/office/drawing/2014/main" id="{7BBD1411-5260-DA46-A281-C580EC0CE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7995" y="3542222"/>
              <a:ext cx="15337" cy="5578"/>
            </a:xfrm>
            <a:custGeom>
              <a:avLst/>
              <a:gdLst>
                <a:gd name="T0" fmla="*/ 11852 w 20000"/>
                <a:gd name="T1" fmla="*/ 18182 h 20000"/>
                <a:gd name="T2" fmla="*/ 0 w 20000"/>
                <a:gd name="T3" fmla="*/ 0 h 20000"/>
                <a:gd name="T4" fmla="*/ 3704 w 20000"/>
                <a:gd name="T5" fmla="*/ 0 h 20000"/>
                <a:gd name="T6" fmla="*/ 19259 w 20000"/>
                <a:gd name="T7" fmla="*/ 18182 h 20000"/>
                <a:gd name="T8" fmla="*/ 11852 w 20000"/>
                <a:gd name="T9" fmla="*/ 1818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11852" y="18182"/>
                  </a:moveTo>
                  <a:lnTo>
                    <a:pt x="0" y="0"/>
                  </a:lnTo>
                  <a:lnTo>
                    <a:pt x="3704" y="0"/>
                  </a:lnTo>
                  <a:lnTo>
                    <a:pt x="19259" y="18182"/>
                  </a:lnTo>
                  <a:lnTo>
                    <a:pt x="11852" y="1818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4" name="Freeform 5">
              <a:extLst>
                <a:ext uri="{FF2B5EF4-FFF2-40B4-BE49-F238E27FC236}">
                  <a16:creationId xmlns:a16="http://schemas.microsoft.com/office/drawing/2014/main" id="{EDE879B9-FE15-C74F-86B1-F2A930F02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0782" y="3660747"/>
              <a:ext cx="15337" cy="15341"/>
            </a:xfrm>
            <a:custGeom>
              <a:avLst/>
              <a:gdLst>
                <a:gd name="T0" fmla="*/ 7857 w 20000"/>
                <a:gd name="T1" fmla="*/ 19259 h 20000"/>
                <a:gd name="T2" fmla="*/ 0 w 20000"/>
                <a:gd name="T3" fmla="*/ 4444 h 20000"/>
                <a:gd name="T4" fmla="*/ 19286 w 20000"/>
                <a:gd name="T5" fmla="*/ 0 h 20000"/>
                <a:gd name="T6" fmla="*/ 15000 w 20000"/>
                <a:gd name="T7" fmla="*/ 11852 h 20000"/>
                <a:gd name="T8" fmla="*/ 7857 w 20000"/>
                <a:gd name="T9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00" h="20000">
                  <a:moveTo>
                    <a:pt x="7857" y="19259"/>
                  </a:moveTo>
                  <a:lnTo>
                    <a:pt x="0" y="4444"/>
                  </a:lnTo>
                  <a:lnTo>
                    <a:pt x="19286" y="0"/>
                  </a:lnTo>
                  <a:lnTo>
                    <a:pt x="15000" y="11852"/>
                  </a:lnTo>
                  <a:lnTo>
                    <a:pt x="7857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5" name="Freeform 4">
              <a:extLst>
                <a:ext uri="{FF2B5EF4-FFF2-40B4-BE49-F238E27FC236}">
                  <a16:creationId xmlns:a16="http://schemas.microsoft.com/office/drawing/2014/main" id="{645A3CF9-2A9E-0241-8CE1-D6D13285A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065" y="3663539"/>
              <a:ext cx="9762" cy="15341"/>
            </a:xfrm>
            <a:custGeom>
              <a:avLst/>
              <a:gdLst>
                <a:gd name="T0" fmla="*/ 11765 w 20000"/>
                <a:gd name="T1" fmla="*/ 19259 h 20000"/>
                <a:gd name="T2" fmla="*/ 0 w 20000"/>
                <a:gd name="T3" fmla="*/ 14815 h 20000"/>
                <a:gd name="T4" fmla="*/ 18824 w 20000"/>
                <a:gd name="T5" fmla="*/ 0 h 20000"/>
                <a:gd name="T6" fmla="*/ 11765 w 20000"/>
                <a:gd name="T7" fmla="*/ 19259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11765" y="19259"/>
                  </a:moveTo>
                  <a:lnTo>
                    <a:pt x="0" y="14815"/>
                  </a:lnTo>
                  <a:lnTo>
                    <a:pt x="18824" y="0"/>
                  </a:lnTo>
                  <a:lnTo>
                    <a:pt x="11765" y="1925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6" name="Freeform 3">
              <a:extLst>
                <a:ext uri="{FF2B5EF4-FFF2-40B4-BE49-F238E27FC236}">
                  <a16:creationId xmlns:a16="http://schemas.microsoft.com/office/drawing/2014/main" id="{42804299-4EFC-1D45-90AF-520A39521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248" y="3963328"/>
              <a:ext cx="15338" cy="9761"/>
            </a:xfrm>
            <a:custGeom>
              <a:avLst/>
              <a:gdLst>
                <a:gd name="T0" fmla="*/ 3704 w 20000"/>
                <a:gd name="T1" fmla="*/ 18824 h 20000"/>
                <a:gd name="T2" fmla="*/ 0 w 20000"/>
                <a:gd name="T3" fmla="*/ 18824 h 20000"/>
                <a:gd name="T4" fmla="*/ 0 w 20000"/>
                <a:gd name="T5" fmla="*/ 12941 h 20000"/>
                <a:gd name="T6" fmla="*/ 11111 w 20000"/>
                <a:gd name="T7" fmla="*/ 0 h 20000"/>
                <a:gd name="T8" fmla="*/ 19259 w 20000"/>
                <a:gd name="T9" fmla="*/ 12941 h 20000"/>
                <a:gd name="T10" fmla="*/ 3704 w 20000"/>
                <a:gd name="T11" fmla="*/ 12941 h 20000"/>
                <a:gd name="T12" fmla="*/ 3704 w 20000"/>
                <a:gd name="T13" fmla="*/ 18824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0" h="20000">
                  <a:moveTo>
                    <a:pt x="3704" y="18824"/>
                  </a:moveTo>
                  <a:lnTo>
                    <a:pt x="0" y="18824"/>
                  </a:lnTo>
                  <a:lnTo>
                    <a:pt x="0" y="12941"/>
                  </a:lnTo>
                  <a:lnTo>
                    <a:pt x="11111" y="0"/>
                  </a:lnTo>
                  <a:lnTo>
                    <a:pt x="19259" y="12941"/>
                  </a:lnTo>
                  <a:lnTo>
                    <a:pt x="3704" y="12941"/>
                  </a:lnTo>
                  <a:lnTo>
                    <a:pt x="3704" y="188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7" name="Freeform 2">
              <a:extLst>
                <a:ext uri="{FF2B5EF4-FFF2-40B4-BE49-F238E27FC236}">
                  <a16:creationId xmlns:a16="http://schemas.microsoft.com/office/drawing/2014/main" id="{74E1301E-9E2A-184A-9C11-C6CA771F3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0013" y="4304969"/>
              <a:ext cx="250990" cy="206367"/>
            </a:xfrm>
            <a:custGeom>
              <a:avLst/>
              <a:gdLst>
                <a:gd name="T0" fmla="*/ 2262 w 20000"/>
                <a:gd name="T1" fmla="*/ 6775 h 20000"/>
                <a:gd name="T2" fmla="*/ 5499 w 20000"/>
                <a:gd name="T3" fmla="*/ 7588 h 20000"/>
                <a:gd name="T4" fmla="*/ 9889 w 20000"/>
                <a:gd name="T5" fmla="*/ 7317 h 20000"/>
                <a:gd name="T6" fmla="*/ 12151 w 20000"/>
                <a:gd name="T7" fmla="*/ 3089 h 20000"/>
                <a:gd name="T8" fmla="*/ 13969 w 20000"/>
                <a:gd name="T9" fmla="*/ 0 h 20000"/>
                <a:gd name="T10" fmla="*/ 17428 w 20000"/>
                <a:gd name="T11" fmla="*/ 867 h 20000"/>
                <a:gd name="T12" fmla="*/ 16984 w 20000"/>
                <a:gd name="T13" fmla="*/ 1680 h 20000"/>
                <a:gd name="T14" fmla="*/ 16763 w 20000"/>
                <a:gd name="T15" fmla="*/ 2222 h 20000"/>
                <a:gd name="T16" fmla="*/ 17694 w 20000"/>
                <a:gd name="T17" fmla="*/ 3686 h 20000"/>
                <a:gd name="T18" fmla="*/ 17428 w 20000"/>
                <a:gd name="T19" fmla="*/ 5095 h 20000"/>
                <a:gd name="T20" fmla="*/ 19246 w 20000"/>
                <a:gd name="T21" fmla="*/ 6775 h 20000"/>
                <a:gd name="T22" fmla="*/ 19512 w 20000"/>
                <a:gd name="T23" fmla="*/ 7588 h 20000"/>
                <a:gd name="T24" fmla="*/ 16984 w 20000"/>
                <a:gd name="T25" fmla="*/ 8726 h 20000"/>
                <a:gd name="T26" fmla="*/ 16984 w 20000"/>
                <a:gd name="T27" fmla="*/ 11762 h 20000"/>
                <a:gd name="T28" fmla="*/ 14457 w 20000"/>
                <a:gd name="T29" fmla="*/ 14038 h 20000"/>
                <a:gd name="T30" fmla="*/ 14457 w 20000"/>
                <a:gd name="T31" fmla="*/ 16856 h 20000"/>
                <a:gd name="T32" fmla="*/ 10998 w 20000"/>
                <a:gd name="T33" fmla="*/ 19946 h 20000"/>
                <a:gd name="T34" fmla="*/ 9889 w 20000"/>
                <a:gd name="T35" fmla="*/ 17940 h 20000"/>
                <a:gd name="T36" fmla="*/ 9180 w 20000"/>
                <a:gd name="T37" fmla="*/ 17073 h 20000"/>
                <a:gd name="T38" fmla="*/ 7982 w 20000"/>
                <a:gd name="T39" fmla="*/ 17073 h 20000"/>
                <a:gd name="T40" fmla="*/ 7095 w 20000"/>
                <a:gd name="T41" fmla="*/ 17940 h 20000"/>
                <a:gd name="T42" fmla="*/ 5987 w 20000"/>
                <a:gd name="T43" fmla="*/ 18537 h 20000"/>
                <a:gd name="T44" fmla="*/ 4789 w 20000"/>
                <a:gd name="T45" fmla="*/ 16856 h 20000"/>
                <a:gd name="T46" fmla="*/ 3193 w 20000"/>
                <a:gd name="T47" fmla="*/ 16856 h 20000"/>
                <a:gd name="T48" fmla="*/ 2528 w 20000"/>
                <a:gd name="T49" fmla="*/ 15447 h 20000"/>
                <a:gd name="T50" fmla="*/ 2262 w 20000"/>
                <a:gd name="T51" fmla="*/ 12629 h 20000"/>
                <a:gd name="T52" fmla="*/ 710 w 20000"/>
                <a:gd name="T53" fmla="*/ 11762 h 20000"/>
                <a:gd name="T54" fmla="*/ 266 w 20000"/>
                <a:gd name="T55" fmla="*/ 10949 h 20000"/>
                <a:gd name="T56" fmla="*/ 0 w 20000"/>
                <a:gd name="T57" fmla="*/ 8997 h 20000"/>
                <a:gd name="T58" fmla="*/ 266 w 20000"/>
                <a:gd name="T59" fmla="*/ 6179 h 20000"/>
                <a:gd name="T60" fmla="*/ 1153 w 20000"/>
                <a:gd name="T61" fmla="*/ 5095 h 20000"/>
                <a:gd name="T62" fmla="*/ 1818 w 20000"/>
                <a:gd name="T63" fmla="*/ 5312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00" h="20000">
                  <a:moveTo>
                    <a:pt x="1818" y="5312"/>
                  </a:moveTo>
                  <a:lnTo>
                    <a:pt x="2262" y="6775"/>
                  </a:lnTo>
                  <a:lnTo>
                    <a:pt x="4346" y="7588"/>
                  </a:lnTo>
                  <a:lnTo>
                    <a:pt x="5499" y="7588"/>
                  </a:lnTo>
                  <a:lnTo>
                    <a:pt x="7982" y="8130"/>
                  </a:lnTo>
                  <a:lnTo>
                    <a:pt x="9889" y="7317"/>
                  </a:lnTo>
                  <a:lnTo>
                    <a:pt x="11885" y="5908"/>
                  </a:lnTo>
                  <a:lnTo>
                    <a:pt x="12151" y="3089"/>
                  </a:lnTo>
                  <a:lnTo>
                    <a:pt x="13304" y="2818"/>
                  </a:lnTo>
                  <a:lnTo>
                    <a:pt x="13969" y="0"/>
                  </a:lnTo>
                  <a:lnTo>
                    <a:pt x="17428" y="325"/>
                  </a:lnTo>
                  <a:lnTo>
                    <a:pt x="17428" y="867"/>
                  </a:lnTo>
                  <a:lnTo>
                    <a:pt x="16984" y="1409"/>
                  </a:lnTo>
                  <a:lnTo>
                    <a:pt x="16984" y="1680"/>
                  </a:lnTo>
                  <a:lnTo>
                    <a:pt x="16763" y="1680"/>
                  </a:lnTo>
                  <a:lnTo>
                    <a:pt x="16763" y="2222"/>
                  </a:lnTo>
                  <a:lnTo>
                    <a:pt x="17428" y="2818"/>
                  </a:lnTo>
                  <a:lnTo>
                    <a:pt x="17694" y="3686"/>
                  </a:lnTo>
                  <a:lnTo>
                    <a:pt x="17694" y="3902"/>
                  </a:lnTo>
                  <a:lnTo>
                    <a:pt x="17428" y="5095"/>
                  </a:lnTo>
                  <a:lnTo>
                    <a:pt x="18137" y="5312"/>
                  </a:lnTo>
                  <a:lnTo>
                    <a:pt x="19246" y="6775"/>
                  </a:lnTo>
                  <a:lnTo>
                    <a:pt x="19956" y="7317"/>
                  </a:lnTo>
                  <a:lnTo>
                    <a:pt x="19512" y="7588"/>
                  </a:lnTo>
                  <a:lnTo>
                    <a:pt x="17694" y="8130"/>
                  </a:lnTo>
                  <a:lnTo>
                    <a:pt x="16984" y="8726"/>
                  </a:lnTo>
                  <a:lnTo>
                    <a:pt x="16763" y="10407"/>
                  </a:lnTo>
                  <a:lnTo>
                    <a:pt x="16984" y="11762"/>
                  </a:lnTo>
                  <a:lnTo>
                    <a:pt x="15610" y="13171"/>
                  </a:lnTo>
                  <a:lnTo>
                    <a:pt x="14457" y="14038"/>
                  </a:lnTo>
                  <a:lnTo>
                    <a:pt x="14678" y="14634"/>
                  </a:lnTo>
                  <a:lnTo>
                    <a:pt x="14457" y="16856"/>
                  </a:lnTo>
                  <a:lnTo>
                    <a:pt x="13792" y="18537"/>
                  </a:lnTo>
                  <a:lnTo>
                    <a:pt x="10998" y="19946"/>
                  </a:lnTo>
                  <a:lnTo>
                    <a:pt x="10776" y="17940"/>
                  </a:lnTo>
                  <a:lnTo>
                    <a:pt x="9889" y="17940"/>
                  </a:lnTo>
                  <a:lnTo>
                    <a:pt x="9180" y="18537"/>
                  </a:lnTo>
                  <a:lnTo>
                    <a:pt x="9180" y="17073"/>
                  </a:lnTo>
                  <a:lnTo>
                    <a:pt x="8958" y="17724"/>
                  </a:lnTo>
                  <a:lnTo>
                    <a:pt x="7982" y="17073"/>
                  </a:lnTo>
                  <a:lnTo>
                    <a:pt x="7805" y="17724"/>
                  </a:lnTo>
                  <a:lnTo>
                    <a:pt x="7095" y="17940"/>
                  </a:lnTo>
                  <a:lnTo>
                    <a:pt x="6652" y="17724"/>
                  </a:lnTo>
                  <a:lnTo>
                    <a:pt x="5987" y="18537"/>
                  </a:lnTo>
                  <a:lnTo>
                    <a:pt x="5499" y="17073"/>
                  </a:lnTo>
                  <a:lnTo>
                    <a:pt x="4789" y="16856"/>
                  </a:lnTo>
                  <a:lnTo>
                    <a:pt x="3636" y="17073"/>
                  </a:lnTo>
                  <a:lnTo>
                    <a:pt x="3193" y="16856"/>
                  </a:lnTo>
                  <a:lnTo>
                    <a:pt x="2528" y="17073"/>
                  </a:lnTo>
                  <a:lnTo>
                    <a:pt x="2528" y="15447"/>
                  </a:lnTo>
                  <a:lnTo>
                    <a:pt x="2528" y="14634"/>
                  </a:lnTo>
                  <a:lnTo>
                    <a:pt x="2262" y="12629"/>
                  </a:lnTo>
                  <a:lnTo>
                    <a:pt x="1375" y="11762"/>
                  </a:lnTo>
                  <a:lnTo>
                    <a:pt x="710" y="11762"/>
                  </a:lnTo>
                  <a:lnTo>
                    <a:pt x="1153" y="11220"/>
                  </a:lnTo>
                  <a:lnTo>
                    <a:pt x="266" y="10949"/>
                  </a:lnTo>
                  <a:lnTo>
                    <a:pt x="710" y="9864"/>
                  </a:lnTo>
                  <a:lnTo>
                    <a:pt x="0" y="8997"/>
                  </a:lnTo>
                  <a:lnTo>
                    <a:pt x="0" y="7588"/>
                  </a:lnTo>
                  <a:lnTo>
                    <a:pt x="266" y="6179"/>
                  </a:lnTo>
                  <a:lnTo>
                    <a:pt x="710" y="5312"/>
                  </a:lnTo>
                  <a:lnTo>
                    <a:pt x="1153" y="5095"/>
                  </a:lnTo>
                  <a:lnTo>
                    <a:pt x="1375" y="5095"/>
                  </a:lnTo>
                  <a:lnTo>
                    <a:pt x="1818" y="53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8" name="Freeform 1">
              <a:extLst>
                <a:ext uri="{FF2B5EF4-FFF2-40B4-BE49-F238E27FC236}">
                  <a16:creationId xmlns:a16="http://schemas.microsoft.com/office/drawing/2014/main" id="{63C06496-D787-D54D-9721-7F8D6DEDF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3530" y="4327251"/>
              <a:ext cx="52986" cy="39042"/>
            </a:xfrm>
            <a:custGeom>
              <a:avLst/>
              <a:gdLst>
                <a:gd name="T0" fmla="*/ 4421 w 20000"/>
                <a:gd name="T1" fmla="*/ 0 h 20000"/>
                <a:gd name="T2" fmla="*/ 7789 w 20000"/>
                <a:gd name="T3" fmla="*/ 3188 h 20000"/>
                <a:gd name="T4" fmla="*/ 19789 w 20000"/>
                <a:gd name="T5" fmla="*/ 4638 h 20000"/>
                <a:gd name="T6" fmla="*/ 19789 w 20000"/>
                <a:gd name="T7" fmla="*/ 19710 h 20000"/>
                <a:gd name="T8" fmla="*/ 14316 w 20000"/>
                <a:gd name="T9" fmla="*/ 19710 h 20000"/>
                <a:gd name="T10" fmla="*/ 8842 w 20000"/>
                <a:gd name="T11" fmla="*/ 19710 h 20000"/>
                <a:gd name="T12" fmla="*/ 2316 w 20000"/>
                <a:gd name="T13" fmla="*/ 19710 h 20000"/>
                <a:gd name="T14" fmla="*/ 0 w 20000"/>
                <a:gd name="T15" fmla="*/ 16522 h 20000"/>
                <a:gd name="T16" fmla="*/ 4421 w 20000"/>
                <a:gd name="T17" fmla="*/ 7826 h 20000"/>
                <a:gd name="T18" fmla="*/ 4421 w 20000"/>
                <a:gd name="T19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00" h="20000">
                  <a:moveTo>
                    <a:pt x="4421" y="0"/>
                  </a:moveTo>
                  <a:lnTo>
                    <a:pt x="7789" y="3188"/>
                  </a:lnTo>
                  <a:lnTo>
                    <a:pt x="19789" y="4638"/>
                  </a:lnTo>
                  <a:lnTo>
                    <a:pt x="19789" y="19710"/>
                  </a:lnTo>
                  <a:lnTo>
                    <a:pt x="14316" y="19710"/>
                  </a:lnTo>
                  <a:lnTo>
                    <a:pt x="8842" y="19710"/>
                  </a:lnTo>
                  <a:lnTo>
                    <a:pt x="2316" y="19710"/>
                  </a:lnTo>
                  <a:lnTo>
                    <a:pt x="0" y="16522"/>
                  </a:lnTo>
                  <a:lnTo>
                    <a:pt x="4421" y="7826"/>
                  </a:lnTo>
                  <a:lnTo>
                    <a:pt x="442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3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369" name="Groupe 911">
            <a:extLst>
              <a:ext uri="{FF2B5EF4-FFF2-40B4-BE49-F238E27FC236}">
                <a16:creationId xmlns:a16="http://schemas.microsoft.com/office/drawing/2014/main" id="{74C9EB23-F001-6744-8AB1-A201EEEBAACF}"/>
              </a:ext>
            </a:extLst>
          </p:cNvPr>
          <p:cNvGrpSpPr/>
          <p:nvPr/>
        </p:nvGrpSpPr>
        <p:grpSpPr>
          <a:xfrm>
            <a:off x="7133313" y="1734004"/>
            <a:ext cx="1596439" cy="1596438"/>
            <a:chOff x="6903344" y="1705804"/>
            <a:chExt cx="1907014" cy="1907014"/>
          </a:xfrm>
        </p:grpSpPr>
        <p:sp>
          <p:nvSpPr>
            <p:cNvPr id="370" name="Ellipse 886">
              <a:extLst>
                <a:ext uri="{FF2B5EF4-FFF2-40B4-BE49-F238E27FC236}">
                  <a16:creationId xmlns:a16="http://schemas.microsoft.com/office/drawing/2014/main" id="{18061DFE-40D8-AB4D-9479-59256EF3A8EB}"/>
                </a:ext>
              </a:extLst>
            </p:cNvPr>
            <p:cNvSpPr/>
            <p:nvPr/>
          </p:nvSpPr>
          <p:spPr>
            <a:xfrm>
              <a:off x="6903344" y="1705804"/>
              <a:ext cx="1907014" cy="1907014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89977" rIns="91416" bIns="89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2127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71" name="Groupe 910">
              <a:extLst>
                <a:ext uri="{FF2B5EF4-FFF2-40B4-BE49-F238E27FC236}">
                  <a16:creationId xmlns:a16="http://schemas.microsoft.com/office/drawing/2014/main" id="{29F173C4-57C6-9340-9100-C3D8338651F9}"/>
                </a:ext>
              </a:extLst>
            </p:cNvPr>
            <p:cNvGrpSpPr/>
            <p:nvPr/>
          </p:nvGrpSpPr>
          <p:grpSpPr>
            <a:xfrm>
              <a:off x="7175302" y="1811526"/>
              <a:ext cx="1456734" cy="1556884"/>
              <a:chOff x="7175302" y="1811526"/>
              <a:chExt cx="1456734" cy="1556884"/>
            </a:xfrm>
          </p:grpSpPr>
          <p:sp>
            <p:nvSpPr>
              <p:cNvPr id="372" name="Freeform 296">
                <a:extLst>
                  <a:ext uri="{FF2B5EF4-FFF2-40B4-BE49-F238E27FC236}">
                    <a16:creationId xmlns:a16="http://schemas.microsoft.com/office/drawing/2014/main" id="{572A3875-AD3E-3A48-8824-7403DB4E0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2825" y="3108344"/>
                <a:ext cx="59747" cy="115976"/>
              </a:xfrm>
              <a:custGeom>
                <a:avLst/>
                <a:gdLst>
                  <a:gd name="T0" fmla="*/ 0 w 20000"/>
                  <a:gd name="T1" fmla="*/ 4940 h 20000"/>
                  <a:gd name="T2" fmla="*/ 3810 w 20000"/>
                  <a:gd name="T3" fmla="*/ 1928 h 20000"/>
                  <a:gd name="T4" fmla="*/ 7381 w 20000"/>
                  <a:gd name="T5" fmla="*/ 0 h 20000"/>
                  <a:gd name="T6" fmla="*/ 15952 w 20000"/>
                  <a:gd name="T7" fmla="*/ 3133 h 20000"/>
                  <a:gd name="T8" fmla="*/ 15952 w 20000"/>
                  <a:gd name="T9" fmla="*/ 4940 h 20000"/>
                  <a:gd name="T10" fmla="*/ 15952 w 20000"/>
                  <a:gd name="T11" fmla="*/ 6145 h 20000"/>
                  <a:gd name="T12" fmla="*/ 15952 w 20000"/>
                  <a:gd name="T13" fmla="*/ 8072 h 20000"/>
                  <a:gd name="T14" fmla="*/ 17381 w 20000"/>
                  <a:gd name="T15" fmla="*/ 9880 h 20000"/>
                  <a:gd name="T16" fmla="*/ 19762 w 20000"/>
                  <a:gd name="T17" fmla="*/ 13012 h 20000"/>
                  <a:gd name="T18" fmla="*/ 15952 w 20000"/>
                  <a:gd name="T19" fmla="*/ 17952 h 20000"/>
                  <a:gd name="T20" fmla="*/ 11190 w 20000"/>
                  <a:gd name="T21" fmla="*/ 19880 h 20000"/>
                  <a:gd name="T22" fmla="*/ 11190 w 20000"/>
                  <a:gd name="T23" fmla="*/ 19277 h 20000"/>
                  <a:gd name="T24" fmla="*/ 7381 w 20000"/>
                  <a:gd name="T25" fmla="*/ 16747 h 20000"/>
                  <a:gd name="T26" fmla="*/ 1429 w 20000"/>
                  <a:gd name="T27" fmla="*/ 14940 h 20000"/>
                  <a:gd name="T28" fmla="*/ 3810 w 20000"/>
                  <a:gd name="T29" fmla="*/ 14940 h 20000"/>
                  <a:gd name="T30" fmla="*/ 3810 w 20000"/>
                  <a:gd name="T31" fmla="*/ 11807 h 20000"/>
                  <a:gd name="T32" fmla="*/ 4762 w 20000"/>
                  <a:gd name="T33" fmla="*/ 11084 h 20000"/>
                  <a:gd name="T34" fmla="*/ 3810 w 20000"/>
                  <a:gd name="T35" fmla="*/ 9880 h 20000"/>
                  <a:gd name="T36" fmla="*/ 3810 w 20000"/>
                  <a:gd name="T37" fmla="*/ 6867 h 20000"/>
                  <a:gd name="T38" fmla="*/ 0 w 20000"/>
                  <a:gd name="T39" fmla="*/ 494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00" h="20000">
                    <a:moveTo>
                      <a:pt x="0" y="4940"/>
                    </a:moveTo>
                    <a:lnTo>
                      <a:pt x="3810" y="1928"/>
                    </a:lnTo>
                    <a:lnTo>
                      <a:pt x="7381" y="0"/>
                    </a:lnTo>
                    <a:lnTo>
                      <a:pt x="15952" y="3133"/>
                    </a:lnTo>
                    <a:lnTo>
                      <a:pt x="15952" y="4940"/>
                    </a:lnTo>
                    <a:lnTo>
                      <a:pt x="15952" y="6145"/>
                    </a:lnTo>
                    <a:lnTo>
                      <a:pt x="15952" y="8072"/>
                    </a:lnTo>
                    <a:lnTo>
                      <a:pt x="17381" y="9880"/>
                    </a:lnTo>
                    <a:lnTo>
                      <a:pt x="19762" y="13012"/>
                    </a:lnTo>
                    <a:lnTo>
                      <a:pt x="15952" y="17952"/>
                    </a:lnTo>
                    <a:lnTo>
                      <a:pt x="11190" y="19880"/>
                    </a:lnTo>
                    <a:lnTo>
                      <a:pt x="11190" y="19277"/>
                    </a:lnTo>
                    <a:lnTo>
                      <a:pt x="7381" y="16747"/>
                    </a:lnTo>
                    <a:lnTo>
                      <a:pt x="1429" y="14940"/>
                    </a:lnTo>
                    <a:lnTo>
                      <a:pt x="3810" y="14940"/>
                    </a:lnTo>
                    <a:lnTo>
                      <a:pt x="3810" y="11807"/>
                    </a:lnTo>
                    <a:lnTo>
                      <a:pt x="4762" y="11084"/>
                    </a:lnTo>
                    <a:lnTo>
                      <a:pt x="3810" y="9880"/>
                    </a:lnTo>
                    <a:lnTo>
                      <a:pt x="3810" y="6867"/>
                    </a:lnTo>
                    <a:lnTo>
                      <a:pt x="0" y="494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3" name="Freeform 295">
                <a:extLst>
                  <a:ext uri="{FF2B5EF4-FFF2-40B4-BE49-F238E27FC236}">
                    <a16:creationId xmlns:a16="http://schemas.microsoft.com/office/drawing/2014/main" id="{5904B3FE-4289-3449-95FB-FD765AF6D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9590" y="2763931"/>
                <a:ext cx="107190" cy="77317"/>
              </a:xfrm>
              <a:custGeom>
                <a:avLst/>
                <a:gdLst>
                  <a:gd name="T0" fmla="*/ 0 w 20000"/>
                  <a:gd name="T1" fmla="*/ 3670 h 20000"/>
                  <a:gd name="T2" fmla="*/ 3421 w 20000"/>
                  <a:gd name="T3" fmla="*/ 734 h 20000"/>
                  <a:gd name="T4" fmla="*/ 4868 w 20000"/>
                  <a:gd name="T5" fmla="*/ 734 h 20000"/>
                  <a:gd name="T6" fmla="*/ 5395 w 20000"/>
                  <a:gd name="T7" fmla="*/ 2936 h 20000"/>
                  <a:gd name="T8" fmla="*/ 6711 w 20000"/>
                  <a:gd name="T9" fmla="*/ 734 h 20000"/>
                  <a:gd name="T10" fmla="*/ 8816 w 20000"/>
                  <a:gd name="T11" fmla="*/ 0 h 20000"/>
                  <a:gd name="T12" fmla="*/ 10921 w 20000"/>
                  <a:gd name="T13" fmla="*/ 0 h 20000"/>
                  <a:gd name="T14" fmla="*/ 13684 w 20000"/>
                  <a:gd name="T15" fmla="*/ 734 h 20000"/>
                  <a:gd name="T16" fmla="*/ 16447 w 20000"/>
                  <a:gd name="T17" fmla="*/ 2936 h 20000"/>
                  <a:gd name="T18" fmla="*/ 15789 w 20000"/>
                  <a:gd name="T19" fmla="*/ 5688 h 20000"/>
                  <a:gd name="T20" fmla="*/ 19079 w 20000"/>
                  <a:gd name="T21" fmla="*/ 7523 h 20000"/>
                  <a:gd name="T22" fmla="*/ 19868 w 20000"/>
                  <a:gd name="T23" fmla="*/ 12294 h 20000"/>
                  <a:gd name="T24" fmla="*/ 17763 w 20000"/>
                  <a:gd name="T25" fmla="*/ 13211 h 20000"/>
                  <a:gd name="T26" fmla="*/ 16447 w 20000"/>
                  <a:gd name="T27" fmla="*/ 15046 h 20000"/>
                  <a:gd name="T28" fmla="*/ 16447 w 20000"/>
                  <a:gd name="T29" fmla="*/ 19817 h 20000"/>
                  <a:gd name="T30" fmla="*/ 15789 w 20000"/>
                  <a:gd name="T31" fmla="*/ 19817 h 20000"/>
                  <a:gd name="T32" fmla="*/ 12368 w 20000"/>
                  <a:gd name="T33" fmla="*/ 17982 h 20000"/>
                  <a:gd name="T34" fmla="*/ 10921 w 20000"/>
                  <a:gd name="T35" fmla="*/ 13211 h 20000"/>
                  <a:gd name="T36" fmla="*/ 10263 w 20000"/>
                  <a:gd name="T37" fmla="*/ 16147 h 20000"/>
                  <a:gd name="T38" fmla="*/ 5395 w 20000"/>
                  <a:gd name="T39" fmla="*/ 10459 h 20000"/>
                  <a:gd name="T40" fmla="*/ 4868 w 20000"/>
                  <a:gd name="T41" fmla="*/ 8624 h 20000"/>
                  <a:gd name="T42" fmla="*/ 3421 w 20000"/>
                  <a:gd name="T43" fmla="*/ 5688 h 20000"/>
                  <a:gd name="T44" fmla="*/ 2105 w 20000"/>
                  <a:gd name="T45" fmla="*/ 7523 h 20000"/>
                  <a:gd name="T46" fmla="*/ 0 w 20000"/>
                  <a:gd name="T47" fmla="*/ 5688 h 20000"/>
                  <a:gd name="T48" fmla="*/ 0 w 20000"/>
                  <a:gd name="T49" fmla="*/ 367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000" h="20000">
                    <a:moveTo>
                      <a:pt x="0" y="3670"/>
                    </a:moveTo>
                    <a:lnTo>
                      <a:pt x="3421" y="734"/>
                    </a:lnTo>
                    <a:lnTo>
                      <a:pt x="4868" y="734"/>
                    </a:lnTo>
                    <a:lnTo>
                      <a:pt x="5395" y="2936"/>
                    </a:lnTo>
                    <a:lnTo>
                      <a:pt x="6711" y="734"/>
                    </a:lnTo>
                    <a:lnTo>
                      <a:pt x="8816" y="0"/>
                    </a:lnTo>
                    <a:lnTo>
                      <a:pt x="10921" y="0"/>
                    </a:lnTo>
                    <a:lnTo>
                      <a:pt x="13684" y="734"/>
                    </a:lnTo>
                    <a:lnTo>
                      <a:pt x="16447" y="2936"/>
                    </a:lnTo>
                    <a:lnTo>
                      <a:pt x="15789" y="5688"/>
                    </a:lnTo>
                    <a:lnTo>
                      <a:pt x="19079" y="7523"/>
                    </a:lnTo>
                    <a:lnTo>
                      <a:pt x="19868" y="12294"/>
                    </a:lnTo>
                    <a:lnTo>
                      <a:pt x="17763" y="13211"/>
                    </a:lnTo>
                    <a:lnTo>
                      <a:pt x="16447" y="15046"/>
                    </a:lnTo>
                    <a:lnTo>
                      <a:pt x="16447" y="19817"/>
                    </a:lnTo>
                    <a:lnTo>
                      <a:pt x="15789" y="19817"/>
                    </a:lnTo>
                    <a:lnTo>
                      <a:pt x="12368" y="17982"/>
                    </a:lnTo>
                    <a:lnTo>
                      <a:pt x="10921" y="13211"/>
                    </a:lnTo>
                    <a:lnTo>
                      <a:pt x="10263" y="16147"/>
                    </a:lnTo>
                    <a:lnTo>
                      <a:pt x="5395" y="10459"/>
                    </a:lnTo>
                    <a:lnTo>
                      <a:pt x="4868" y="8624"/>
                    </a:lnTo>
                    <a:lnTo>
                      <a:pt x="3421" y="5688"/>
                    </a:lnTo>
                    <a:lnTo>
                      <a:pt x="2105" y="7523"/>
                    </a:lnTo>
                    <a:lnTo>
                      <a:pt x="0" y="5688"/>
                    </a:lnTo>
                    <a:lnTo>
                      <a:pt x="0" y="3670"/>
                    </a:lnTo>
                    <a:close/>
                  </a:path>
                </a:pathLst>
              </a:custGeom>
              <a:solidFill>
                <a:srgbClr val="00915A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4" name="Freeform 294">
                <a:extLst>
                  <a:ext uri="{FF2B5EF4-FFF2-40B4-BE49-F238E27FC236}">
                    <a16:creationId xmlns:a16="http://schemas.microsoft.com/office/drawing/2014/main" id="{F0B8A052-A76E-D54F-9C04-D96753AAC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226" y="3052113"/>
                <a:ext cx="172208" cy="108945"/>
              </a:xfrm>
              <a:custGeom>
                <a:avLst/>
                <a:gdLst>
                  <a:gd name="T0" fmla="*/ 0 w 20000"/>
                  <a:gd name="T1" fmla="*/ 0 h 20000"/>
                  <a:gd name="T2" fmla="*/ 1306 w 20000"/>
                  <a:gd name="T3" fmla="*/ 513 h 20000"/>
                  <a:gd name="T4" fmla="*/ 898 w 20000"/>
                  <a:gd name="T5" fmla="*/ 1795 h 20000"/>
                  <a:gd name="T6" fmla="*/ 898 w 20000"/>
                  <a:gd name="T7" fmla="*/ 3333 h 20000"/>
                  <a:gd name="T8" fmla="*/ 3020 w 20000"/>
                  <a:gd name="T9" fmla="*/ 1795 h 20000"/>
                  <a:gd name="T10" fmla="*/ 4653 w 20000"/>
                  <a:gd name="T11" fmla="*/ 3333 h 20000"/>
                  <a:gd name="T12" fmla="*/ 5551 w 20000"/>
                  <a:gd name="T13" fmla="*/ 3333 h 20000"/>
                  <a:gd name="T14" fmla="*/ 7673 w 20000"/>
                  <a:gd name="T15" fmla="*/ 3333 h 20000"/>
                  <a:gd name="T16" fmla="*/ 9714 w 20000"/>
                  <a:gd name="T17" fmla="*/ 3846 h 20000"/>
                  <a:gd name="T18" fmla="*/ 10204 w 20000"/>
                  <a:gd name="T19" fmla="*/ 3333 h 20000"/>
                  <a:gd name="T20" fmla="*/ 11837 w 20000"/>
                  <a:gd name="T21" fmla="*/ 1795 h 20000"/>
                  <a:gd name="T22" fmla="*/ 15265 w 20000"/>
                  <a:gd name="T23" fmla="*/ 0 h 20000"/>
                  <a:gd name="T24" fmla="*/ 15673 w 20000"/>
                  <a:gd name="T25" fmla="*/ 513 h 20000"/>
                  <a:gd name="T26" fmla="*/ 18612 w 20000"/>
                  <a:gd name="T27" fmla="*/ 513 h 20000"/>
                  <a:gd name="T28" fmla="*/ 19020 w 20000"/>
                  <a:gd name="T29" fmla="*/ 1795 h 20000"/>
                  <a:gd name="T30" fmla="*/ 19918 w 20000"/>
                  <a:gd name="T31" fmla="*/ 1795 h 20000"/>
                  <a:gd name="T32" fmla="*/ 19918 w 20000"/>
                  <a:gd name="T33" fmla="*/ 5256 h 20000"/>
                  <a:gd name="T34" fmla="*/ 19020 w 20000"/>
                  <a:gd name="T35" fmla="*/ 5256 h 20000"/>
                  <a:gd name="T36" fmla="*/ 17714 w 20000"/>
                  <a:gd name="T37" fmla="*/ 7308 h 20000"/>
                  <a:gd name="T38" fmla="*/ 18612 w 20000"/>
                  <a:gd name="T39" fmla="*/ 10513 h 20000"/>
                  <a:gd name="T40" fmla="*/ 17388 w 20000"/>
                  <a:gd name="T41" fmla="*/ 11795 h 20000"/>
                  <a:gd name="T42" fmla="*/ 19020 w 20000"/>
                  <a:gd name="T43" fmla="*/ 14615 h 20000"/>
                  <a:gd name="T44" fmla="*/ 17714 w 20000"/>
                  <a:gd name="T45" fmla="*/ 14615 h 20000"/>
                  <a:gd name="T46" fmla="*/ 16571 w 20000"/>
                  <a:gd name="T47" fmla="*/ 13846 h 20000"/>
                  <a:gd name="T48" fmla="*/ 13551 w 20000"/>
                  <a:gd name="T49" fmla="*/ 15897 h 20000"/>
                  <a:gd name="T50" fmla="*/ 13061 w 20000"/>
                  <a:gd name="T51" fmla="*/ 15897 h 20000"/>
                  <a:gd name="T52" fmla="*/ 13061 w 20000"/>
                  <a:gd name="T53" fmla="*/ 19103 h 20000"/>
                  <a:gd name="T54" fmla="*/ 11020 w 20000"/>
                  <a:gd name="T55" fmla="*/ 19872 h 20000"/>
                  <a:gd name="T56" fmla="*/ 9714 w 20000"/>
                  <a:gd name="T57" fmla="*/ 19103 h 20000"/>
                  <a:gd name="T58" fmla="*/ 8490 w 20000"/>
                  <a:gd name="T59" fmla="*/ 19103 h 20000"/>
                  <a:gd name="T60" fmla="*/ 7673 w 20000"/>
                  <a:gd name="T61" fmla="*/ 17821 h 20000"/>
                  <a:gd name="T62" fmla="*/ 2204 w 20000"/>
                  <a:gd name="T63" fmla="*/ 19103 h 20000"/>
                  <a:gd name="T64" fmla="*/ 2204 w 20000"/>
                  <a:gd name="T65" fmla="*/ 15897 h 20000"/>
                  <a:gd name="T66" fmla="*/ 0 w 20000"/>
                  <a:gd name="T67" fmla="*/ 12564 h 20000"/>
                  <a:gd name="T68" fmla="*/ 898 w 20000"/>
                  <a:gd name="T69" fmla="*/ 11795 h 20000"/>
                  <a:gd name="T70" fmla="*/ 0 w 20000"/>
                  <a:gd name="T71" fmla="*/ 10513 h 20000"/>
                  <a:gd name="T72" fmla="*/ 0 w 20000"/>
                  <a:gd name="T73" fmla="*/ 9231 h 20000"/>
                  <a:gd name="T74" fmla="*/ 898 w 20000"/>
                  <a:gd name="T75" fmla="*/ 8590 h 20000"/>
                  <a:gd name="T76" fmla="*/ 1306 w 20000"/>
                  <a:gd name="T77" fmla="*/ 7308 h 20000"/>
                  <a:gd name="T78" fmla="*/ 898 w 20000"/>
                  <a:gd name="T79" fmla="*/ 5897 h 20000"/>
                  <a:gd name="T80" fmla="*/ 0 w 20000"/>
                  <a:gd name="T81" fmla="*/ 3846 h 20000"/>
                  <a:gd name="T82" fmla="*/ 0 w 20000"/>
                  <a:gd name="T83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306" y="513"/>
                    </a:lnTo>
                    <a:lnTo>
                      <a:pt x="898" y="1795"/>
                    </a:lnTo>
                    <a:lnTo>
                      <a:pt x="898" y="3333"/>
                    </a:lnTo>
                    <a:lnTo>
                      <a:pt x="3020" y="1795"/>
                    </a:lnTo>
                    <a:lnTo>
                      <a:pt x="4653" y="3333"/>
                    </a:lnTo>
                    <a:lnTo>
                      <a:pt x="5551" y="3333"/>
                    </a:lnTo>
                    <a:lnTo>
                      <a:pt x="7673" y="3333"/>
                    </a:lnTo>
                    <a:lnTo>
                      <a:pt x="9714" y="3846"/>
                    </a:lnTo>
                    <a:lnTo>
                      <a:pt x="10204" y="3333"/>
                    </a:lnTo>
                    <a:lnTo>
                      <a:pt x="11837" y="1795"/>
                    </a:lnTo>
                    <a:lnTo>
                      <a:pt x="15265" y="0"/>
                    </a:lnTo>
                    <a:lnTo>
                      <a:pt x="15673" y="513"/>
                    </a:lnTo>
                    <a:lnTo>
                      <a:pt x="18612" y="513"/>
                    </a:lnTo>
                    <a:lnTo>
                      <a:pt x="19020" y="1795"/>
                    </a:lnTo>
                    <a:lnTo>
                      <a:pt x="19918" y="1795"/>
                    </a:lnTo>
                    <a:lnTo>
                      <a:pt x="19918" y="5256"/>
                    </a:lnTo>
                    <a:lnTo>
                      <a:pt x="19020" y="5256"/>
                    </a:lnTo>
                    <a:lnTo>
                      <a:pt x="17714" y="7308"/>
                    </a:lnTo>
                    <a:lnTo>
                      <a:pt x="18612" y="10513"/>
                    </a:lnTo>
                    <a:lnTo>
                      <a:pt x="17388" y="11795"/>
                    </a:lnTo>
                    <a:lnTo>
                      <a:pt x="19020" y="14615"/>
                    </a:lnTo>
                    <a:lnTo>
                      <a:pt x="17714" y="14615"/>
                    </a:lnTo>
                    <a:lnTo>
                      <a:pt x="16571" y="13846"/>
                    </a:lnTo>
                    <a:lnTo>
                      <a:pt x="13551" y="15897"/>
                    </a:lnTo>
                    <a:lnTo>
                      <a:pt x="13061" y="15897"/>
                    </a:lnTo>
                    <a:lnTo>
                      <a:pt x="13061" y="19103"/>
                    </a:lnTo>
                    <a:lnTo>
                      <a:pt x="11020" y="19872"/>
                    </a:lnTo>
                    <a:lnTo>
                      <a:pt x="9714" y="19103"/>
                    </a:lnTo>
                    <a:lnTo>
                      <a:pt x="8490" y="19103"/>
                    </a:lnTo>
                    <a:lnTo>
                      <a:pt x="7673" y="17821"/>
                    </a:lnTo>
                    <a:lnTo>
                      <a:pt x="2204" y="19103"/>
                    </a:lnTo>
                    <a:lnTo>
                      <a:pt x="2204" y="15897"/>
                    </a:lnTo>
                    <a:lnTo>
                      <a:pt x="0" y="12564"/>
                    </a:lnTo>
                    <a:lnTo>
                      <a:pt x="898" y="11795"/>
                    </a:lnTo>
                    <a:lnTo>
                      <a:pt x="0" y="10513"/>
                    </a:lnTo>
                    <a:lnTo>
                      <a:pt x="0" y="9231"/>
                    </a:lnTo>
                    <a:lnTo>
                      <a:pt x="898" y="8590"/>
                    </a:lnTo>
                    <a:lnTo>
                      <a:pt x="1306" y="7308"/>
                    </a:lnTo>
                    <a:lnTo>
                      <a:pt x="898" y="5897"/>
                    </a:lnTo>
                    <a:lnTo>
                      <a:pt x="0" y="38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5" name="Freeform 293">
                <a:extLst>
                  <a:ext uri="{FF2B5EF4-FFF2-40B4-BE49-F238E27FC236}">
                    <a16:creationId xmlns:a16="http://schemas.microsoft.com/office/drawing/2014/main" id="{7BF4CD42-4AB5-D943-ABAA-A27CDD1F0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952" y="2519682"/>
                <a:ext cx="77319" cy="94889"/>
              </a:xfrm>
              <a:custGeom>
                <a:avLst/>
                <a:gdLst>
                  <a:gd name="T0" fmla="*/ 2569 w 20000"/>
                  <a:gd name="T1" fmla="*/ 19111 h 20000"/>
                  <a:gd name="T2" fmla="*/ 2569 w 20000"/>
                  <a:gd name="T3" fmla="*/ 13778 h 20000"/>
                  <a:gd name="T4" fmla="*/ 734 w 20000"/>
                  <a:gd name="T5" fmla="*/ 12296 h 20000"/>
                  <a:gd name="T6" fmla="*/ 0 w 20000"/>
                  <a:gd name="T7" fmla="*/ 13778 h 20000"/>
                  <a:gd name="T8" fmla="*/ 0 w 20000"/>
                  <a:gd name="T9" fmla="*/ 7556 h 20000"/>
                  <a:gd name="T10" fmla="*/ 0 w 20000"/>
                  <a:gd name="T11" fmla="*/ 3852 h 20000"/>
                  <a:gd name="T12" fmla="*/ 2569 w 20000"/>
                  <a:gd name="T13" fmla="*/ 5333 h 20000"/>
                  <a:gd name="T14" fmla="*/ 3670 w 20000"/>
                  <a:gd name="T15" fmla="*/ 1481 h 20000"/>
                  <a:gd name="T16" fmla="*/ 7523 w 20000"/>
                  <a:gd name="T17" fmla="*/ 2963 h 20000"/>
                  <a:gd name="T18" fmla="*/ 7523 w 20000"/>
                  <a:gd name="T19" fmla="*/ 0 h 20000"/>
                  <a:gd name="T20" fmla="*/ 13211 w 20000"/>
                  <a:gd name="T21" fmla="*/ 0 h 20000"/>
                  <a:gd name="T22" fmla="*/ 15963 w 20000"/>
                  <a:gd name="T23" fmla="*/ 3852 h 20000"/>
                  <a:gd name="T24" fmla="*/ 19817 w 20000"/>
                  <a:gd name="T25" fmla="*/ 5333 h 20000"/>
                  <a:gd name="T26" fmla="*/ 17982 w 20000"/>
                  <a:gd name="T27" fmla="*/ 7556 h 20000"/>
                  <a:gd name="T28" fmla="*/ 15046 w 20000"/>
                  <a:gd name="T29" fmla="*/ 7556 h 20000"/>
                  <a:gd name="T30" fmla="*/ 15046 w 20000"/>
                  <a:gd name="T31" fmla="*/ 9037 h 20000"/>
                  <a:gd name="T32" fmla="*/ 15046 w 20000"/>
                  <a:gd name="T33" fmla="*/ 9926 h 20000"/>
                  <a:gd name="T34" fmla="*/ 13211 w 20000"/>
                  <a:gd name="T35" fmla="*/ 12296 h 20000"/>
                  <a:gd name="T36" fmla="*/ 10459 w 20000"/>
                  <a:gd name="T37" fmla="*/ 13778 h 20000"/>
                  <a:gd name="T38" fmla="*/ 10459 w 20000"/>
                  <a:gd name="T39" fmla="*/ 17630 h 20000"/>
                  <a:gd name="T40" fmla="*/ 10459 w 20000"/>
                  <a:gd name="T41" fmla="*/ 19852 h 20000"/>
                  <a:gd name="T42" fmla="*/ 7523 w 20000"/>
                  <a:gd name="T43" fmla="*/ 19852 h 20000"/>
                  <a:gd name="T44" fmla="*/ 2569 w 20000"/>
                  <a:gd name="T45" fmla="*/ 19111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000" h="20000">
                    <a:moveTo>
                      <a:pt x="2569" y="19111"/>
                    </a:moveTo>
                    <a:lnTo>
                      <a:pt x="2569" y="13778"/>
                    </a:lnTo>
                    <a:lnTo>
                      <a:pt x="734" y="12296"/>
                    </a:lnTo>
                    <a:lnTo>
                      <a:pt x="0" y="13778"/>
                    </a:lnTo>
                    <a:lnTo>
                      <a:pt x="0" y="7556"/>
                    </a:lnTo>
                    <a:lnTo>
                      <a:pt x="0" y="3852"/>
                    </a:lnTo>
                    <a:lnTo>
                      <a:pt x="2569" y="5333"/>
                    </a:lnTo>
                    <a:lnTo>
                      <a:pt x="3670" y="1481"/>
                    </a:lnTo>
                    <a:lnTo>
                      <a:pt x="7523" y="2963"/>
                    </a:lnTo>
                    <a:lnTo>
                      <a:pt x="7523" y="0"/>
                    </a:lnTo>
                    <a:lnTo>
                      <a:pt x="13211" y="0"/>
                    </a:lnTo>
                    <a:lnTo>
                      <a:pt x="15963" y="3852"/>
                    </a:lnTo>
                    <a:lnTo>
                      <a:pt x="19817" y="5333"/>
                    </a:lnTo>
                    <a:lnTo>
                      <a:pt x="17982" y="7556"/>
                    </a:lnTo>
                    <a:lnTo>
                      <a:pt x="15046" y="7556"/>
                    </a:lnTo>
                    <a:lnTo>
                      <a:pt x="15046" y="9037"/>
                    </a:lnTo>
                    <a:lnTo>
                      <a:pt x="15046" y="9926"/>
                    </a:lnTo>
                    <a:lnTo>
                      <a:pt x="13211" y="12296"/>
                    </a:lnTo>
                    <a:lnTo>
                      <a:pt x="10459" y="13778"/>
                    </a:lnTo>
                    <a:lnTo>
                      <a:pt x="10459" y="17630"/>
                    </a:lnTo>
                    <a:lnTo>
                      <a:pt x="10459" y="19852"/>
                    </a:lnTo>
                    <a:lnTo>
                      <a:pt x="7523" y="19852"/>
                    </a:lnTo>
                    <a:lnTo>
                      <a:pt x="2569" y="1911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6" name="Freeform 292">
                <a:extLst>
                  <a:ext uri="{FF2B5EF4-FFF2-40B4-BE49-F238E27FC236}">
                    <a16:creationId xmlns:a16="http://schemas.microsoft.com/office/drawing/2014/main" id="{A1C2BA94-AEC2-A046-8B89-CBD662232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030" y="2563609"/>
                <a:ext cx="40414" cy="49202"/>
              </a:xfrm>
              <a:custGeom>
                <a:avLst/>
                <a:gdLst>
                  <a:gd name="T0" fmla="*/ 14138 w 20000"/>
                  <a:gd name="T1" fmla="*/ 19710 h 20000"/>
                  <a:gd name="T2" fmla="*/ 12414 w 20000"/>
                  <a:gd name="T3" fmla="*/ 19710 h 20000"/>
                  <a:gd name="T4" fmla="*/ 8966 w 20000"/>
                  <a:gd name="T5" fmla="*/ 13623 h 20000"/>
                  <a:gd name="T6" fmla="*/ 0 w 20000"/>
                  <a:gd name="T7" fmla="*/ 4638 h 20000"/>
                  <a:gd name="T8" fmla="*/ 3448 w 20000"/>
                  <a:gd name="T9" fmla="*/ 4638 h 20000"/>
                  <a:gd name="T10" fmla="*/ 5517 w 20000"/>
                  <a:gd name="T11" fmla="*/ 1739 h 20000"/>
                  <a:gd name="T12" fmla="*/ 8966 w 20000"/>
                  <a:gd name="T13" fmla="*/ 4638 h 20000"/>
                  <a:gd name="T14" fmla="*/ 12414 w 20000"/>
                  <a:gd name="T15" fmla="*/ 1739 h 20000"/>
                  <a:gd name="T16" fmla="*/ 14138 w 20000"/>
                  <a:gd name="T17" fmla="*/ 0 h 20000"/>
                  <a:gd name="T18" fmla="*/ 17586 w 20000"/>
                  <a:gd name="T19" fmla="*/ 0 h 20000"/>
                  <a:gd name="T20" fmla="*/ 19655 w 20000"/>
                  <a:gd name="T21" fmla="*/ 6087 h 20000"/>
                  <a:gd name="T22" fmla="*/ 14138 w 20000"/>
                  <a:gd name="T23" fmla="*/ 8986 h 20000"/>
                  <a:gd name="T24" fmla="*/ 17586 w 20000"/>
                  <a:gd name="T25" fmla="*/ 12174 h 20000"/>
                  <a:gd name="T26" fmla="*/ 14138 w 20000"/>
                  <a:gd name="T27" fmla="*/ 13623 h 20000"/>
                  <a:gd name="T28" fmla="*/ 14138 w 20000"/>
                  <a:gd name="T29" fmla="*/ 1971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000" h="20000">
                    <a:moveTo>
                      <a:pt x="14138" y="19710"/>
                    </a:moveTo>
                    <a:lnTo>
                      <a:pt x="12414" y="19710"/>
                    </a:lnTo>
                    <a:lnTo>
                      <a:pt x="8966" y="13623"/>
                    </a:lnTo>
                    <a:lnTo>
                      <a:pt x="0" y="4638"/>
                    </a:lnTo>
                    <a:lnTo>
                      <a:pt x="3448" y="4638"/>
                    </a:lnTo>
                    <a:lnTo>
                      <a:pt x="5517" y="1739"/>
                    </a:lnTo>
                    <a:lnTo>
                      <a:pt x="8966" y="4638"/>
                    </a:lnTo>
                    <a:lnTo>
                      <a:pt x="12414" y="1739"/>
                    </a:lnTo>
                    <a:lnTo>
                      <a:pt x="14138" y="0"/>
                    </a:lnTo>
                    <a:lnTo>
                      <a:pt x="17586" y="0"/>
                    </a:lnTo>
                    <a:lnTo>
                      <a:pt x="19655" y="6087"/>
                    </a:lnTo>
                    <a:lnTo>
                      <a:pt x="14138" y="8986"/>
                    </a:lnTo>
                    <a:lnTo>
                      <a:pt x="17586" y="12174"/>
                    </a:lnTo>
                    <a:lnTo>
                      <a:pt x="14138" y="13623"/>
                    </a:lnTo>
                    <a:lnTo>
                      <a:pt x="14138" y="1971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7" name="Freeform 291">
                <a:extLst>
                  <a:ext uri="{FF2B5EF4-FFF2-40B4-BE49-F238E27FC236}">
                    <a16:creationId xmlns:a16="http://schemas.microsoft.com/office/drawing/2014/main" id="{72F4059C-B6FD-5E4F-A375-FD5F8527F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1126" y="2584695"/>
                <a:ext cx="26359" cy="19331"/>
              </a:xfrm>
              <a:custGeom>
                <a:avLst/>
                <a:gdLst>
                  <a:gd name="T0" fmla="*/ 19474 w 20000"/>
                  <a:gd name="T1" fmla="*/ 19286 h 20000"/>
                  <a:gd name="T2" fmla="*/ 11053 w 20000"/>
                  <a:gd name="T3" fmla="*/ 19286 h 20000"/>
                  <a:gd name="T4" fmla="*/ 5789 w 20000"/>
                  <a:gd name="T5" fmla="*/ 11429 h 20000"/>
                  <a:gd name="T6" fmla="*/ 0 w 20000"/>
                  <a:gd name="T7" fmla="*/ 7857 h 20000"/>
                  <a:gd name="T8" fmla="*/ 13684 w 20000"/>
                  <a:gd name="T9" fmla="*/ 0 h 20000"/>
                  <a:gd name="T10" fmla="*/ 19474 w 20000"/>
                  <a:gd name="T11" fmla="*/ 1928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00" h="20000">
                    <a:moveTo>
                      <a:pt x="19474" y="19286"/>
                    </a:moveTo>
                    <a:lnTo>
                      <a:pt x="11053" y="19286"/>
                    </a:lnTo>
                    <a:lnTo>
                      <a:pt x="5789" y="11429"/>
                    </a:lnTo>
                    <a:lnTo>
                      <a:pt x="0" y="7857"/>
                    </a:lnTo>
                    <a:lnTo>
                      <a:pt x="13684" y="0"/>
                    </a:lnTo>
                    <a:lnTo>
                      <a:pt x="19474" y="1928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8" name="Freeform 290">
                <a:extLst>
                  <a:ext uri="{FF2B5EF4-FFF2-40B4-BE49-F238E27FC236}">
                    <a16:creationId xmlns:a16="http://schemas.microsoft.com/office/drawing/2014/main" id="{6320EFA6-17DC-C847-B43F-70DD9100C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030" y="2611058"/>
                <a:ext cx="19328" cy="12300"/>
              </a:xfrm>
              <a:custGeom>
                <a:avLst/>
                <a:gdLst>
                  <a:gd name="T0" fmla="*/ 11852 w 20000"/>
                  <a:gd name="T1" fmla="*/ 18824 h 20000"/>
                  <a:gd name="T2" fmla="*/ 0 w 20000"/>
                  <a:gd name="T3" fmla="*/ 18824 h 20000"/>
                  <a:gd name="T4" fmla="*/ 7407 w 20000"/>
                  <a:gd name="T5" fmla="*/ 0 h 20000"/>
                  <a:gd name="T6" fmla="*/ 11852 w 20000"/>
                  <a:gd name="T7" fmla="*/ 5882 h 20000"/>
                  <a:gd name="T8" fmla="*/ 19259 w 20000"/>
                  <a:gd name="T9" fmla="*/ 5882 h 20000"/>
                  <a:gd name="T10" fmla="*/ 19259 w 20000"/>
                  <a:gd name="T11" fmla="*/ 18824 h 20000"/>
                  <a:gd name="T12" fmla="*/ 11852 w 20000"/>
                  <a:gd name="T13" fmla="*/ 1882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00" h="20000">
                    <a:moveTo>
                      <a:pt x="11852" y="18824"/>
                    </a:moveTo>
                    <a:lnTo>
                      <a:pt x="0" y="18824"/>
                    </a:lnTo>
                    <a:lnTo>
                      <a:pt x="7407" y="0"/>
                    </a:lnTo>
                    <a:lnTo>
                      <a:pt x="11852" y="5882"/>
                    </a:lnTo>
                    <a:lnTo>
                      <a:pt x="19259" y="5882"/>
                    </a:lnTo>
                    <a:lnTo>
                      <a:pt x="19259" y="18824"/>
                    </a:lnTo>
                    <a:lnTo>
                      <a:pt x="11852" y="18824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9" name="Freeform 289">
                <a:extLst>
                  <a:ext uri="{FF2B5EF4-FFF2-40B4-BE49-F238E27FC236}">
                    <a16:creationId xmlns:a16="http://schemas.microsoft.com/office/drawing/2014/main" id="{32295879-6BE3-0243-9489-802B11514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2718" y="2611058"/>
                <a:ext cx="260068" cy="316299"/>
              </a:xfrm>
              <a:custGeom>
                <a:avLst/>
                <a:gdLst>
                  <a:gd name="T0" fmla="*/ 6450 w 20000"/>
                  <a:gd name="T1" fmla="*/ 177 h 20000"/>
                  <a:gd name="T2" fmla="*/ 8130 w 20000"/>
                  <a:gd name="T3" fmla="*/ 710 h 20000"/>
                  <a:gd name="T4" fmla="*/ 8130 w 20000"/>
                  <a:gd name="T5" fmla="*/ 1375 h 20000"/>
                  <a:gd name="T6" fmla="*/ 9539 w 20000"/>
                  <a:gd name="T7" fmla="*/ 1818 h 20000"/>
                  <a:gd name="T8" fmla="*/ 10081 w 20000"/>
                  <a:gd name="T9" fmla="*/ 2971 h 20000"/>
                  <a:gd name="T10" fmla="*/ 11762 w 20000"/>
                  <a:gd name="T11" fmla="*/ 2084 h 20000"/>
                  <a:gd name="T12" fmla="*/ 14038 w 20000"/>
                  <a:gd name="T13" fmla="*/ 1818 h 20000"/>
                  <a:gd name="T14" fmla="*/ 16260 w 20000"/>
                  <a:gd name="T15" fmla="*/ 2971 h 20000"/>
                  <a:gd name="T16" fmla="*/ 18266 w 20000"/>
                  <a:gd name="T17" fmla="*/ 4789 h 20000"/>
                  <a:gd name="T18" fmla="*/ 17073 w 20000"/>
                  <a:gd name="T19" fmla="*/ 5721 h 20000"/>
                  <a:gd name="T20" fmla="*/ 18266 w 20000"/>
                  <a:gd name="T21" fmla="*/ 6874 h 20000"/>
                  <a:gd name="T22" fmla="*/ 19079 w 20000"/>
                  <a:gd name="T23" fmla="*/ 7982 h 20000"/>
                  <a:gd name="T24" fmla="*/ 19350 w 20000"/>
                  <a:gd name="T25" fmla="*/ 9623 h 20000"/>
                  <a:gd name="T26" fmla="*/ 19350 w 20000"/>
                  <a:gd name="T27" fmla="*/ 10510 h 20000"/>
                  <a:gd name="T28" fmla="*/ 18266 w 20000"/>
                  <a:gd name="T29" fmla="*/ 10998 h 20000"/>
                  <a:gd name="T30" fmla="*/ 13496 w 20000"/>
                  <a:gd name="T31" fmla="*/ 12151 h 20000"/>
                  <a:gd name="T32" fmla="*/ 13496 w 20000"/>
                  <a:gd name="T33" fmla="*/ 13304 h 20000"/>
                  <a:gd name="T34" fmla="*/ 14580 w 20000"/>
                  <a:gd name="T35" fmla="*/ 14412 h 20000"/>
                  <a:gd name="T36" fmla="*/ 16260 w 20000"/>
                  <a:gd name="T37" fmla="*/ 15344 h 20000"/>
                  <a:gd name="T38" fmla="*/ 17073 w 20000"/>
                  <a:gd name="T39" fmla="*/ 16497 h 20000"/>
                  <a:gd name="T40" fmla="*/ 15393 w 20000"/>
                  <a:gd name="T41" fmla="*/ 17650 h 20000"/>
                  <a:gd name="T42" fmla="*/ 15989 w 20000"/>
                  <a:gd name="T43" fmla="*/ 19468 h 20000"/>
                  <a:gd name="T44" fmla="*/ 14038 w 20000"/>
                  <a:gd name="T45" fmla="*/ 19246 h 20000"/>
                  <a:gd name="T46" fmla="*/ 12629 w 20000"/>
                  <a:gd name="T47" fmla="*/ 19468 h 20000"/>
                  <a:gd name="T48" fmla="*/ 10949 w 20000"/>
                  <a:gd name="T49" fmla="*/ 19468 h 20000"/>
                  <a:gd name="T50" fmla="*/ 10081 w 20000"/>
                  <a:gd name="T51" fmla="*/ 19956 h 20000"/>
                  <a:gd name="T52" fmla="*/ 8130 w 20000"/>
                  <a:gd name="T53" fmla="*/ 19246 h 20000"/>
                  <a:gd name="T54" fmla="*/ 7317 w 20000"/>
                  <a:gd name="T55" fmla="*/ 19246 h 20000"/>
                  <a:gd name="T56" fmla="*/ 6721 w 20000"/>
                  <a:gd name="T57" fmla="*/ 18758 h 20000"/>
                  <a:gd name="T58" fmla="*/ 5854 w 20000"/>
                  <a:gd name="T59" fmla="*/ 18758 h 20000"/>
                  <a:gd name="T60" fmla="*/ 5312 w 20000"/>
                  <a:gd name="T61" fmla="*/ 19468 h 20000"/>
                  <a:gd name="T62" fmla="*/ 4444 w 20000"/>
                  <a:gd name="T63" fmla="*/ 19468 h 20000"/>
                  <a:gd name="T64" fmla="*/ 3631 w 20000"/>
                  <a:gd name="T65" fmla="*/ 19468 h 20000"/>
                  <a:gd name="T66" fmla="*/ 3089 w 20000"/>
                  <a:gd name="T67" fmla="*/ 18315 h 20000"/>
                  <a:gd name="T68" fmla="*/ 5041 w 20000"/>
                  <a:gd name="T69" fmla="*/ 15787 h 20000"/>
                  <a:gd name="T70" fmla="*/ 1409 w 20000"/>
                  <a:gd name="T71" fmla="*/ 14412 h 20000"/>
                  <a:gd name="T72" fmla="*/ 542 w 20000"/>
                  <a:gd name="T73" fmla="*/ 13304 h 20000"/>
                  <a:gd name="T74" fmla="*/ 542 w 20000"/>
                  <a:gd name="T75" fmla="*/ 11441 h 20000"/>
                  <a:gd name="T76" fmla="*/ 867 w 20000"/>
                  <a:gd name="T77" fmla="*/ 9623 h 20000"/>
                  <a:gd name="T78" fmla="*/ 867 w 20000"/>
                  <a:gd name="T79" fmla="*/ 7982 h 20000"/>
                  <a:gd name="T80" fmla="*/ 1409 w 20000"/>
                  <a:gd name="T81" fmla="*/ 6164 h 20000"/>
                  <a:gd name="T82" fmla="*/ 2764 w 20000"/>
                  <a:gd name="T83" fmla="*/ 5055 h 20000"/>
                  <a:gd name="T84" fmla="*/ 4228 w 20000"/>
                  <a:gd name="T85" fmla="*/ 3636 h 20000"/>
                  <a:gd name="T86" fmla="*/ 5041 w 20000"/>
                  <a:gd name="T87" fmla="*/ 3193 h 20000"/>
                  <a:gd name="T88" fmla="*/ 5312 w 20000"/>
                  <a:gd name="T89" fmla="*/ 2971 h 20000"/>
                  <a:gd name="T90" fmla="*/ 5312 w 20000"/>
                  <a:gd name="T91" fmla="*/ 2084 h 20000"/>
                  <a:gd name="T92" fmla="*/ 5312 w 20000"/>
                  <a:gd name="T93" fmla="*/ 887 h 20000"/>
                  <a:gd name="T94" fmla="*/ 4228 w 20000"/>
                  <a:gd name="T95" fmla="*/ 177 h 20000"/>
                  <a:gd name="T96" fmla="*/ 5041 w 20000"/>
                  <a:gd name="T9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000" h="20000">
                    <a:moveTo>
                      <a:pt x="5041" y="0"/>
                    </a:moveTo>
                    <a:lnTo>
                      <a:pt x="6450" y="177"/>
                    </a:lnTo>
                    <a:lnTo>
                      <a:pt x="7317" y="177"/>
                    </a:lnTo>
                    <a:lnTo>
                      <a:pt x="8130" y="710"/>
                    </a:lnTo>
                    <a:lnTo>
                      <a:pt x="8130" y="887"/>
                    </a:lnTo>
                    <a:lnTo>
                      <a:pt x="8130" y="1375"/>
                    </a:lnTo>
                    <a:lnTo>
                      <a:pt x="8726" y="1818"/>
                    </a:lnTo>
                    <a:lnTo>
                      <a:pt x="9539" y="1818"/>
                    </a:lnTo>
                    <a:lnTo>
                      <a:pt x="10407" y="1818"/>
                    </a:lnTo>
                    <a:lnTo>
                      <a:pt x="10081" y="2971"/>
                    </a:lnTo>
                    <a:lnTo>
                      <a:pt x="11220" y="2971"/>
                    </a:lnTo>
                    <a:lnTo>
                      <a:pt x="11762" y="2084"/>
                    </a:lnTo>
                    <a:lnTo>
                      <a:pt x="13496" y="887"/>
                    </a:lnTo>
                    <a:lnTo>
                      <a:pt x="14038" y="1818"/>
                    </a:lnTo>
                    <a:lnTo>
                      <a:pt x="15989" y="2528"/>
                    </a:lnTo>
                    <a:lnTo>
                      <a:pt x="16260" y="2971"/>
                    </a:lnTo>
                    <a:lnTo>
                      <a:pt x="17724" y="3636"/>
                    </a:lnTo>
                    <a:lnTo>
                      <a:pt x="18266" y="4789"/>
                    </a:lnTo>
                    <a:lnTo>
                      <a:pt x="17073" y="5499"/>
                    </a:lnTo>
                    <a:lnTo>
                      <a:pt x="17073" y="5721"/>
                    </a:lnTo>
                    <a:lnTo>
                      <a:pt x="18482" y="6608"/>
                    </a:lnTo>
                    <a:lnTo>
                      <a:pt x="18266" y="6874"/>
                    </a:lnTo>
                    <a:lnTo>
                      <a:pt x="18482" y="7982"/>
                    </a:lnTo>
                    <a:lnTo>
                      <a:pt x="19079" y="7982"/>
                    </a:lnTo>
                    <a:lnTo>
                      <a:pt x="19079" y="8514"/>
                    </a:lnTo>
                    <a:lnTo>
                      <a:pt x="19350" y="9623"/>
                    </a:lnTo>
                    <a:lnTo>
                      <a:pt x="19946" y="9845"/>
                    </a:lnTo>
                    <a:lnTo>
                      <a:pt x="19350" y="10510"/>
                    </a:lnTo>
                    <a:lnTo>
                      <a:pt x="18482" y="10510"/>
                    </a:lnTo>
                    <a:lnTo>
                      <a:pt x="18266" y="10998"/>
                    </a:lnTo>
                    <a:lnTo>
                      <a:pt x="14038" y="12594"/>
                    </a:lnTo>
                    <a:lnTo>
                      <a:pt x="13496" y="12151"/>
                    </a:lnTo>
                    <a:lnTo>
                      <a:pt x="13496" y="12594"/>
                    </a:lnTo>
                    <a:lnTo>
                      <a:pt x="13496" y="13304"/>
                    </a:lnTo>
                    <a:lnTo>
                      <a:pt x="14580" y="13525"/>
                    </a:lnTo>
                    <a:lnTo>
                      <a:pt x="14580" y="14412"/>
                    </a:lnTo>
                    <a:lnTo>
                      <a:pt x="15989" y="15122"/>
                    </a:lnTo>
                    <a:lnTo>
                      <a:pt x="16260" y="15344"/>
                    </a:lnTo>
                    <a:lnTo>
                      <a:pt x="17073" y="16231"/>
                    </a:lnTo>
                    <a:lnTo>
                      <a:pt x="17073" y="16497"/>
                    </a:lnTo>
                    <a:lnTo>
                      <a:pt x="17073" y="17428"/>
                    </a:lnTo>
                    <a:lnTo>
                      <a:pt x="15393" y="17650"/>
                    </a:lnTo>
                    <a:lnTo>
                      <a:pt x="15393" y="18758"/>
                    </a:lnTo>
                    <a:lnTo>
                      <a:pt x="15989" y="19468"/>
                    </a:lnTo>
                    <a:lnTo>
                      <a:pt x="15393" y="19246"/>
                    </a:lnTo>
                    <a:lnTo>
                      <a:pt x="14038" y="19246"/>
                    </a:lnTo>
                    <a:lnTo>
                      <a:pt x="13496" y="19468"/>
                    </a:lnTo>
                    <a:lnTo>
                      <a:pt x="12629" y="19468"/>
                    </a:lnTo>
                    <a:lnTo>
                      <a:pt x="11220" y="19956"/>
                    </a:lnTo>
                    <a:lnTo>
                      <a:pt x="10949" y="19468"/>
                    </a:lnTo>
                    <a:lnTo>
                      <a:pt x="10081" y="19468"/>
                    </a:lnTo>
                    <a:lnTo>
                      <a:pt x="10081" y="19956"/>
                    </a:lnTo>
                    <a:lnTo>
                      <a:pt x="8726" y="19468"/>
                    </a:lnTo>
                    <a:lnTo>
                      <a:pt x="8130" y="19246"/>
                    </a:lnTo>
                    <a:lnTo>
                      <a:pt x="7534" y="19246"/>
                    </a:lnTo>
                    <a:lnTo>
                      <a:pt x="7317" y="19246"/>
                    </a:lnTo>
                    <a:lnTo>
                      <a:pt x="6721" y="19246"/>
                    </a:lnTo>
                    <a:lnTo>
                      <a:pt x="6721" y="18758"/>
                    </a:lnTo>
                    <a:lnTo>
                      <a:pt x="6450" y="18758"/>
                    </a:lnTo>
                    <a:lnTo>
                      <a:pt x="5854" y="18758"/>
                    </a:lnTo>
                    <a:lnTo>
                      <a:pt x="5312" y="19246"/>
                    </a:lnTo>
                    <a:lnTo>
                      <a:pt x="5312" y="19468"/>
                    </a:lnTo>
                    <a:lnTo>
                      <a:pt x="5041" y="19468"/>
                    </a:lnTo>
                    <a:lnTo>
                      <a:pt x="4444" y="19468"/>
                    </a:lnTo>
                    <a:lnTo>
                      <a:pt x="4228" y="19468"/>
                    </a:lnTo>
                    <a:lnTo>
                      <a:pt x="3631" y="19468"/>
                    </a:lnTo>
                    <a:lnTo>
                      <a:pt x="3089" y="19468"/>
                    </a:lnTo>
                    <a:lnTo>
                      <a:pt x="3089" y="18315"/>
                    </a:lnTo>
                    <a:lnTo>
                      <a:pt x="4228" y="16940"/>
                    </a:lnTo>
                    <a:lnTo>
                      <a:pt x="5041" y="15787"/>
                    </a:lnTo>
                    <a:lnTo>
                      <a:pt x="3631" y="15344"/>
                    </a:lnTo>
                    <a:lnTo>
                      <a:pt x="1409" y="14412"/>
                    </a:lnTo>
                    <a:lnTo>
                      <a:pt x="1409" y="13525"/>
                    </a:lnTo>
                    <a:lnTo>
                      <a:pt x="542" y="13304"/>
                    </a:lnTo>
                    <a:lnTo>
                      <a:pt x="867" y="12594"/>
                    </a:lnTo>
                    <a:lnTo>
                      <a:pt x="542" y="11441"/>
                    </a:lnTo>
                    <a:lnTo>
                      <a:pt x="542" y="10510"/>
                    </a:lnTo>
                    <a:lnTo>
                      <a:pt x="867" y="9623"/>
                    </a:lnTo>
                    <a:lnTo>
                      <a:pt x="0" y="8514"/>
                    </a:lnTo>
                    <a:lnTo>
                      <a:pt x="867" y="7982"/>
                    </a:lnTo>
                    <a:lnTo>
                      <a:pt x="1680" y="7982"/>
                    </a:lnTo>
                    <a:lnTo>
                      <a:pt x="1409" y="6164"/>
                    </a:lnTo>
                    <a:lnTo>
                      <a:pt x="2222" y="6164"/>
                    </a:lnTo>
                    <a:lnTo>
                      <a:pt x="2764" y="5055"/>
                    </a:lnTo>
                    <a:lnTo>
                      <a:pt x="2222" y="3636"/>
                    </a:lnTo>
                    <a:lnTo>
                      <a:pt x="4228" y="3636"/>
                    </a:lnTo>
                    <a:lnTo>
                      <a:pt x="4444" y="4346"/>
                    </a:lnTo>
                    <a:lnTo>
                      <a:pt x="5041" y="3193"/>
                    </a:lnTo>
                    <a:lnTo>
                      <a:pt x="5854" y="3193"/>
                    </a:lnTo>
                    <a:lnTo>
                      <a:pt x="5312" y="2971"/>
                    </a:lnTo>
                    <a:lnTo>
                      <a:pt x="5854" y="2084"/>
                    </a:lnTo>
                    <a:lnTo>
                      <a:pt x="5312" y="2084"/>
                    </a:lnTo>
                    <a:lnTo>
                      <a:pt x="5312" y="1818"/>
                    </a:lnTo>
                    <a:lnTo>
                      <a:pt x="5312" y="887"/>
                    </a:lnTo>
                    <a:lnTo>
                      <a:pt x="5041" y="177"/>
                    </a:lnTo>
                    <a:lnTo>
                      <a:pt x="4228" y="177"/>
                    </a:lnTo>
                    <a:lnTo>
                      <a:pt x="4444" y="0"/>
                    </a:lnTo>
                    <a:lnTo>
                      <a:pt x="5041" y="0"/>
                    </a:lnTo>
                    <a:close/>
                  </a:path>
                </a:pathLst>
              </a:custGeom>
              <a:solidFill>
                <a:srgbClr val="00915A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0" name="Freeform 288">
                <a:extLst>
                  <a:ext uri="{FF2B5EF4-FFF2-40B4-BE49-F238E27FC236}">
                    <a16:creationId xmlns:a16="http://schemas.microsoft.com/office/drawing/2014/main" id="{2C9CD5B5-29D3-834B-B0A0-ED2AD2730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7134" y="1862486"/>
                <a:ext cx="323329" cy="520131"/>
              </a:xfrm>
              <a:custGeom>
                <a:avLst/>
                <a:gdLst>
                  <a:gd name="T0" fmla="*/ 12321 w 20000"/>
                  <a:gd name="T1" fmla="*/ 2514 h 20000"/>
                  <a:gd name="T2" fmla="*/ 13666 w 20000"/>
                  <a:gd name="T3" fmla="*/ 3622 h 20000"/>
                  <a:gd name="T4" fmla="*/ 13666 w 20000"/>
                  <a:gd name="T5" fmla="*/ 5297 h 20000"/>
                  <a:gd name="T6" fmla="*/ 15445 w 20000"/>
                  <a:gd name="T7" fmla="*/ 9054 h 20000"/>
                  <a:gd name="T8" fmla="*/ 15445 w 20000"/>
                  <a:gd name="T9" fmla="*/ 9757 h 20000"/>
                  <a:gd name="T10" fmla="*/ 16139 w 20000"/>
                  <a:gd name="T11" fmla="*/ 10189 h 20000"/>
                  <a:gd name="T12" fmla="*/ 17050 w 20000"/>
                  <a:gd name="T13" fmla="*/ 10892 h 20000"/>
                  <a:gd name="T14" fmla="*/ 18178 w 20000"/>
                  <a:gd name="T15" fmla="*/ 12703 h 20000"/>
                  <a:gd name="T16" fmla="*/ 19957 w 20000"/>
                  <a:gd name="T17" fmla="*/ 13405 h 20000"/>
                  <a:gd name="T18" fmla="*/ 14100 w 20000"/>
                  <a:gd name="T19" fmla="*/ 18324 h 20000"/>
                  <a:gd name="T20" fmla="*/ 11410 w 20000"/>
                  <a:gd name="T21" fmla="*/ 18595 h 20000"/>
                  <a:gd name="T22" fmla="*/ 8503 w 20000"/>
                  <a:gd name="T23" fmla="*/ 19270 h 20000"/>
                  <a:gd name="T24" fmla="*/ 5380 w 20000"/>
                  <a:gd name="T25" fmla="*/ 19432 h 20000"/>
                  <a:gd name="T26" fmla="*/ 6030 w 20000"/>
                  <a:gd name="T27" fmla="*/ 19270 h 20000"/>
                  <a:gd name="T28" fmla="*/ 5813 w 20000"/>
                  <a:gd name="T29" fmla="*/ 19270 h 20000"/>
                  <a:gd name="T30" fmla="*/ 5380 w 20000"/>
                  <a:gd name="T31" fmla="*/ 18730 h 20000"/>
                  <a:gd name="T32" fmla="*/ 3774 w 20000"/>
                  <a:gd name="T33" fmla="*/ 18595 h 20000"/>
                  <a:gd name="T34" fmla="*/ 3124 w 20000"/>
                  <a:gd name="T35" fmla="*/ 17595 h 20000"/>
                  <a:gd name="T36" fmla="*/ 3124 w 20000"/>
                  <a:gd name="T37" fmla="*/ 16784 h 20000"/>
                  <a:gd name="T38" fmla="*/ 2907 w 20000"/>
                  <a:gd name="T39" fmla="*/ 15784 h 20000"/>
                  <a:gd name="T40" fmla="*/ 2473 w 20000"/>
                  <a:gd name="T41" fmla="*/ 14243 h 20000"/>
                  <a:gd name="T42" fmla="*/ 3124 w 20000"/>
                  <a:gd name="T43" fmla="*/ 13405 h 20000"/>
                  <a:gd name="T44" fmla="*/ 4252 w 20000"/>
                  <a:gd name="T45" fmla="*/ 13135 h 20000"/>
                  <a:gd name="T46" fmla="*/ 4685 w 20000"/>
                  <a:gd name="T47" fmla="*/ 12703 h 20000"/>
                  <a:gd name="T48" fmla="*/ 5380 w 20000"/>
                  <a:gd name="T49" fmla="*/ 12297 h 20000"/>
                  <a:gd name="T50" fmla="*/ 6725 w 20000"/>
                  <a:gd name="T51" fmla="*/ 10595 h 20000"/>
                  <a:gd name="T52" fmla="*/ 7809 w 20000"/>
                  <a:gd name="T53" fmla="*/ 9757 h 20000"/>
                  <a:gd name="T54" fmla="*/ 8243 w 20000"/>
                  <a:gd name="T55" fmla="*/ 9378 h 20000"/>
                  <a:gd name="T56" fmla="*/ 7158 w 20000"/>
                  <a:gd name="T57" fmla="*/ 8216 h 20000"/>
                  <a:gd name="T58" fmla="*/ 6030 w 20000"/>
                  <a:gd name="T59" fmla="*/ 7946 h 20000"/>
                  <a:gd name="T60" fmla="*/ 5380 w 20000"/>
                  <a:gd name="T61" fmla="*/ 7000 h 20000"/>
                  <a:gd name="T62" fmla="*/ 4946 w 20000"/>
                  <a:gd name="T63" fmla="*/ 5459 h 20000"/>
                  <a:gd name="T64" fmla="*/ 5380 w 20000"/>
                  <a:gd name="T65" fmla="*/ 5027 h 20000"/>
                  <a:gd name="T66" fmla="*/ 4685 w 20000"/>
                  <a:gd name="T67" fmla="*/ 3919 h 20000"/>
                  <a:gd name="T68" fmla="*/ 2473 w 20000"/>
                  <a:gd name="T69" fmla="*/ 3189 h 20000"/>
                  <a:gd name="T70" fmla="*/ 0 w 20000"/>
                  <a:gd name="T71" fmla="*/ 2081 h 20000"/>
                  <a:gd name="T72" fmla="*/ 607 w 20000"/>
                  <a:gd name="T73" fmla="*/ 2081 h 20000"/>
                  <a:gd name="T74" fmla="*/ 607 w 20000"/>
                  <a:gd name="T75" fmla="*/ 1649 h 20000"/>
                  <a:gd name="T76" fmla="*/ 2907 w 20000"/>
                  <a:gd name="T77" fmla="*/ 2514 h 20000"/>
                  <a:gd name="T78" fmla="*/ 4685 w 20000"/>
                  <a:gd name="T79" fmla="*/ 2514 h 20000"/>
                  <a:gd name="T80" fmla="*/ 5813 w 20000"/>
                  <a:gd name="T81" fmla="*/ 2514 h 20000"/>
                  <a:gd name="T82" fmla="*/ 6725 w 20000"/>
                  <a:gd name="T83" fmla="*/ 2784 h 20000"/>
                  <a:gd name="T84" fmla="*/ 7592 w 20000"/>
                  <a:gd name="T85" fmla="*/ 2351 h 20000"/>
                  <a:gd name="T86" fmla="*/ 7592 w 20000"/>
                  <a:gd name="T87" fmla="*/ 973 h 20000"/>
                  <a:gd name="T88" fmla="*/ 8937 w 20000"/>
                  <a:gd name="T89" fmla="*/ 270 h 20000"/>
                  <a:gd name="T90" fmla="*/ 10542 w 20000"/>
                  <a:gd name="T91" fmla="*/ 0 h 20000"/>
                  <a:gd name="T92" fmla="*/ 11887 w 20000"/>
                  <a:gd name="T93" fmla="*/ 541 h 20000"/>
                  <a:gd name="T94" fmla="*/ 12321 w 20000"/>
                  <a:gd name="T95" fmla="*/ 1378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000" h="20000">
                    <a:moveTo>
                      <a:pt x="11887" y="2081"/>
                    </a:moveTo>
                    <a:lnTo>
                      <a:pt x="12321" y="2514"/>
                    </a:lnTo>
                    <a:lnTo>
                      <a:pt x="12581" y="3189"/>
                    </a:lnTo>
                    <a:lnTo>
                      <a:pt x="13666" y="3622"/>
                    </a:lnTo>
                    <a:lnTo>
                      <a:pt x="14360" y="4027"/>
                    </a:lnTo>
                    <a:lnTo>
                      <a:pt x="13666" y="5297"/>
                    </a:lnTo>
                    <a:lnTo>
                      <a:pt x="15879" y="7676"/>
                    </a:lnTo>
                    <a:lnTo>
                      <a:pt x="15445" y="9054"/>
                    </a:lnTo>
                    <a:lnTo>
                      <a:pt x="15445" y="9378"/>
                    </a:lnTo>
                    <a:lnTo>
                      <a:pt x="15445" y="9757"/>
                    </a:lnTo>
                    <a:lnTo>
                      <a:pt x="16139" y="9757"/>
                    </a:lnTo>
                    <a:lnTo>
                      <a:pt x="16139" y="10189"/>
                    </a:lnTo>
                    <a:lnTo>
                      <a:pt x="16139" y="10595"/>
                    </a:lnTo>
                    <a:lnTo>
                      <a:pt x="17050" y="10892"/>
                    </a:lnTo>
                    <a:lnTo>
                      <a:pt x="16573" y="12027"/>
                    </a:lnTo>
                    <a:lnTo>
                      <a:pt x="18178" y="12703"/>
                    </a:lnTo>
                    <a:lnTo>
                      <a:pt x="18829" y="12865"/>
                    </a:lnTo>
                    <a:lnTo>
                      <a:pt x="19957" y="13405"/>
                    </a:lnTo>
                    <a:lnTo>
                      <a:pt x="17744" y="15622"/>
                    </a:lnTo>
                    <a:lnTo>
                      <a:pt x="14100" y="18324"/>
                    </a:lnTo>
                    <a:lnTo>
                      <a:pt x="13449" y="18595"/>
                    </a:lnTo>
                    <a:lnTo>
                      <a:pt x="11410" y="18595"/>
                    </a:lnTo>
                    <a:lnTo>
                      <a:pt x="10108" y="19000"/>
                    </a:lnTo>
                    <a:lnTo>
                      <a:pt x="8503" y="19270"/>
                    </a:lnTo>
                    <a:lnTo>
                      <a:pt x="6464" y="19973"/>
                    </a:lnTo>
                    <a:lnTo>
                      <a:pt x="5380" y="19432"/>
                    </a:lnTo>
                    <a:lnTo>
                      <a:pt x="5380" y="19270"/>
                    </a:lnTo>
                    <a:lnTo>
                      <a:pt x="6030" y="19270"/>
                    </a:lnTo>
                    <a:lnTo>
                      <a:pt x="6030" y="18730"/>
                    </a:lnTo>
                    <a:lnTo>
                      <a:pt x="5813" y="19270"/>
                    </a:lnTo>
                    <a:lnTo>
                      <a:pt x="5380" y="19000"/>
                    </a:lnTo>
                    <a:lnTo>
                      <a:pt x="5380" y="18730"/>
                    </a:lnTo>
                    <a:lnTo>
                      <a:pt x="4685" y="18595"/>
                    </a:lnTo>
                    <a:lnTo>
                      <a:pt x="3774" y="18595"/>
                    </a:lnTo>
                    <a:lnTo>
                      <a:pt x="3557" y="18324"/>
                    </a:lnTo>
                    <a:lnTo>
                      <a:pt x="3124" y="17595"/>
                    </a:lnTo>
                    <a:lnTo>
                      <a:pt x="3557" y="17459"/>
                    </a:lnTo>
                    <a:lnTo>
                      <a:pt x="3124" y="16784"/>
                    </a:lnTo>
                    <a:lnTo>
                      <a:pt x="3557" y="16784"/>
                    </a:lnTo>
                    <a:lnTo>
                      <a:pt x="2907" y="15784"/>
                    </a:lnTo>
                    <a:lnTo>
                      <a:pt x="2473" y="14514"/>
                    </a:lnTo>
                    <a:lnTo>
                      <a:pt x="2473" y="14243"/>
                    </a:lnTo>
                    <a:lnTo>
                      <a:pt x="3124" y="13838"/>
                    </a:lnTo>
                    <a:lnTo>
                      <a:pt x="3124" y="13405"/>
                    </a:lnTo>
                    <a:lnTo>
                      <a:pt x="3557" y="13405"/>
                    </a:lnTo>
                    <a:lnTo>
                      <a:pt x="4252" y="13135"/>
                    </a:lnTo>
                    <a:lnTo>
                      <a:pt x="3774" y="12865"/>
                    </a:lnTo>
                    <a:lnTo>
                      <a:pt x="4685" y="12703"/>
                    </a:lnTo>
                    <a:lnTo>
                      <a:pt x="4685" y="12432"/>
                    </a:lnTo>
                    <a:lnTo>
                      <a:pt x="5380" y="12297"/>
                    </a:lnTo>
                    <a:lnTo>
                      <a:pt x="5813" y="11595"/>
                    </a:lnTo>
                    <a:lnTo>
                      <a:pt x="6725" y="10595"/>
                    </a:lnTo>
                    <a:lnTo>
                      <a:pt x="7158" y="10189"/>
                    </a:lnTo>
                    <a:lnTo>
                      <a:pt x="7809" y="9757"/>
                    </a:lnTo>
                    <a:lnTo>
                      <a:pt x="8503" y="9757"/>
                    </a:lnTo>
                    <a:lnTo>
                      <a:pt x="8243" y="9378"/>
                    </a:lnTo>
                    <a:lnTo>
                      <a:pt x="8243" y="8649"/>
                    </a:lnTo>
                    <a:lnTo>
                      <a:pt x="7158" y="8216"/>
                    </a:lnTo>
                    <a:lnTo>
                      <a:pt x="6725" y="7946"/>
                    </a:lnTo>
                    <a:lnTo>
                      <a:pt x="6030" y="7946"/>
                    </a:lnTo>
                    <a:lnTo>
                      <a:pt x="5813" y="7541"/>
                    </a:lnTo>
                    <a:lnTo>
                      <a:pt x="5380" y="7000"/>
                    </a:lnTo>
                    <a:lnTo>
                      <a:pt x="5813" y="5865"/>
                    </a:lnTo>
                    <a:lnTo>
                      <a:pt x="4946" y="5459"/>
                    </a:lnTo>
                    <a:lnTo>
                      <a:pt x="4946" y="5297"/>
                    </a:lnTo>
                    <a:lnTo>
                      <a:pt x="5380" y="5027"/>
                    </a:lnTo>
                    <a:lnTo>
                      <a:pt x="4685" y="4730"/>
                    </a:lnTo>
                    <a:lnTo>
                      <a:pt x="4685" y="3919"/>
                    </a:lnTo>
                    <a:lnTo>
                      <a:pt x="3557" y="3189"/>
                    </a:lnTo>
                    <a:lnTo>
                      <a:pt x="2473" y="3189"/>
                    </a:lnTo>
                    <a:lnTo>
                      <a:pt x="1128" y="2784"/>
                    </a:lnTo>
                    <a:lnTo>
                      <a:pt x="0" y="2081"/>
                    </a:lnTo>
                    <a:lnTo>
                      <a:pt x="0" y="1811"/>
                    </a:lnTo>
                    <a:lnTo>
                      <a:pt x="607" y="2081"/>
                    </a:lnTo>
                    <a:lnTo>
                      <a:pt x="174" y="1649"/>
                    </a:lnTo>
                    <a:lnTo>
                      <a:pt x="607" y="1649"/>
                    </a:lnTo>
                    <a:lnTo>
                      <a:pt x="1779" y="1811"/>
                    </a:lnTo>
                    <a:lnTo>
                      <a:pt x="2907" y="2514"/>
                    </a:lnTo>
                    <a:lnTo>
                      <a:pt x="3774" y="2514"/>
                    </a:lnTo>
                    <a:lnTo>
                      <a:pt x="4685" y="2514"/>
                    </a:lnTo>
                    <a:lnTo>
                      <a:pt x="4946" y="2351"/>
                    </a:lnTo>
                    <a:lnTo>
                      <a:pt x="5813" y="2514"/>
                    </a:lnTo>
                    <a:lnTo>
                      <a:pt x="6464" y="2784"/>
                    </a:lnTo>
                    <a:lnTo>
                      <a:pt x="6725" y="2784"/>
                    </a:lnTo>
                    <a:lnTo>
                      <a:pt x="6725" y="2351"/>
                    </a:lnTo>
                    <a:lnTo>
                      <a:pt x="7592" y="2351"/>
                    </a:lnTo>
                    <a:lnTo>
                      <a:pt x="7592" y="1649"/>
                    </a:lnTo>
                    <a:lnTo>
                      <a:pt x="7592" y="973"/>
                    </a:lnTo>
                    <a:lnTo>
                      <a:pt x="8243" y="270"/>
                    </a:lnTo>
                    <a:lnTo>
                      <a:pt x="8937" y="270"/>
                    </a:lnTo>
                    <a:lnTo>
                      <a:pt x="9414" y="270"/>
                    </a:lnTo>
                    <a:lnTo>
                      <a:pt x="10542" y="0"/>
                    </a:lnTo>
                    <a:lnTo>
                      <a:pt x="10759" y="270"/>
                    </a:lnTo>
                    <a:lnTo>
                      <a:pt x="11887" y="541"/>
                    </a:lnTo>
                    <a:lnTo>
                      <a:pt x="12581" y="973"/>
                    </a:lnTo>
                    <a:lnTo>
                      <a:pt x="12321" y="1378"/>
                    </a:lnTo>
                    <a:lnTo>
                      <a:pt x="11887" y="208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1" name="Freeform 287">
                <a:extLst>
                  <a:ext uri="{FF2B5EF4-FFF2-40B4-BE49-F238E27FC236}">
                    <a16:creationId xmlns:a16="http://schemas.microsoft.com/office/drawing/2014/main" id="{476A14A3-2A6F-5444-A116-BDB3E5AF5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9936" y="2777990"/>
                <a:ext cx="379559" cy="342655"/>
              </a:xfrm>
              <a:custGeom>
                <a:avLst/>
                <a:gdLst>
                  <a:gd name="T0" fmla="*/ 11519 w 20000"/>
                  <a:gd name="T1" fmla="*/ 451 h 20000"/>
                  <a:gd name="T2" fmla="*/ 12481 w 20000"/>
                  <a:gd name="T3" fmla="*/ 451 h 20000"/>
                  <a:gd name="T4" fmla="*/ 13074 w 20000"/>
                  <a:gd name="T5" fmla="*/ 1516 h 20000"/>
                  <a:gd name="T6" fmla="*/ 14593 w 20000"/>
                  <a:gd name="T7" fmla="*/ 2131 h 20000"/>
                  <a:gd name="T8" fmla="*/ 15963 w 20000"/>
                  <a:gd name="T9" fmla="*/ 3607 h 20000"/>
                  <a:gd name="T10" fmla="*/ 16889 w 20000"/>
                  <a:gd name="T11" fmla="*/ 3607 h 20000"/>
                  <a:gd name="T12" fmla="*/ 19000 w 20000"/>
                  <a:gd name="T13" fmla="*/ 4467 h 20000"/>
                  <a:gd name="T14" fmla="*/ 19407 w 20000"/>
                  <a:gd name="T15" fmla="*/ 5943 h 20000"/>
                  <a:gd name="T16" fmla="*/ 18630 w 20000"/>
                  <a:gd name="T17" fmla="*/ 8279 h 20000"/>
                  <a:gd name="T18" fmla="*/ 18074 w 20000"/>
                  <a:gd name="T19" fmla="*/ 8893 h 20000"/>
                  <a:gd name="T20" fmla="*/ 16889 w 20000"/>
                  <a:gd name="T21" fmla="*/ 10820 h 20000"/>
                  <a:gd name="T22" fmla="*/ 17481 w 20000"/>
                  <a:gd name="T23" fmla="*/ 10820 h 20000"/>
                  <a:gd name="T24" fmla="*/ 18444 w 20000"/>
                  <a:gd name="T25" fmla="*/ 12090 h 20000"/>
                  <a:gd name="T26" fmla="*/ 18444 w 20000"/>
                  <a:gd name="T27" fmla="*/ 13770 h 20000"/>
                  <a:gd name="T28" fmla="*/ 18074 w 20000"/>
                  <a:gd name="T29" fmla="*/ 14221 h 20000"/>
                  <a:gd name="T30" fmla="*/ 19000 w 20000"/>
                  <a:gd name="T31" fmla="*/ 16107 h 20000"/>
                  <a:gd name="T32" fmla="*/ 19407 w 20000"/>
                  <a:gd name="T33" fmla="*/ 16516 h 20000"/>
                  <a:gd name="T34" fmla="*/ 19000 w 20000"/>
                  <a:gd name="T35" fmla="*/ 17172 h 20000"/>
                  <a:gd name="T36" fmla="*/ 18630 w 20000"/>
                  <a:gd name="T37" fmla="*/ 17172 h 20000"/>
                  <a:gd name="T38" fmla="*/ 18074 w 20000"/>
                  <a:gd name="T39" fmla="*/ 17623 h 20000"/>
                  <a:gd name="T40" fmla="*/ 17481 w 20000"/>
                  <a:gd name="T41" fmla="*/ 18689 h 20000"/>
                  <a:gd name="T42" fmla="*/ 15593 w 20000"/>
                  <a:gd name="T43" fmla="*/ 18279 h 20000"/>
                  <a:gd name="T44" fmla="*/ 15000 w 20000"/>
                  <a:gd name="T45" fmla="*/ 17828 h 20000"/>
                  <a:gd name="T46" fmla="*/ 14407 w 20000"/>
                  <a:gd name="T47" fmla="*/ 17623 h 20000"/>
                  <a:gd name="T48" fmla="*/ 13444 w 20000"/>
                  <a:gd name="T49" fmla="*/ 17623 h 20000"/>
                  <a:gd name="T50" fmla="*/ 12111 w 20000"/>
                  <a:gd name="T51" fmla="*/ 18689 h 20000"/>
                  <a:gd name="T52" fmla="*/ 11519 w 20000"/>
                  <a:gd name="T53" fmla="*/ 19959 h 20000"/>
                  <a:gd name="T54" fmla="*/ 9407 w 20000"/>
                  <a:gd name="T55" fmla="*/ 19303 h 20000"/>
                  <a:gd name="T56" fmla="*/ 8481 w 20000"/>
                  <a:gd name="T57" fmla="*/ 19303 h 20000"/>
                  <a:gd name="T58" fmla="*/ 5370 w 20000"/>
                  <a:gd name="T59" fmla="*/ 18689 h 20000"/>
                  <a:gd name="T60" fmla="*/ 5370 w 20000"/>
                  <a:gd name="T61" fmla="*/ 15287 h 20000"/>
                  <a:gd name="T62" fmla="*/ 5370 w 20000"/>
                  <a:gd name="T63" fmla="*/ 14426 h 20000"/>
                  <a:gd name="T64" fmla="*/ 6370 w 20000"/>
                  <a:gd name="T65" fmla="*/ 13770 h 20000"/>
                  <a:gd name="T66" fmla="*/ 5370 w 20000"/>
                  <a:gd name="T67" fmla="*/ 12500 h 20000"/>
                  <a:gd name="T68" fmla="*/ 4037 w 20000"/>
                  <a:gd name="T69" fmla="*/ 10000 h 20000"/>
                  <a:gd name="T70" fmla="*/ 3481 w 20000"/>
                  <a:gd name="T71" fmla="*/ 8730 h 20000"/>
                  <a:gd name="T72" fmla="*/ 778 w 20000"/>
                  <a:gd name="T73" fmla="*/ 7623 h 20000"/>
                  <a:gd name="T74" fmla="*/ 778 w 20000"/>
                  <a:gd name="T75" fmla="*/ 7049 h 20000"/>
                  <a:gd name="T76" fmla="*/ 1000 w 20000"/>
                  <a:gd name="T77" fmla="*/ 6557 h 20000"/>
                  <a:gd name="T78" fmla="*/ 0 w 20000"/>
                  <a:gd name="T79" fmla="*/ 6393 h 20000"/>
                  <a:gd name="T80" fmla="*/ 1370 w 20000"/>
                  <a:gd name="T81" fmla="*/ 5533 h 20000"/>
                  <a:gd name="T82" fmla="*/ 2519 w 20000"/>
                  <a:gd name="T83" fmla="*/ 5533 h 20000"/>
                  <a:gd name="T84" fmla="*/ 3852 w 20000"/>
                  <a:gd name="T85" fmla="*/ 5943 h 20000"/>
                  <a:gd name="T86" fmla="*/ 5000 w 20000"/>
                  <a:gd name="T87" fmla="*/ 5943 h 20000"/>
                  <a:gd name="T88" fmla="*/ 4407 w 20000"/>
                  <a:gd name="T89" fmla="*/ 3197 h 20000"/>
                  <a:gd name="T90" fmla="*/ 5593 w 20000"/>
                  <a:gd name="T91" fmla="*/ 3197 h 20000"/>
                  <a:gd name="T92" fmla="*/ 6370 w 20000"/>
                  <a:gd name="T93" fmla="*/ 4262 h 20000"/>
                  <a:gd name="T94" fmla="*/ 7481 w 20000"/>
                  <a:gd name="T95" fmla="*/ 3607 h 20000"/>
                  <a:gd name="T96" fmla="*/ 9407 w 20000"/>
                  <a:gd name="T97" fmla="*/ 2787 h 20000"/>
                  <a:gd name="T98" fmla="*/ 9630 w 20000"/>
                  <a:gd name="T99" fmla="*/ 451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000" h="20000">
                    <a:moveTo>
                      <a:pt x="11519" y="0"/>
                    </a:moveTo>
                    <a:lnTo>
                      <a:pt x="11519" y="451"/>
                    </a:lnTo>
                    <a:lnTo>
                      <a:pt x="12111" y="861"/>
                    </a:lnTo>
                    <a:lnTo>
                      <a:pt x="12481" y="451"/>
                    </a:lnTo>
                    <a:lnTo>
                      <a:pt x="12889" y="1107"/>
                    </a:lnTo>
                    <a:lnTo>
                      <a:pt x="13074" y="1516"/>
                    </a:lnTo>
                    <a:lnTo>
                      <a:pt x="14407" y="2787"/>
                    </a:lnTo>
                    <a:lnTo>
                      <a:pt x="14593" y="2131"/>
                    </a:lnTo>
                    <a:lnTo>
                      <a:pt x="15000" y="3197"/>
                    </a:lnTo>
                    <a:lnTo>
                      <a:pt x="15963" y="3607"/>
                    </a:lnTo>
                    <a:lnTo>
                      <a:pt x="16148" y="3607"/>
                    </a:lnTo>
                    <a:lnTo>
                      <a:pt x="16889" y="3607"/>
                    </a:lnTo>
                    <a:lnTo>
                      <a:pt x="17481" y="3607"/>
                    </a:lnTo>
                    <a:lnTo>
                      <a:pt x="19000" y="4467"/>
                    </a:lnTo>
                    <a:lnTo>
                      <a:pt x="19963" y="4877"/>
                    </a:lnTo>
                    <a:lnTo>
                      <a:pt x="19407" y="5943"/>
                    </a:lnTo>
                    <a:lnTo>
                      <a:pt x="18630" y="7213"/>
                    </a:lnTo>
                    <a:lnTo>
                      <a:pt x="18630" y="8279"/>
                    </a:lnTo>
                    <a:lnTo>
                      <a:pt x="18074" y="8279"/>
                    </a:lnTo>
                    <a:lnTo>
                      <a:pt x="18074" y="8893"/>
                    </a:lnTo>
                    <a:lnTo>
                      <a:pt x="17481" y="9754"/>
                    </a:lnTo>
                    <a:lnTo>
                      <a:pt x="16889" y="10820"/>
                    </a:lnTo>
                    <a:lnTo>
                      <a:pt x="16889" y="11066"/>
                    </a:lnTo>
                    <a:lnTo>
                      <a:pt x="17481" y="10820"/>
                    </a:lnTo>
                    <a:lnTo>
                      <a:pt x="18074" y="11475"/>
                    </a:lnTo>
                    <a:lnTo>
                      <a:pt x="18444" y="12090"/>
                    </a:lnTo>
                    <a:lnTo>
                      <a:pt x="18074" y="12090"/>
                    </a:lnTo>
                    <a:lnTo>
                      <a:pt x="18444" y="13770"/>
                    </a:lnTo>
                    <a:lnTo>
                      <a:pt x="17704" y="13770"/>
                    </a:lnTo>
                    <a:lnTo>
                      <a:pt x="18074" y="14221"/>
                    </a:lnTo>
                    <a:lnTo>
                      <a:pt x="18444" y="15943"/>
                    </a:lnTo>
                    <a:lnTo>
                      <a:pt x="19000" y="16107"/>
                    </a:lnTo>
                    <a:lnTo>
                      <a:pt x="19593" y="16107"/>
                    </a:lnTo>
                    <a:lnTo>
                      <a:pt x="19407" y="16516"/>
                    </a:lnTo>
                    <a:lnTo>
                      <a:pt x="19407" y="16967"/>
                    </a:lnTo>
                    <a:lnTo>
                      <a:pt x="19000" y="17172"/>
                    </a:lnTo>
                    <a:lnTo>
                      <a:pt x="18630" y="16967"/>
                    </a:lnTo>
                    <a:lnTo>
                      <a:pt x="18630" y="17172"/>
                    </a:lnTo>
                    <a:lnTo>
                      <a:pt x="18630" y="17623"/>
                    </a:lnTo>
                    <a:lnTo>
                      <a:pt x="18074" y="17623"/>
                    </a:lnTo>
                    <a:lnTo>
                      <a:pt x="17481" y="17828"/>
                    </a:lnTo>
                    <a:lnTo>
                      <a:pt x="17481" y="18689"/>
                    </a:lnTo>
                    <a:lnTo>
                      <a:pt x="16148" y="18689"/>
                    </a:lnTo>
                    <a:lnTo>
                      <a:pt x="15593" y="18279"/>
                    </a:lnTo>
                    <a:lnTo>
                      <a:pt x="15370" y="17828"/>
                    </a:lnTo>
                    <a:lnTo>
                      <a:pt x="15000" y="17828"/>
                    </a:lnTo>
                    <a:lnTo>
                      <a:pt x="14407" y="17828"/>
                    </a:lnTo>
                    <a:lnTo>
                      <a:pt x="14407" y="17623"/>
                    </a:lnTo>
                    <a:lnTo>
                      <a:pt x="13630" y="17623"/>
                    </a:lnTo>
                    <a:lnTo>
                      <a:pt x="13444" y="17623"/>
                    </a:lnTo>
                    <a:lnTo>
                      <a:pt x="13074" y="17828"/>
                    </a:lnTo>
                    <a:lnTo>
                      <a:pt x="12111" y="18689"/>
                    </a:lnTo>
                    <a:lnTo>
                      <a:pt x="12111" y="19713"/>
                    </a:lnTo>
                    <a:lnTo>
                      <a:pt x="11519" y="19959"/>
                    </a:lnTo>
                    <a:lnTo>
                      <a:pt x="10593" y="19713"/>
                    </a:lnTo>
                    <a:lnTo>
                      <a:pt x="9407" y="19303"/>
                    </a:lnTo>
                    <a:lnTo>
                      <a:pt x="8481" y="18893"/>
                    </a:lnTo>
                    <a:lnTo>
                      <a:pt x="8481" y="19303"/>
                    </a:lnTo>
                    <a:lnTo>
                      <a:pt x="7481" y="19303"/>
                    </a:lnTo>
                    <a:lnTo>
                      <a:pt x="5370" y="18689"/>
                    </a:lnTo>
                    <a:lnTo>
                      <a:pt x="4778" y="17623"/>
                    </a:lnTo>
                    <a:lnTo>
                      <a:pt x="5370" y="15287"/>
                    </a:lnTo>
                    <a:lnTo>
                      <a:pt x="5593" y="14836"/>
                    </a:lnTo>
                    <a:lnTo>
                      <a:pt x="5370" y="14426"/>
                    </a:lnTo>
                    <a:lnTo>
                      <a:pt x="5593" y="12746"/>
                    </a:lnTo>
                    <a:lnTo>
                      <a:pt x="6370" y="13770"/>
                    </a:lnTo>
                    <a:lnTo>
                      <a:pt x="5963" y="12746"/>
                    </a:lnTo>
                    <a:lnTo>
                      <a:pt x="5370" y="12500"/>
                    </a:lnTo>
                    <a:lnTo>
                      <a:pt x="5370" y="11475"/>
                    </a:lnTo>
                    <a:lnTo>
                      <a:pt x="4037" y="10000"/>
                    </a:lnTo>
                    <a:lnTo>
                      <a:pt x="4037" y="8893"/>
                    </a:lnTo>
                    <a:lnTo>
                      <a:pt x="3481" y="8730"/>
                    </a:lnTo>
                    <a:lnTo>
                      <a:pt x="2519" y="8279"/>
                    </a:lnTo>
                    <a:lnTo>
                      <a:pt x="778" y="7623"/>
                    </a:lnTo>
                    <a:lnTo>
                      <a:pt x="407" y="7049"/>
                    </a:lnTo>
                    <a:lnTo>
                      <a:pt x="778" y="7049"/>
                    </a:lnTo>
                    <a:lnTo>
                      <a:pt x="407" y="6557"/>
                    </a:lnTo>
                    <a:lnTo>
                      <a:pt x="1000" y="6557"/>
                    </a:lnTo>
                    <a:lnTo>
                      <a:pt x="778" y="6393"/>
                    </a:lnTo>
                    <a:lnTo>
                      <a:pt x="0" y="6393"/>
                    </a:lnTo>
                    <a:lnTo>
                      <a:pt x="407" y="5943"/>
                    </a:lnTo>
                    <a:lnTo>
                      <a:pt x="1370" y="5533"/>
                    </a:lnTo>
                    <a:lnTo>
                      <a:pt x="1926" y="5533"/>
                    </a:lnTo>
                    <a:lnTo>
                      <a:pt x="2519" y="5533"/>
                    </a:lnTo>
                    <a:lnTo>
                      <a:pt x="3481" y="6393"/>
                    </a:lnTo>
                    <a:lnTo>
                      <a:pt x="3852" y="5943"/>
                    </a:lnTo>
                    <a:lnTo>
                      <a:pt x="4407" y="5943"/>
                    </a:lnTo>
                    <a:lnTo>
                      <a:pt x="5000" y="5943"/>
                    </a:lnTo>
                    <a:lnTo>
                      <a:pt x="4778" y="4467"/>
                    </a:lnTo>
                    <a:lnTo>
                      <a:pt x="4407" y="3197"/>
                    </a:lnTo>
                    <a:lnTo>
                      <a:pt x="5000" y="3197"/>
                    </a:lnTo>
                    <a:lnTo>
                      <a:pt x="5593" y="3197"/>
                    </a:lnTo>
                    <a:lnTo>
                      <a:pt x="5593" y="3852"/>
                    </a:lnTo>
                    <a:lnTo>
                      <a:pt x="6370" y="4262"/>
                    </a:lnTo>
                    <a:lnTo>
                      <a:pt x="7111" y="4262"/>
                    </a:lnTo>
                    <a:lnTo>
                      <a:pt x="7481" y="3607"/>
                    </a:lnTo>
                    <a:lnTo>
                      <a:pt x="8074" y="3197"/>
                    </a:lnTo>
                    <a:lnTo>
                      <a:pt x="9407" y="2787"/>
                    </a:lnTo>
                    <a:lnTo>
                      <a:pt x="9630" y="2131"/>
                    </a:lnTo>
                    <a:lnTo>
                      <a:pt x="9630" y="451"/>
                    </a:lnTo>
                    <a:lnTo>
                      <a:pt x="11519" y="0"/>
                    </a:lnTo>
                    <a:close/>
                  </a:path>
                </a:pathLst>
              </a:custGeom>
              <a:solidFill>
                <a:srgbClr val="00915A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2" name="Freeform 286">
                <a:extLst>
                  <a:ext uri="{FF2B5EF4-FFF2-40B4-BE49-F238E27FC236}">
                    <a16:creationId xmlns:a16="http://schemas.microsoft.com/office/drawing/2014/main" id="{A7B3560C-0E8C-0E45-B85F-CD070B5DC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0040" y="3097801"/>
                <a:ext cx="38658" cy="63261"/>
              </a:xfrm>
              <a:custGeom>
                <a:avLst/>
                <a:gdLst>
                  <a:gd name="T0" fmla="*/ 11852 w 20000"/>
                  <a:gd name="T1" fmla="*/ 0 h 20000"/>
                  <a:gd name="T2" fmla="*/ 15926 w 20000"/>
                  <a:gd name="T3" fmla="*/ 0 h 20000"/>
                  <a:gd name="T4" fmla="*/ 15926 w 20000"/>
                  <a:gd name="T5" fmla="*/ 1348 h 20000"/>
                  <a:gd name="T6" fmla="*/ 15926 w 20000"/>
                  <a:gd name="T7" fmla="*/ 3596 h 20000"/>
                  <a:gd name="T8" fmla="*/ 19630 w 20000"/>
                  <a:gd name="T9" fmla="*/ 5843 h 20000"/>
                  <a:gd name="T10" fmla="*/ 19630 w 20000"/>
                  <a:gd name="T11" fmla="*/ 9213 h 20000"/>
                  <a:gd name="T12" fmla="*/ 19630 w 20000"/>
                  <a:gd name="T13" fmla="*/ 10562 h 20000"/>
                  <a:gd name="T14" fmla="*/ 15926 w 20000"/>
                  <a:gd name="T15" fmla="*/ 12809 h 20000"/>
                  <a:gd name="T16" fmla="*/ 15926 w 20000"/>
                  <a:gd name="T17" fmla="*/ 15056 h 20000"/>
                  <a:gd name="T18" fmla="*/ 15926 w 20000"/>
                  <a:gd name="T19" fmla="*/ 16180 h 20000"/>
                  <a:gd name="T20" fmla="*/ 11852 w 20000"/>
                  <a:gd name="T21" fmla="*/ 18427 h 20000"/>
                  <a:gd name="T22" fmla="*/ 11852 w 20000"/>
                  <a:gd name="T23" fmla="*/ 19775 h 20000"/>
                  <a:gd name="T24" fmla="*/ 10000 w 20000"/>
                  <a:gd name="T25" fmla="*/ 19775 h 20000"/>
                  <a:gd name="T26" fmla="*/ 5926 w 20000"/>
                  <a:gd name="T27" fmla="*/ 19775 h 20000"/>
                  <a:gd name="T28" fmla="*/ 4074 w 20000"/>
                  <a:gd name="T29" fmla="*/ 18427 h 20000"/>
                  <a:gd name="T30" fmla="*/ 5926 w 20000"/>
                  <a:gd name="T31" fmla="*/ 18427 h 20000"/>
                  <a:gd name="T32" fmla="*/ 5926 w 20000"/>
                  <a:gd name="T33" fmla="*/ 16180 h 20000"/>
                  <a:gd name="T34" fmla="*/ 4074 w 20000"/>
                  <a:gd name="T35" fmla="*/ 16180 h 20000"/>
                  <a:gd name="T36" fmla="*/ 4074 w 20000"/>
                  <a:gd name="T37" fmla="*/ 15056 h 20000"/>
                  <a:gd name="T38" fmla="*/ 0 w 20000"/>
                  <a:gd name="T39" fmla="*/ 15056 h 20000"/>
                  <a:gd name="T40" fmla="*/ 4074 w 20000"/>
                  <a:gd name="T41" fmla="*/ 12809 h 20000"/>
                  <a:gd name="T42" fmla="*/ 4074 w 20000"/>
                  <a:gd name="T43" fmla="*/ 10562 h 20000"/>
                  <a:gd name="T44" fmla="*/ 0 w 20000"/>
                  <a:gd name="T45" fmla="*/ 10562 h 20000"/>
                  <a:gd name="T46" fmla="*/ 0 w 20000"/>
                  <a:gd name="T47" fmla="*/ 9213 h 20000"/>
                  <a:gd name="T48" fmla="*/ 4074 w 20000"/>
                  <a:gd name="T49" fmla="*/ 9213 h 20000"/>
                  <a:gd name="T50" fmla="*/ 0 w 20000"/>
                  <a:gd name="T51" fmla="*/ 6966 h 20000"/>
                  <a:gd name="T52" fmla="*/ 4074 w 20000"/>
                  <a:gd name="T53" fmla="*/ 6966 h 20000"/>
                  <a:gd name="T54" fmla="*/ 4074 w 20000"/>
                  <a:gd name="T55" fmla="*/ 5843 h 20000"/>
                  <a:gd name="T56" fmla="*/ 5926 w 20000"/>
                  <a:gd name="T57" fmla="*/ 3596 h 20000"/>
                  <a:gd name="T58" fmla="*/ 10000 w 20000"/>
                  <a:gd name="T59" fmla="*/ 3596 h 20000"/>
                  <a:gd name="T60" fmla="*/ 11852 w 20000"/>
                  <a:gd name="T61" fmla="*/ 3596 h 20000"/>
                  <a:gd name="T62" fmla="*/ 11852 w 20000"/>
                  <a:gd name="T63" fmla="*/ 1348 h 20000"/>
                  <a:gd name="T64" fmla="*/ 11852 w 20000"/>
                  <a:gd name="T65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00" h="20000">
                    <a:moveTo>
                      <a:pt x="11852" y="0"/>
                    </a:moveTo>
                    <a:lnTo>
                      <a:pt x="15926" y="0"/>
                    </a:lnTo>
                    <a:lnTo>
                      <a:pt x="15926" y="1348"/>
                    </a:lnTo>
                    <a:lnTo>
                      <a:pt x="15926" y="3596"/>
                    </a:lnTo>
                    <a:lnTo>
                      <a:pt x="19630" y="5843"/>
                    </a:lnTo>
                    <a:lnTo>
                      <a:pt x="19630" y="9213"/>
                    </a:lnTo>
                    <a:lnTo>
                      <a:pt x="19630" y="10562"/>
                    </a:lnTo>
                    <a:lnTo>
                      <a:pt x="15926" y="12809"/>
                    </a:lnTo>
                    <a:lnTo>
                      <a:pt x="15926" y="15056"/>
                    </a:lnTo>
                    <a:lnTo>
                      <a:pt x="15926" y="16180"/>
                    </a:lnTo>
                    <a:lnTo>
                      <a:pt x="11852" y="18427"/>
                    </a:lnTo>
                    <a:lnTo>
                      <a:pt x="11852" y="19775"/>
                    </a:lnTo>
                    <a:lnTo>
                      <a:pt x="10000" y="19775"/>
                    </a:lnTo>
                    <a:lnTo>
                      <a:pt x="5926" y="19775"/>
                    </a:lnTo>
                    <a:lnTo>
                      <a:pt x="4074" y="18427"/>
                    </a:lnTo>
                    <a:lnTo>
                      <a:pt x="5926" y="18427"/>
                    </a:lnTo>
                    <a:lnTo>
                      <a:pt x="5926" y="16180"/>
                    </a:lnTo>
                    <a:lnTo>
                      <a:pt x="4074" y="16180"/>
                    </a:lnTo>
                    <a:lnTo>
                      <a:pt x="4074" y="15056"/>
                    </a:lnTo>
                    <a:lnTo>
                      <a:pt x="0" y="15056"/>
                    </a:lnTo>
                    <a:lnTo>
                      <a:pt x="4074" y="12809"/>
                    </a:lnTo>
                    <a:lnTo>
                      <a:pt x="4074" y="10562"/>
                    </a:lnTo>
                    <a:lnTo>
                      <a:pt x="0" y="10562"/>
                    </a:lnTo>
                    <a:lnTo>
                      <a:pt x="0" y="9213"/>
                    </a:lnTo>
                    <a:lnTo>
                      <a:pt x="4074" y="9213"/>
                    </a:lnTo>
                    <a:lnTo>
                      <a:pt x="0" y="6966"/>
                    </a:lnTo>
                    <a:lnTo>
                      <a:pt x="4074" y="6966"/>
                    </a:lnTo>
                    <a:lnTo>
                      <a:pt x="4074" y="5843"/>
                    </a:lnTo>
                    <a:lnTo>
                      <a:pt x="5926" y="3596"/>
                    </a:lnTo>
                    <a:lnTo>
                      <a:pt x="10000" y="3596"/>
                    </a:lnTo>
                    <a:lnTo>
                      <a:pt x="11852" y="3596"/>
                    </a:lnTo>
                    <a:lnTo>
                      <a:pt x="11852" y="1348"/>
                    </a:lnTo>
                    <a:lnTo>
                      <a:pt x="11852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3" name="Freeform 285">
                <a:extLst>
                  <a:ext uri="{FF2B5EF4-FFF2-40B4-BE49-F238E27FC236}">
                    <a16:creationId xmlns:a16="http://schemas.microsoft.com/office/drawing/2014/main" id="{36A95508-4D22-B445-97CA-50FF9F984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1820" y="2440606"/>
                <a:ext cx="219652" cy="383069"/>
              </a:xfrm>
              <a:custGeom>
                <a:avLst/>
                <a:gdLst>
                  <a:gd name="T0" fmla="*/ 641 w 20000"/>
                  <a:gd name="T1" fmla="*/ 19596 h 20000"/>
                  <a:gd name="T2" fmla="*/ 3974 w 20000"/>
                  <a:gd name="T3" fmla="*/ 17647 h 20000"/>
                  <a:gd name="T4" fmla="*/ 6987 w 20000"/>
                  <a:gd name="T5" fmla="*/ 17500 h 20000"/>
                  <a:gd name="T6" fmla="*/ 6667 w 20000"/>
                  <a:gd name="T7" fmla="*/ 16912 h 20000"/>
                  <a:gd name="T8" fmla="*/ 3974 w 20000"/>
                  <a:gd name="T9" fmla="*/ 16140 h 20000"/>
                  <a:gd name="T10" fmla="*/ 2372 w 20000"/>
                  <a:gd name="T11" fmla="*/ 15993 h 20000"/>
                  <a:gd name="T12" fmla="*/ 5000 w 20000"/>
                  <a:gd name="T13" fmla="*/ 13676 h 20000"/>
                  <a:gd name="T14" fmla="*/ 3333 w 20000"/>
                  <a:gd name="T15" fmla="*/ 13676 h 20000"/>
                  <a:gd name="T16" fmla="*/ 6026 w 20000"/>
                  <a:gd name="T17" fmla="*/ 12904 h 20000"/>
                  <a:gd name="T18" fmla="*/ 7628 w 20000"/>
                  <a:gd name="T19" fmla="*/ 12169 h 20000"/>
                  <a:gd name="T20" fmla="*/ 7628 w 20000"/>
                  <a:gd name="T21" fmla="*/ 11029 h 20000"/>
                  <a:gd name="T22" fmla="*/ 6667 w 20000"/>
                  <a:gd name="T23" fmla="*/ 9669 h 20000"/>
                  <a:gd name="T24" fmla="*/ 7628 w 20000"/>
                  <a:gd name="T25" fmla="*/ 8934 h 20000"/>
                  <a:gd name="T26" fmla="*/ 5000 w 20000"/>
                  <a:gd name="T27" fmla="*/ 9081 h 20000"/>
                  <a:gd name="T28" fmla="*/ 2372 w 20000"/>
                  <a:gd name="T29" fmla="*/ 9081 h 20000"/>
                  <a:gd name="T30" fmla="*/ 3333 w 20000"/>
                  <a:gd name="T31" fmla="*/ 7206 h 20000"/>
                  <a:gd name="T32" fmla="*/ 1667 w 20000"/>
                  <a:gd name="T33" fmla="*/ 6654 h 20000"/>
                  <a:gd name="T34" fmla="*/ 1026 w 20000"/>
                  <a:gd name="T35" fmla="*/ 7022 h 20000"/>
                  <a:gd name="T36" fmla="*/ 2372 w 20000"/>
                  <a:gd name="T37" fmla="*/ 4926 h 20000"/>
                  <a:gd name="T38" fmla="*/ 0 w 20000"/>
                  <a:gd name="T39" fmla="*/ 4559 h 20000"/>
                  <a:gd name="T40" fmla="*/ 1667 w 20000"/>
                  <a:gd name="T41" fmla="*/ 3235 h 20000"/>
                  <a:gd name="T42" fmla="*/ 1026 w 20000"/>
                  <a:gd name="T43" fmla="*/ 2096 h 20000"/>
                  <a:gd name="T44" fmla="*/ 2372 w 20000"/>
                  <a:gd name="T45" fmla="*/ 1103 h 20000"/>
                  <a:gd name="T46" fmla="*/ 3333 w 20000"/>
                  <a:gd name="T47" fmla="*/ 0 h 20000"/>
                  <a:gd name="T48" fmla="*/ 7628 w 20000"/>
                  <a:gd name="T49" fmla="*/ 0 h 20000"/>
                  <a:gd name="T50" fmla="*/ 5256 w 20000"/>
                  <a:gd name="T51" fmla="*/ 1691 h 20000"/>
                  <a:gd name="T52" fmla="*/ 5000 w 20000"/>
                  <a:gd name="T53" fmla="*/ 2647 h 20000"/>
                  <a:gd name="T54" fmla="*/ 10256 w 20000"/>
                  <a:gd name="T55" fmla="*/ 2463 h 20000"/>
                  <a:gd name="T56" fmla="*/ 9615 w 20000"/>
                  <a:gd name="T57" fmla="*/ 3971 h 20000"/>
                  <a:gd name="T58" fmla="*/ 8654 w 20000"/>
                  <a:gd name="T59" fmla="*/ 5699 h 20000"/>
                  <a:gd name="T60" fmla="*/ 6667 w 20000"/>
                  <a:gd name="T61" fmla="*/ 6434 h 20000"/>
                  <a:gd name="T62" fmla="*/ 11282 w 20000"/>
                  <a:gd name="T63" fmla="*/ 7978 h 20000"/>
                  <a:gd name="T64" fmla="*/ 14936 w 20000"/>
                  <a:gd name="T65" fmla="*/ 10662 h 20000"/>
                  <a:gd name="T66" fmla="*/ 14936 w 20000"/>
                  <a:gd name="T67" fmla="*/ 11985 h 20000"/>
                  <a:gd name="T68" fmla="*/ 15577 w 20000"/>
                  <a:gd name="T69" fmla="*/ 13493 h 20000"/>
                  <a:gd name="T70" fmla="*/ 16603 w 20000"/>
                  <a:gd name="T71" fmla="*/ 13676 h 20000"/>
                  <a:gd name="T72" fmla="*/ 19936 w 20000"/>
                  <a:gd name="T73" fmla="*/ 14412 h 20000"/>
                  <a:gd name="T74" fmla="*/ 17949 w 20000"/>
                  <a:gd name="T75" fmla="*/ 16140 h 20000"/>
                  <a:gd name="T76" fmla="*/ 16603 w 20000"/>
                  <a:gd name="T77" fmla="*/ 16912 h 20000"/>
                  <a:gd name="T78" fmla="*/ 17949 w 20000"/>
                  <a:gd name="T79" fmla="*/ 18088 h 20000"/>
                  <a:gd name="T80" fmla="*/ 13910 w 20000"/>
                  <a:gd name="T81" fmla="*/ 18088 h 20000"/>
                  <a:gd name="T82" fmla="*/ 10256 w 20000"/>
                  <a:gd name="T83" fmla="*/ 18456 h 20000"/>
                  <a:gd name="T84" fmla="*/ 6667 w 20000"/>
                  <a:gd name="T85" fmla="*/ 18640 h 20000"/>
                  <a:gd name="T86" fmla="*/ 4359 w 20000"/>
                  <a:gd name="T87" fmla="*/ 1937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000" h="20000">
                    <a:moveTo>
                      <a:pt x="1667" y="19963"/>
                    </a:moveTo>
                    <a:lnTo>
                      <a:pt x="641" y="19596"/>
                    </a:lnTo>
                    <a:lnTo>
                      <a:pt x="2372" y="19007"/>
                    </a:lnTo>
                    <a:lnTo>
                      <a:pt x="3974" y="17647"/>
                    </a:lnTo>
                    <a:lnTo>
                      <a:pt x="5000" y="17500"/>
                    </a:lnTo>
                    <a:lnTo>
                      <a:pt x="6987" y="17500"/>
                    </a:lnTo>
                    <a:lnTo>
                      <a:pt x="8013" y="16544"/>
                    </a:lnTo>
                    <a:lnTo>
                      <a:pt x="6667" y="16912"/>
                    </a:lnTo>
                    <a:lnTo>
                      <a:pt x="4359" y="16544"/>
                    </a:lnTo>
                    <a:lnTo>
                      <a:pt x="3974" y="16140"/>
                    </a:lnTo>
                    <a:lnTo>
                      <a:pt x="2628" y="16544"/>
                    </a:lnTo>
                    <a:lnTo>
                      <a:pt x="2372" y="15993"/>
                    </a:lnTo>
                    <a:lnTo>
                      <a:pt x="5000" y="14632"/>
                    </a:lnTo>
                    <a:lnTo>
                      <a:pt x="5000" y="13676"/>
                    </a:lnTo>
                    <a:lnTo>
                      <a:pt x="3974" y="13676"/>
                    </a:lnTo>
                    <a:lnTo>
                      <a:pt x="3333" y="13676"/>
                    </a:lnTo>
                    <a:lnTo>
                      <a:pt x="3974" y="13493"/>
                    </a:lnTo>
                    <a:lnTo>
                      <a:pt x="6026" y="12904"/>
                    </a:lnTo>
                    <a:lnTo>
                      <a:pt x="8013" y="12904"/>
                    </a:lnTo>
                    <a:lnTo>
                      <a:pt x="7628" y="12169"/>
                    </a:lnTo>
                    <a:lnTo>
                      <a:pt x="7628" y="11397"/>
                    </a:lnTo>
                    <a:lnTo>
                      <a:pt x="7628" y="11029"/>
                    </a:lnTo>
                    <a:lnTo>
                      <a:pt x="6987" y="11029"/>
                    </a:lnTo>
                    <a:lnTo>
                      <a:pt x="6667" y="9669"/>
                    </a:lnTo>
                    <a:lnTo>
                      <a:pt x="6667" y="9522"/>
                    </a:lnTo>
                    <a:lnTo>
                      <a:pt x="7628" y="8934"/>
                    </a:lnTo>
                    <a:lnTo>
                      <a:pt x="6667" y="8934"/>
                    </a:lnTo>
                    <a:lnTo>
                      <a:pt x="5000" y="9081"/>
                    </a:lnTo>
                    <a:lnTo>
                      <a:pt x="3333" y="9522"/>
                    </a:lnTo>
                    <a:lnTo>
                      <a:pt x="2372" y="9081"/>
                    </a:lnTo>
                    <a:lnTo>
                      <a:pt x="3333" y="7574"/>
                    </a:lnTo>
                    <a:lnTo>
                      <a:pt x="3333" y="7206"/>
                    </a:lnTo>
                    <a:lnTo>
                      <a:pt x="3333" y="6654"/>
                    </a:lnTo>
                    <a:lnTo>
                      <a:pt x="1667" y="6654"/>
                    </a:lnTo>
                    <a:lnTo>
                      <a:pt x="1026" y="7978"/>
                    </a:lnTo>
                    <a:lnTo>
                      <a:pt x="1026" y="7022"/>
                    </a:lnTo>
                    <a:lnTo>
                      <a:pt x="1026" y="5699"/>
                    </a:lnTo>
                    <a:lnTo>
                      <a:pt x="2372" y="4926"/>
                    </a:lnTo>
                    <a:lnTo>
                      <a:pt x="1026" y="5110"/>
                    </a:lnTo>
                    <a:lnTo>
                      <a:pt x="0" y="4559"/>
                    </a:lnTo>
                    <a:lnTo>
                      <a:pt x="1026" y="3971"/>
                    </a:lnTo>
                    <a:lnTo>
                      <a:pt x="1667" y="3235"/>
                    </a:lnTo>
                    <a:lnTo>
                      <a:pt x="641" y="3015"/>
                    </a:lnTo>
                    <a:lnTo>
                      <a:pt x="1026" y="2096"/>
                    </a:lnTo>
                    <a:lnTo>
                      <a:pt x="2372" y="1691"/>
                    </a:lnTo>
                    <a:lnTo>
                      <a:pt x="2372" y="1103"/>
                    </a:lnTo>
                    <a:lnTo>
                      <a:pt x="2628" y="1103"/>
                    </a:lnTo>
                    <a:lnTo>
                      <a:pt x="3333" y="0"/>
                    </a:lnTo>
                    <a:lnTo>
                      <a:pt x="5256" y="147"/>
                    </a:lnTo>
                    <a:lnTo>
                      <a:pt x="7628" y="0"/>
                    </a:lnTo>
                    <a:lnTo>
                      <a:pt x="7628" y="956"/>
                    </a:lnTo>
                    <a:lnTo>
                      <a:pt x="5256" y="1691"/>
                    </a:lnTo>
                    <a:lnTo>
                      <a:pt x="5256" y="2096"/>
                    </a:lnTo>
                    <a:lnTo>
                      <a:pt x="5000" y="2647"/>
                    </a:lnTo>
                    <a:lnTo>
                      <a:pt x="6667" y="2463"/>
                    </a:lnTo>
                    <a:lnTo>
                      <a:pt x="10256" y="2463"/>
                    </a:lnTo>
                    <a:lnTo>
                      <a:pt x="10897" y="3015"/>
                    </a:lnTo>
                    <a:lnTo>
                      <a:pt x="9615" y="3971"/>
                    </a:lnTo>
                    <a:lnTo>
                      <a:pt x="8013" y="5478"/>
                    </a:lnTo>
                    <a:lnTo>
                      <a:pt x="8654" y="5699"/>
                    </a:lnTo>
                    <a:lnTo>
                      <a:pt x="7628" y="6066"/>
                    </a:lnTo>
                    <a:lnTo>
                      <a:pt x="6667" y="6434"/>
                    </a:lnTo>
                    <a:lnTo>
                      <a:pt x="8654" y="6434"/>
                    </a:lnTo>
                    <a:lnTo>
                      <a:pt x="11282" y="7978"/>
                    </a:lnTo>
                    <a:lnTo>
                      <a:pt x="12949" y="9669"/>
                    </a:lnTo>
                    <a:lnTo>
                      <a:pt x="14936" y="10662"/>
                    </a:lnTo>
                    <a:lnTo>
                      <a:pt x="15577" y="11985"/>
                    </a:lnTo>
                    <a:lnTo>
                      <a:pt x="14936" y="11985"/>
                    </a:lnTo>
                    <a:lnTo>
                      <a:pt x="16282" y="13125"/>
                    </a:lnTo>
                    <a:lnTo>
                      <a:pt x="15577" y="13493"/>
                    </a:lnTo>
                    <a:lnTo>
                      <a:pt x="16282" y="14044"/>
                    </a:lnTo>
                    <a:lnTo>
                      <a:pt x="16603" y="13676"/>
                    </a:lnTo>
                    <a:lnTo>
                      <a:pt x="17949" y="13493"/>
                    </a:lnTo>
                    <a:lnTo>
                      <a:pt x="19936" y="14412"/>
                    </a:lnTo>
                    <a:lnTo>
                      <a:pt x="18910" y="15993"/>
                    </a:lnTo>
                    <a:lnTo>
                      <a:pt x="17949" y="16140"/>
                    </a:lnTo>
                    <a:lnTo>
                      <a:pt x="17308" y="16544"/>
                    </a:lnTo>
                    <a:lnTo>
                      <a:pt x="16603" y="16912"/>
                    </a:lnTo>
                    <a:lnTo>
                      <a:pt x="18910" y="17096"/>
                    </a:lnTo>
                    <a:lnTo>
                      <a:pt x="17949" y="18088"/>
                    </a:lnTo>
                    <a:lnTo>
                      <a:pt x="16282" y="18456"/>
                    </a:lnTo>
                    <a:lnTo>
                      <a:pt x="13910" y="18088"/>
                    </a:lnTo>
                    <a:lnTo>
                      <a:pt x="12949" y="18088"/>
                    </a:lnTo>
                    <a:lnTo>
                      <a:pt x="10256" y="18456"/>
                    </a:lnTo>
                    <a:lnTo>
                      <a:pt x="8013" y="18456"/>
                    </a:lnTo>
                    <a:lnTo>
                      <a:pt x="6667" y="18640"/>
                    </a:lnTo>
                    <a:lnTo>
                      <a:pt x="5256" y="19375"/>
                    </a:lnTo>
                    <a:lnTo>
                      <a:pt x="4359" y="19375"/>
                    </a:lnTo>
                    <a:lnTo>
                      <a:pt x="1667" y="19963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4" name="Freeform 284">
                <a:extLst>
                  <a:ext uri="{FF2B5EF4-FFF2-40B4-BE49-F238E27FC236}">
                    <a16:creationId xmlns:a16="http://schemas.microsoft.com/office/drawing/2014/main" id="{0523FF84-F444-4441-AC2B-6D68DF055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861" y="2595240"/>
                <a:ext cx="70288" cy="56229"/>
              </a:xfrm>
              <a:custGeom>
                <a:avLst/>
                <a:gdLst>
                  <a:gd name="T0" fmla="*/ 5253 w 20000"/>
                  <a:gd name="T1" fmla="*/ 5316 h 20000"/>
                  <a:gd name="T2" fmla="*/ 8283 w 20000"/>
                  <a:gd name="T3" fmla="*/ 2785 h 20000"/>
                  <a:gd name="T4" fmla="*/ 13535 w 20000"/>
                  <a:gd name="T5" fmla="*/ 0 h 20000"/>
                  <a:gd name="T6" fmla="*/ 14545 w 20000"/>
                  <a:gd name="T7" fmla="*/ 0 h 20000"/>
                  <a:gd name="T8" fmla="*/ 17778 w 20000"/>
                  <a:gd name="T9" fmla="*/ 6582 h 20000"/>
                  <a:gd name="T10" fmla="*/ 16566 w 20000"/>
                  <a:gd name="T11" fmla="*/ 9367 h 20000"/>
                  <a:gd name="T12" fmla="*/ 17778 w 20000"/>
                  <a:gd name="T13" fmla="*/ 9367 h 20000"/>
                  <a:gd name="T14" fmla="*/ 19798 w 20000"/>
                  <a:gd name="T15" fmla="*/ 15696 h 20000"/>
                  <a:gd name="T16" fmla="*/ 14545 w 20000"/>
                  <a:gd name="T17" fmla="*/ 19747 h 20000"/>
                  <a:gd name="T18" fmla="*/ 13535 w 20000"/>
                  <a:gd name="T19" fmla="*/ 17215 h 20000"/>
                  <a:gd name="T20" fmla="*/ 11515 w 20000"/>
                  <a:gd name="T21" fmla="*/ 17215 h 20000"/>
                  <a:gd name="T22" fmla="*/ 6263 w 20000"/>
                  <a:gd name="T23" fmla="*/ 10380 h 20000"/>
                  <a:gd name="T24" fmla="*/ 6263 w 20000"/>
                  <a:gd name="T25" fmla="*/ 13165 h 20000"/>
                  <a:gd name="T26" fmla="*/ 6263 w 20000"/>
                  <a:gd name="T27" fmla="*/ 15696 h 20000"/>
                  <a:gd name="T28" fmla="*/ 5253 w 20000"/>
                  <a:gd name="T29" fmla="*/ 17215 h 20000"/>
                  <a:gd name="T30" fmla="*/ 1212 w 20000"/>
                  <a:gd name="T31" fmla="*/ 15696 h 20000"/>
                  <a:gd name="T32" fmla="*/ 0 w 20000"/>
                  <a:gd name="T33" fmla="*/ 10380 h 20000"/>
                  <a:gd name="T34" fmla="*/ 1212 w 20000"/>
                  <a:gd name="T35" fmla="*/ 9367 h 20000"/>
                  <a:gd name="T36" fmla="*/ 1212 w 20000"/>
                  <a:gd name="T37" fmla="*/ 6582 h 20000"/>
                  <a:gd name="T38" fmla="*/ 5253 w 20000"/>
                  <a:gd name="T39" fmla="*/ 531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00" h="20000">
                    <a:moveTo>
                      <a:pt x="5253" y="5316"/>
                    </a:moveTo>
                    <a:lnTo>
                      <a:pt x="8283" y="2785"/>
                    </a:lnTo>
                    <a:lnTo>
                      <a:pt x="13535" y="0"/>
                    </a:lnTo>
                    <a:lnTo>
                      <a:pt x="14545" y="0"/>
                    </a:lnTo>
                    <a:lnTo>
                      <a:pt x="17778" y="6582"/>
                    </a:lnTo>
                    <a:lnTo>
                      <a:pt x="16566" y="9367"/>
                    </a:lnTo>
                    <a:lnTo>
                      <a:pt x="17778" y="9367"/>
                    </a:lnTo>
                    <a:lnTo>
                      <a:pt x="19798" y="15696"/>
                    </a:lnTo>
                    <a:lnTo>
                      <a:pt x="14545" y="19747"/>
                    </a:lnTo>
                    <a:lnTo>
                      <a:pt x="13535" y="17215"/>
                    </a:lnTo>
                    <a:lnTo>
                      <a:pt x="11515" y="17215"/>
                    </a:lnTo>
                    <a:lnTo>
                      <a:pt x="6263" y="10380"/>
                    </a:lnTo>
                    <a:lnTo>
                      <a:pt x="6263" y="13165"/>
                    </a:lnTo>
                    <a:lnTo>
                      <a:pt x="6263" y="15696"/>
                    </a:lnTo>
                    <a:lnTo>
                      <a:pt x="5253" y="17215"/>
                    </a:lnTo>
                    <a:lnTo>
                      <a:pt x="1212" y="15696"/>
                    </a:lnTo>
                    <a:lnTo>
                      <a:pt x="0" y="10380"/>
                    </a:lnTo>
                    <a:lnTo>
                      <a:pt x="1212" y="9367"/>
                    </a:lnTo>
                    <a:lnTo>
                      <a:pt x="1212" y="6582"/>
                    </a:lnTo>
                    <a:lnTo>
                      <a:pt x="5253" y="531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5" name="Freeform 283">
                <a:extLst>
                  <a:ext uri="{FF2B5EF4-FFF2-40B4-BE49-F238E27FC236}">
                    <a16:creationId xmlns:a16="http://schemas.microsoft.com/office/drawing/2014/main" id="{4FA12CA3-DBAC-764E-BF9D-ABCD9804D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975" y="2451150"/>
                <a:ext cx="19328" cy="29873"/>
              </a:xfrm>
              <a:custGeom>
                <a:avLst/>
                <a:gdLst>
                  <a:gd name="T0" fmla="*/ 0 w 20000"/>
                  <a:gd name="T1" fmla="*/ 19524 h 20000"/>
                  <a:gd name="T2" fmla="*/ 0 w 20000"/>
                  <a:gd name="T3" fmla="*/ 14286 h 20000"/>
                  <a:gd name="T4" fmla="*/ 0 w 20000"/>
                  <a:gd name="T5" fmla="*/ 11905 h 20000"/>
                  <a:gd name="T6" fmla="*/ 0 w 20000"/>
                  <a:gd name="T7" fmla="*/ 6667 h 20000"/>
                  <a:gd name="T8" fmla="*/ 4444 w 20000"/>
                  <a:gd name="T9" fmla="*/ 6667 h 20000"/>
                  <a:gd name="T10" fmla="*/ 4444 w 20000"/>
                  <a:gd name="T11" fmla="*/ 4762 h 20000"/>
                  <a:gd name="T12" fmla="*/ 19259 w 20000"/>
                  <a:gd name="T13" fmla="*/ 0 h 20000"/>
                  <a:gd name="T14" fmla="*/ 19259 w 20000"/>
                  <a:gd name="T15" fmla="*/ 4762 h 20000"/>
                  <a:gd name="T16" fmla="*/ 11852 w 20000"/>
                  <a:gd name="T17" fmla="*/ 11905 h 20000"/>
                  <a:gd name="T18" fmla="*/ 19259 w 20000"/>
                  <a:gd name="T19" fmla="*/ 11905 h 20000"/>
                  <a:gd name="T20" fmla="*/ 11852 w 20000"/>
                  <a:gd name="T21" fmla="*/ 14286 h 20000"/>
                  <a:gd name="T22" fmla="*/ 0 w 20000"/>
                  <a:gd name="T23" fmla="*/ 1952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00" h="20000">
                    <a:moveTo>
                      <a:pt x="0" y="19524"/>
                    </a:moveTo>
                    <a:lnTo>
                      <a:pt x="0" y="14286"/>
                    </a:lnTo>
                    <a:lnTo>
                      <a:pt x="0" y="11905"/>
                    </a:lnTo>
                    <a:lnTo>
                      <a:pt x="0" y="6667"/>
                    </a:lnTo>
                    <a:lnTo>
                      <a:pt x="4444" y="6667"/>
                    </a:lnTo>
                    <a:lnTo>
                      <a:pt x="4444" y="4762"/>
                    </a:lnTo>
                    <a:lnTo>
                      <a:pt x="19259" y="0"/>
                    </a:lnTo>
                    <a:lnTo>
                      <a:pt x="19259" y="4762"/>
                    </a:lnTo>
                    <a:lnTo>
                      <a:pt x="11852" y="11905"/>
                    </a:lnTo>
                    <a:lnTo>
                      <a:pt x="19259" y="11905"/>
                    </a:lnTo>
                    <a:lnTo>
                      <a:pt x="11852" y="14286"/>
                    </a:lnTo>
                    <a:lnTo>
                      <a:pt x="0" y="19524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6" name="Freeform 282">
                <a:extLst>
                  <a:ext uri="{FF2B5EF4-FFF2-40B4-BE49-F238E27FC236}">
                    <a16:creationId xmlns:a16="http://schemas.microsoft.com/office/drawing/2014/main" id="{E5361ABD-28F0-AF43-8A9A-BF439A869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4248" y="2486292"/>
                <a:ext cx="29871" cy="22844"/>
              </a:xfrm>
              <a:custGeom>
                <a:avLst/>
                <a:gdLst>
                  <a:gd name="T0" fmla="*/ 16667 w 20000"/>
                  <a:gd name="T1" fmla="*/ 19375 h 20000"/>
                  <a:gd name="T2" fmla="*/ 11905 w 20000"/>
                  <a:gd name="T3" fmla="*/ 19375 h 20000"/>
                  <a:gd name="T4" fmla="*/ 16667 w 20000"/>
                  <a:gd name="T5" fmla="*/ 19375 h 20000"/>
                  <a:gd name="T6" fmla="*/ 9524 w 20000"/>
                  <a:gd name="T7" fmla="*/ 19375 h 20000"/>
                  <a:gd name="T8" fmla="*/ 4762 w 20000"/>
                  <a:gd name="T9" fmla="*/ 9375 h 20000"/>
                  <a:gd name="T10" fmla="*/ 0 w 20000"/>
                  <a:gd name="T11" fmla="*/ 9375 h 20000"/>
                  <a:gd name="T12" fmla="*/ 4762 w 20000"/>
                  <a:gd name="T13" fmla="*/ 0 h 20000"/>
                  <a:gd name="T14" fmla="*/ 9524 w 20000"/>
                  <a:gd name="T15" fmla="*/ 3750 h 20000"/>
                  <a:gd name="T16" fmla="*/ 9524 w 20000"/>
                  <a:gd name="T17" fmla="*/ 0 h 20000"/>
                  <a:gd name="T18" fmla="*/ 11905 w 20000"/>
                  <a:gd name="T19" fmla="*/ 0 h 20000"/>
                  <a:gd name="T20" fmla="*/ 11905 w 20000"/>
                  <a:gd name="T21" fmla="*/ 13125 h 20000"/>
                  <a:gd name="T22" fmla="*/ 19524 w 20000"/>
                  <a:gd name="T23" fmla="*/ 13125 h 20000"/>
                  <a:gd name="T24" fmla="*/ 16667 w 20000"/>
                  <a:gd name="T25" fmla="*/ 1937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000" h="20000">
                    <a:moveTo>
                      <a:pt x="16667" y="19375"/>
                    </a:moveTo>
                    <a:lnTo>
                      <a:pt x="11905" y="19375"/>
                    </a:lnTo>
                    <a:lnTo>
                      <a:pt x="16667" y="19375"/>
                    </a:lnTo>
                    <a:lnTo>
                      <a:pt x="9524" y="19375"/>
                    </a:lnTo>
                    <a:lnTo>
                      <a:pt x="4762" y="9375"/>
                    </a:lnTo>
                    <a:lnTo>
                      <a:pt x="0" y="9375"/>
                    </a:lnTo>
                    <a:lnTo>
                      <a:pt x="4762" y="0"/>
                    </a:lnTo>
                    <a:lnTo>
                      <a:pt x="9524" y="3750"/>
                    </a:lnTo>
                    <a:lnTo>
                      <a:pt x="9524" y="0"/>
                    </a:lnTo>
                    <a:lnTo>
                      <a:pt x="11905" y="0"/>
                    </a:lnTo>
                    <a:lnTo>
                      <a:pt x="11905" y="13125"/>
                    </a:lnTo>
                    <a:lnTo>
                      <a:pt x="19524" y="13125"/>
                    </a:lnTo>
                    <a:lnTo>
                      <a:pt x="16667" y="19375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7" name="Freeform 279">
                <a:extLst>
                  <a:ext uri="{FF2B5EF4-FFF2-40B4-BE49-F238E27FC236}">
                    <a16:creationId xmlns:a16="http://schemas.microsoft.com/office/drawing/2014/main" id="{4E6C1744-1B49-9A4B-A2EC-43F9FFC22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138" y="2414248"/>
                <a:ext cx="19330" cy="12300"/>
              </a:xfrm>
              <a:custGeom>
                <a:avLst/>
                <a:gdLst>
                  <a:gd name="T0" fmla="*/ 19259 w 20000"/>
                  <a:gd name="T1" fmla="*/ 18824 h 20000"/>
                  <a:gd name="T2" fmla="*/ 0 w 20000"/>
                  <a:gd name="T3" fmla="*/ 18824 h 20000"/>
                  <a:gd name="T4" fmla="*/ 0 w 20000"/>
                  <a:gd name="T5" fmla="*/ 0 h 20000"/>
                  <a:gd name="T6" fmla="*/ 7407 w 20000"/>
                  <a:gd name="T7" fmla="*/ 11765 h 20000"/>
                  <a:gd name="T8" fmla="*/ 19259 w 20000"/>
                  <a:gd name="T9" fmla="*/ 11765 h 20000"/>
                  <a:gd name="T10" fmla="*/ 19259 w 20000"/>
                  <a:gd name="T11" fmla="*/ 1882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00" h="20000">
                    <a:moveTo>
                      <a:pt x="19259" y="18824"/>
                    </a:moveTo>
                    <a:lnTo>
                      <a:pt x="0" y="18824"/>
                    </a:lnTo>
                    <a:lnTo>
                      <a:pt x="0" y="0"/>
                    </a:lnTo>
                    <a:lnTo>
                      <a:pt x="7407" y="11765"/>
                    </a:lnTo>
                    <a:lnTo>
                      <a:pt x="19259" y="11765"/>
                    </a:lnTo>
                    <a:lnTo>
                      <a:pt x="19259" y="18824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8" name="Freeform 278">
                <a:extLst>
                  <a:ext uri="{FF2B5EF4-FFF2-40B4-BE49-F238E27FC236}">
                    <a16:creationId xmlns:a16="http://schemas.microsoft.com/office/drawing/2014/main" id="{598B88A7-A34E-3E43-ADFE-0875EF68D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8435" y="2498593"/>
                <a:ext cx="5272" cy="12300"/>
              </a:xfrm>
              <a:custGeom>
                <a:avLst/>
                <a:gdLst>
                  <a:gd name="T0" fmla="*/ 17143 w 20000"/>
                  <a:gd name="T1" fmla="*/ 18824 h 20000"/>
                  <a:gd name="T2" fmla="*/ 0 w 20000"/>
                  <a:gd name="T3" fmla="*/ 18824 h 20000"/>
                  <a:gd name="T4" fmla="*/ 0 w 20000"/>
                  <a:gd name="T5" fmla="*/ 0 h 20000"/>
                  <a:gd name="T6" fmla="*/ 17143 w 20000"/>
                  <a:gd name="T7" fmla="*/ 7059 h 20000"/>
                  <a:gd name="T8" fmla="*/ 17143 w 20000"/>
                  <a:gd name="T9" fmla="*/ 1882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00" h="20000">
                    <a:moveTo>
                      <a:pt x="17143" y="18824"/>
                    </a:moveTo>
                    <a:lnTo>
                      <a:pt x="0" y="18824"/>
                    </a:lnTo>
                    <a:lnTo>
                      <a:pt x="0" y="0"/>
                    </a:lnTo>
                    <a:lnTo>
                      <a:pt x="17143" y="7059"/>
                    </a:lnTo>
                    <a:lnTo>
                      <a:pt x="17143" y="18824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9" name="Freeform 277">
                <a:extLst>
                  <a:ext uri="{FF2B5EF4-FFF2-40B4-BE49-F238E27FC236}">
                    <a16:creationId xmlns:a16="http://schemas.microsoft.com/office/drawing/2014/main" id="{791E0620-866D-7D44-A08B-0BC4AB000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1407" y="2486292"/>
                <a:ext cx="12300" cy="5273"/>
              </a:xfrm>
              <a:custGeom>
                <a:avLst/>
                <a:gdLst>
                  <a:gd name="T0" fmla="*/ 18824 w 20000"/>
                  <a:gd name="T1" fmla="*/ 17143 h 20000"/>
                  <a:gd name="T2" fmla="*/ 0 w 20000"/>
                  <a:gd name="T3" fmla="*/ 0 h 20000"/>
                  <a:gd name="T4" fmla="*/ 18824 w 20000"/>
                  <a:gd name="T5" fmla="*/ 0 h 20000"/>
                  <a:gd name="T6" fmla="*/ 18824 w 20000"/>
                  <a:gd name="T7" fmla="*/ 17143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18824" y="17143"/>
                    </a:moveTo>
                    <a:lnTo>
                      <a:pt x="0" y="0"/>
                    </a:lnTo>
                    <a:lnTo>
                      <a:pt x="18824" y="0"/>
                    </a:lnTo>
                    <a:lnTo>
                      <a:pt x="18824" y="17143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0" name="Freeform 276">
                <a:extLst>
                  <a:ext uri="{FF2B5EF4-FFF2-40B4-BE49-F238E27FC236}">
                    <a16:creationId xmlns:a16="http://schemas.microsoft.com/office/drawing/2014/main" id="{4D1B8AFA-879E-5641-8F73-B83433C8F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5302" y="2593484"/>
                <a:ext cx="128276" cy="165178"/>
              </a:xfrm>
              <a:custGeom>
                <a:avLst/>
                <a:gdLst>
                  <a:gd name="T0" fmla="*/ 12527 w 20000"/>
                  <a:gd name="T1" fmla="*/ 2564 h 20000"/>
                  <a:gd name="T2" fmla="*/ 11868 w 20000"/>
                  <a:gd name="T3" fmla="*/ 3932 h 20000"/>
                  <a:gd name="T4" fmla="*/ 14725 w 20000"/>
                  <a:gd name="T5" fmla="*/ 6154 h 20000"/>
                  <a:gd name="T6" fmla="*/ 15385 w 20000"/>
                  <a:gd name="T7" fmla="*/ 4872 h 20000"/>
                  <a:gd name="T8" fmla="*/ 18132 w 20000"/>
                  <a:gd name="T9" fmla="*/ 6154 h 20000"/>
                  <a:gd name="T10" fmla="*/ 19890 w 20000"/>
                  <a:gd name="T11" fmla="*/ 7009 h 20000"/>
                  <a:gd name="T12" fmla="*/ 18132 w 20000"/>
                  <a:gd name="T13" fmla="*/ 7009 h 20000"/>
                  <a:gd name="T14" fmla="*/ 19231 w 20000"/>
                  <a:gd name="T15" fmla="*/ 10598 h 20000"/>
                  <a:gd name="T16" fmla="*/ 19231 w 20000"/>
                  <a:gd name="T17" fmla="*/ 13248 h 20000"/>
                  <a:gd name="T18" fmla="*/ 18132 w 20000"/>
                  <a:gd name="T19" fmla="*/ 14957 h 20000"/>
                  <a:gd name="T20" fmla="*/ 15385 w 20000"/>
                  <a:gd name="T21" fmla="*/ 17265 h 20000"/>
                  <a:gd name="T22" fmla="*/ 9560 w 20000"/>
                  <a:gd name="T23" fmla="*/ 18974 h 20000"/>
                  <a:gd name="T24" fmla="*/ 8022 w 20000"/>
                  <a:gd name="T25" fmla="*/ 18974 h 20000"/>
                  <a:gd name="T26" fmla="*/ 3297 w 20000"/>
                  <a:gd name="T27" fmla="*/ 19915 h 20000"/>
                  <a:gd name="T28" fmla="*/ 3297 w 20000"/>
                  <a:gd name="T29" fmla="*/ 18547 h 20000"/>
                  <a:gd name="T30" fmla="*/ 440 w 20000"/>
                  <a:gd name="T31" fmla="*/ 17607 h 20000"/>
                  <a:gd name="T32" fmla="*/ 0 w 20000"/>
                  <a:gd name="T33" fmla="*/ 17265 h 20000"/>
                  <a:gd name="T34" fmla="*/ 2857 w 20000"/>
                  <a:gd name="T35" fmla="*/ 16325 h 20000"/>
                  <a:gd name="T36" fmla="*/ 3297 w 20000"/>
                  <a:gd name="T37" fmla="*/ 14957 h 20000"/>
                  <a:gd name="T38" fmla="*/ 7363 w 20000"/>
                  <a:gd name="T39" fmla="*/ 14103 h 20000"/>
                  <a:gd name="T40" fmla="*/ 5055 w 20000"/>
                  <a:gd name="T41" fmla="*/ 14103 h 20000"/>
                  <a:gd name="T42" fmla="*/ 4505 w 20000"/>
                  <a:gd name="T43" fmla="*/ 13248 h 20000"/>
                  <a:gd name="T44" fmla="*/ 6264 w 20000"/>
                  <a:gd name="T45" fmla="*/ 11453 h 20000"/>
                  <a:gd name="T46" fmla="*/ 1648 w 20000"/>
                  <a:gd name="T47" fmla="*/ 9231 h 20000"/>
                  <a:gd name="T48" fmla="*/ 4505 w 20000"/>
                  <a:gd name="T49" fmla="*/ 8376 h 20000"/>
                  <a:gd name="T50" fmla="*/ 2857 w 20000"/>
                  <a:gd name="T51" fmla="*/ 6154 h 20000"/>
                  <a:gd name="T52" fmla="*/ 2857 w 20000"/>
                  <a:gd name="T53" fmla="*/ 5726 h 20000"/>
                  <a:gd name="T54" fmla="*/ 6264 w 20000"/>
                  <a:gd name="T55" fmla="*/ 6154 h 20000"/>
                  <a:gd name="T56" fmla="*/ 9121 w 20000"/>
                  <a:gd name="T57" fmla="*/ 5726 h 20000"/>
                  <a:gd name="T58" fmla="*/ 10769 w 20000"/>
                  <a:gd name="T59" fmla="*/ 3932 h 20000"/>
                  <a:gd name="T60" fmla="*/ 8022 w 20000"/>
                  <a:gd name="T61" fmla="*/ 3504 h 20000"/>
                  <a:gd name="T62" fmla="*/ 9560 w 20000"/>
                  <a:gd name="T63" fmla="*/ 2222 h 20000"/>
                  <a:gd name="T64" fmla="*/ 14725 w 20000"/>
                  <a:gd name="T65" fmla="*/ 0 h 20000"/>
                  <a:gd name="T66" fmla="*/ 14725 w 20000"/>
                  <a:gd name="T67" fmla="*/ 2222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00" h="20000">
                    <a:moveTo>
                      <a:pt x="14725" y="2222"/>
                    </a:moveTo>
                    <a:lnTo>
                      <a:pt x="12527" y="2564"/>
                    </a:lnTo>
                    <a:lnTo>
                      <a:pt x="12527" y="3504"/>
                    </a:lnTo>
                    <a:lnTo>
                      <a:pt x="11868" y="3932"/>
                    </a:lnTo>
                    <a:lnTo>
                      <a:pt x="12527" y="5726"/>
                    </a:lnTo>
                    <a:lnTo>
                      <a:pt x="14725" y="6154"/>
                    </a:lnTo>
                    <a:lnTo>
                      <a:pt x="15385" y="5726"/>
                    </a:lnTo>
                    <a:lnTo>
                      <a:pt x="15385" y="4872"/>
                    </a:lnTo>
                    <a:lnTo>
                      <a:pt x="15385" y="3932"/>
                    </a:lnTo>
                    <a:lnTo>
                      <a:pt x="18132" y="6154"/>
                    </a:lnTo>
                    <a:lnTo>
                      <a:pt x="19231" y="6154"/>
                    </a:lnTo>
                    <a:lnTo>
                      <a:pt x="19890" y="7009"/>
                    </a:lnTo>
                    <a:lnTo>
                      <a:pt x="19231" y="7863"/>
                    </a:lnTo>
                    <a:lnTo>
                      <a:pt x="18132" y="7009"/>
                    </a:lnTo>
                    <a:lnTo>
                      <a:pt x="19231" y="9231"/>
                    </a:lnTo>
                    <a:lnTo>
                      <a:pt x="19231" y="10598"/>
                    </a:lnTo>
                    <a:lnTo>
                      <a:pt x="19231" y="11453"/>
                    </a:lnTo>
                    <a:lnTo>
                      <a:pt x="19231" y="13248"/>
                    </a:lnTo>
                    <a:lnTo>
                      <a:pt x="18132" y="14103"/>
                    </a:lnTo>
                    <a:lnTo>
                      <a:pt x="18132" y="14957"/>
                    </a:lnTo>
                    <a:lnTo>
                      <a:pt x="18132" y="17265"/>
                    </a:lnTo>
                    <a:lnTo>
                      <a:pt x="15385" y="17265"/>
                    </a:lnTo>
                    <a:lnTo>
                      <a:pt x="11868" y="17607"/>
                    </a:lnTo>
                    <a:lnTo>
                      <a:pt x="9560" y="18974"/>
                    </a:lnTo>
                    <a:lnTo>
                      <a:pt x="9560" y="18547"/>
                    </a:lnTo>
                    <a:lnTo>
                      <a:pt x="8022" y="18974"/>
                    </a:lnTo>
                    <a:lnTo>
                      <a:pt x="5055" y="19915"/>
                    </a:lnTo>
                    <a:lnTo>
                      <a:pt x="3297" y="19915"/>
                    </a:lnTo>
                    <a:lnTo>
                      <a:pt x="1648" y="19915"/>
                    </a:lnTo>
                    <a:lnTo>
                      <a:pt x="3297" y="18547"/>
                    </a:lnTo>
                    <a:lnTo>
                      <a:pt x="440" y="18547"/>
                    </a:lnTo>
                    <a:lnTo>
                      <a:pt x="440" y="17607"/>
                    </a:lnTo>
                    <a:lnTo>
                      <a:pt x="2857" y="17265"/>
                    </a:lnTo>
                    <a:lnTo>
                      <a:pt x="0" y="17265"/>
                    </a:lnTo>
                    <a:lnTo>
                      <a:pt x="440" y="16325"/>
                    </a:lnTo>
                    <a:lnTo>
                      <a:pt x="2857" y="16325"/>
                    </a:lnTo>
                    <a:lnTo>
                      <a:pt x="2857" y="15470"/>
                    </a:lnTo>
                    <a:lnTo>
                      <a:pt x="3297" y="14957"/>
                    </a:lnTo>
                    <a:lnTo>
                      <a:pt x="6264" y="14103"/>
                    </a:lnTo>
                    <a:lnTo>
                      <a:pt x="7363" y="14103"/>
                    </a:lnTo>
                    <a:lnTo>
                      <a:pt x="6264" y="13248"/>
                    </a:lnTo>
                    <a:lnTo>
                      <a:pt x="5055" y="14103"/>
                    </a:lnTo>
                    <a:lnTo>
                      <a:pt x="3297" y="14103"/>
                    </a:lnTo>
                    <a:lnTo>
                      <a:pt x="4505" y="13248"/>
                    </a:lnTo>
                    <a:lnTo>
                      <a:pt x="5055" y="11880"/>
                    </a:lnTo>
                    <a:lnTo>
                      <a:pt x="6264" y="11453"/>
                    </a:lnTo>
                    <a:lnTo>
                      <a:pt x="3297" y="10598"/>
                    </a:lnTo>
                    <a:lnTo>
                      <a:pt x="1648" y="9231"/>
                    </a:lnTo>
                    <a:lnTo>
                      <a:pt x="3297" y="8376"/>
                    </a:lnTo>
                    <a:lnTo>
                      <a:pt x="4505" y="8376"/>
                    </a:lnTo>
                    <a:lnTo>
                      <a:pt x="3297" y="7863"/>
                    </a:lnTo>
                    <a:lnTo>
                      <a:pt x="2857" y="6154"/>
                    </a:lnTo>
                    <a:lnTo>
                      <a:pt x="1648" y="7009"/>
                    </a:lnTo>
                    <a:lnTo>
                      <a:pt x="2857" y="5726"/>
                    </a:lnTo>
                    <a:lnTo>
                      <a:pt x="4505" y="5726"/>
                    </a:lnTo>
                    <a:lnTo>
                      <a:pt x="6264" y="6154"/>
                    </a:lnTo>
                    <a:lnTo>
                      <a:pt x="8022" y="5726"/>
                    </a:lnTo>
                    <a:lnTo>
                      <a:pt x="9121" y="5726"/>
                    </a:lnTo>
                    <a:lnTo>
                      <a:pt x="9560" y="4872"/>
                    </a:lnTo>
                    <a:lnTo>
                      <a:pt x="10769" y="3932"/>
                    </a:lnTo>
                    <a:lnTo>
                      <a:pt x="10769" y="3504"/>
                    </a:lnTo>
                    <a:lnTo>
                      <a:pt x="8022" y="3504"/>
                    </a:lnTo>
                    <a:lnTo>
                      <a:pt x="9121" y="2564"/>
                    </a:lnTo>
                    <a:lnTo>
                      <a:pt x="9560" y="2222"/>
                    </a:lnTo>
                    <a:lnTo>
                      <a:pt x="12527" y="342"/>
                    </a:lnTo>
                    <a:lnTo>
                      <a:pt x="14725" y="0"/>
                    </a:lnTo>
                    <a:lnTo>
                      <a:pt x="16484" y="342"/>
                    </a:lnTo>
                    <a:lnTo>
                      <a:pt x="14725" y="2222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1" name="Freeform 274">
                <a:extLst>
                  <a:ext uri="{FF2B5EF4-FFF2-40B4-BE49-F238E27FC236}">
                    <a16:creationId xmlns:a16="http://schemas.microsoft.com/office/drawing/2014/main" id="{0F5C7F4C-449F-DB4A-868F-4CEF6FF3C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5565" y="2937894"/>
                <a:ext cx="349686" cy="353198"/>
              </a:xfrm>
              <a:custGeom>
                <a:avLst/>
                <a:gdLst>
                  <a:gd name="T0" fmla="*/ 7470 w 20000"/>
                  <a:gd name="T1" fmla="*/ 636 h 20000"/>
                  <a:gd name="T2" fmla="*/ 8514 w 20000"/>
                  <a:gd name="T3" fmla="*/ 0 h 20000"/>
                  <a:gd name="T4" fmla="*/ 10161 w 20000"/>
                  <a:gd name="T5" fmla="*/ 636 h 20000"/>
                  <a:gd name="T6" fmla="*/ 11406 w 20000"/>
                  <a:gd name="T7" fmla="*/ 1431 h 20000"/>
                  <a:gd name="T8" fmla="*/ 12249 w 20000"/>
                  <a:gd name="T9" fmla="*/ 2664 h 20000"/>
                  <a:gd name="T10" fmla="*/ 12249 w 20000"/>
                  <a:gd name="T11" fmla="*/ 3698 h 20000"/>
                  <a:gd name="T12" fmla="*/ 11245 w 20000"/>
                  <a:gd name="T13" fmla="*/ 3062 h 20000"/>
                  <a:gd name="T14" fmla="*/ 10602 w 20000"/>
                  <a:gd name="T15" fmla="*/ 3300 h 20000"/>
                  <a:gd name="T16" fmla="*/ 9116 w 20000"/>
                  <a:gd name="T17" fmla="*/ 3897 h 20000"/>
                  <a:gd name="T18" fmla="*/ 9116 w 20000"/>
                  <a:gd name="T19" fmla="*/ 4930 h 20000"/>
                  <a:gd name="T20" fmla="*/ 11406 w 20000"/>
                  <a:gd name="T21" fmla="*/ 8032 h 20000"/>
                  <a:gd name="T22" fmla="*/ 14940 w 20000"/>
                  <a:gd name="T23" fmla="*/ 11292 h 20000"/>
                  <a:gd name="T24" fmla="*/ 15783 w 20000"/>
                  <a:gd name="T25" fmla="*/ 11690 h 20000"/>
                  <a:gd name="T26" fmla="*/ 15582 w 20000"/>
                  <a:gd name="T27" fmla="*/ 12326 h 20000"/>
                  <a:gd name="T28" fmla="*/ 18474 w 20000"/>
                  <a:gd name="T29" fmla="*/ 13559 h 20000"/>
                  <a:gd name="T30" fmla="*/ 19960 w 20000"/>
                  <a:gd name="T31" fmla="*/ 15626 h 20000"/>
                  <a:gd name="T32" fmla="*/ 18876 w 20000"/>
                  <a:gd name="T33" fmla="*/ 15229 h 20000"/>
                  <a:gd name="T34" fmla="*/ 17430 w 20000"/>
                  <a:gd name="T35" fmla="*/ 14394 h 20000"/>
                  <a:gd name="T36" fmla="*/ 16586 w 20000"/>
                  <a:gd name="T37" fmla="*/ 16064 h 20000"/>
                  <a:gd name="T38" fmla="*/ 17430 w 20000"/>
                  <a:gd name="T39" fmla="*/ 16223 h 20000"/>
                  <a:gd name="T40" fmla="*/ 16827 w 20000"/>
                  <a:gd name="T41" fmla="*/ 17853 h 20000"/>
                  <a:gd name="T42" fmla="*/ 16185 w 20000"/>
                  <a:gd name="T43" fmla="*/ 19563 h 20000"/>
                  <a:gd name="T44" fmla="*/ 15582 w 20000"/>
                  <a:gd name="T45" fmla="*/ 19324 h 20000"/>
                  <a:gd name="T46" fmla="*/ 15783 w 20000"/>
                  <a:gd name="T47" fmla="*/ 18330 h 20000"/>
                  <a:gd name="T48" fmla="*/ 15181 w 20000"/>
                  <a:gd name="T49" fmla="*/ 15229 h 20000"/>
                  <a:gd name="T50" fmla="*/ 14137 w 20000"/>
                  <a:gd name="T51" fmla="*/ 14990 h 20000"/>
                  <a:gd name="T52" fmla="*/ 13896 w 20000"/>
                  <a:gd name="T53" fmla="*/ 13956 h 20000"/>
                  <a:gd name="T54" fmla="*/ 12892 w 20000"/>
                  <a:gd name="T55" fmla="*/ 13559 h 20000"/>
                  <a:gd name="T56" fmla="*/ 12249 w 20000"/>
                  <a:gd name="T57" fmla="*/ 13360 h 20000"/>
                  <a:gd name="T58" fmla="*/ 10763 w 20000"/>
                  <a:gd name="T59" fmla="*/ 12565 h 20000"/>
                  <a:gd name="T60" fmla="*/ 8715 w 20000"/>
                  <a:gd name="T61" fmla="*/ 10895 h 20000"/>
                  <a:gd name="T62" fmla="*/ 7470 w 20000"/>
                  <a:gd name="T63" fmla="*/ 9662 h 20000"/>
                  <a:gd name="T64" fmla="*/ 6225 w 20000"/>
                  <a:gd name="T65" fmla="*/ 9264 h 20000"/>
                  <a:gd name="T66" fmla="*/ 6225 w 20000"/>
                  <a:gd name="T67" fmla="*/ 8191 h 20000"/>
                  <a:gd name="T68" fmla="*/ 5382 w 20000"/>
                  <a:gd name="T69" fmla="*/ 6561 h 20000"/>
                  <a:gd name="T70" fmla="*/ 3534 w 20000"/>
                  <a:gd name="T71" fmla="*/ 6402 h 20000"/>
                  <a:gd name="T72" fmla="*/ 2048 w 20000"/>
                  <a:gd name="T73" fmla="*/ 7396 h 20000"/>
                  <a:gd name="T74" fmla="*/ 1888 w 20000"/>
                  <a:gd name="T75" fmla="*/ 6958 h 20000"/>
                  <a:gd name="T76" fmla="*/ 1446 w 20000"/>
                  <a:gd name="T77" fmla="*/ 6561 h 20000"/>
                  <a:gd name="T78" fmla="*/ 402 w 20000"/>
                  <a:gd name="T79" fmla="*/ 4692 h 20000"/>
                  <a:gd name="T80" fmla="*/ 803 w 20000"/>
                  <a:gd name="T81" fmla="*/ 4294 h 20000"/>
                  <a:gd name="T82" fmla="*/ 803 w 20000"/>
                  <a:gd name="T83" fmla="*/ 2664 h 20000"/>
                  <a:gd name="T84" fmla="*/ 2048 w 20000"/>
                  <a:gd name="T85" fmla="*/ 2664 h 20000"/>
                  <a:gd name="T86" fmla="*/ 4177 w 20000"/>
                  <a:gd name="T87" fmla="*/ 2266 h 20000"/>
                  <a:gd name="T88" fmla="*/ 4337 w 20000"/>
                  <a:gd name="T89" fmla="*/ 1431 h 20000"/>
                  <a:gd name="T90" fmla="*/ 5181 w 20000"/>
                  <a:gd name="T91" fmla="*/ 1630 h 20000"/>
                  <a:gd name="T92" fmla="*/ 5823 w 20000"/>
                  <a:gd name="T93" fmla="*/ 2028 h 20000"/>
                  <a:gd name="T94" fmla="*/ 6225 w 20000"/>
                  <a:gd name="T95" fmla="*/ 1431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000" h="20000">
                    <a:moveTo>
                      <a:pt x="6426" y="636"/>
                    </a:moveTo>
                    <a:lnTo>
                      <a:pt x="7470" y="636"/>
                    </a:lnTo>
                    <a:lnTo>
                      <a:pt x="7470" y="0"/>
                    </a:lnTo>
                    <a:lnTo>
                      <a:pt x="8514" y="0"/>
                    </a:lnTo>
                    <a:lnTo>
                      <a:pt x="9116" y="0"/>
                    </a:lnTo>
                    <a:lnTo>
                      <a:pt x="10161" y="636"/>
                    </a:lnTo>
                    <a:lnTo>
                      <a:pt x="11245" y="1431"/>
                    </a:lnTo>
                    <a:lnTo>
                      <a:pt x="11406" y="1431"/>
                    </a:lnTo>
                    <a:lnTo>
                      <a:pt x="11245" y="1630"/>
                    </a:lnTo>
                    <a:lnTo>
                      <a:pt x="12249" y="2664"/>
                    </a:lnTo>
                    <a:lnTo>
                      <a:pt x="12450" y="3300"/>
                    </a:lnTo>
                    <a:lnTo>
                      <a:pt x="12249" y="3698"/>
                    </a:lnTo>
                    <a:lnTo>
                      <a:pt x="11406" y="3300"/>
                    </a:lnTo>
                    <a:lnTo>
                      <a:pt x="11245" y="3062"/>
                    </a:lnTo>
                    <a:lnTo>
                      <a:pt x="10602" y="3062"/>
                    </a:lnTo>
                    <a:lnTo>
                      <a:pt x="10602" y="3300"/>
                    </a:lnTo>
                    <a:lnTo>
                      <a:pt x="9759" y="3698"/>
                    </a:lnTo>
                    <a:lnTo>
                      <a:pt x="9116" y="3897"/>
                    </a:lnTo>
                    <a:lnTo>
                      <a:pt x="9518" y="4692"/>
                    </a:lnTo>
                    <a:lnTo>
                      <a:pt x="9116" y="4930"/>
                    </a:lnTo>
                    <a:lnTo>
                      <a:pt x="9116" y="5765"/>
                    </a:lnTo>
                    <a:lnTo>
                      <a:pt x="11406" y="8032"/>
                    </a:lnTo>
                    <a:lnTo>
                      <a:pt x="12892" y="10298"/>
                    </a:lnTo>
                    <a:lnTo>
                      <a:pt x="14940" y="11292"/>
                    </a:lnTo>
                    <a:lnTo>
                      <a:pt x="15582" y="11292"/>
                    </a:lnTo>
                    <a:lnTo>
                      <a:pt x="15783" y="11690"/>
                    </a:lnTo>
                    <a:lnTo>
                      <a:pt x="15582" y="11928"/>
                    </a:lnTo>
                    <a:lnTo>
                      <a:pt x="15582" y="12326"/>
                    </a:lnTo>
                    <a:lnTo>
                      <a:pt x="16827" y="12962"/>
                    </a:lnTo>
                    <a:lnTo>
                      <a:pt x="18474" y="13559"/>
                    </a:lnTo>
                    <a:lnTo>
                      <a:pt x="19960" y="14990"/>
                    </a:lnTo>
                    <a:lnTo>
                      <a:pt x="19960" y="15626"/>
                    </a:lnTo>
                    <a:lnTo>
                      <a:pt x="19317" y="15626"/>
                    </a:lnTo>
                    <a:lnTo>
                      <a:pt x="18876" y="15229"/>
                    </a:lnTo>
                    <a:lnTo>
                      <a:pt x="18474" y="14592"/>
                    </a:lnTo>
                    <a:lnTo>
                      <a:pt x="17430" y="14394"/>
                    </a:lnTo>
                    <a:lnTo>
                      <a:pt x="17229" y="14592"/>
                    </a:lnTo>
                    <a:lnTo>
                      <a:pt x="16586" y="16064"/>
                    </a:lnTo>
                    <a:lnTo>
                      <a:pt x="17229" y="16223"/>
                    </a:lnTo>
                    <a:lnTo>
                      <a:pt x="17430" y="16223"/>
                    </a:lnTo>
                    <a:lnTo>
                      <a:pt x="17871" y="17694"/>
                    </a:lnTo>
                    <a:lnTo>
                      <a:pt x="16827" y="17853"/>
                    </a:lnTo>
                    <a:lnTo>
                      <a:pt x="16827" y="18728"/>
                    </a:lnTo>
                    <a:lnTo>
                      <a:pt x="16185" y="19563"/>
                    </a:lnTo>
                    <a:lnTo>
                      <a:pt x="15582" y="19960"/>
                    </a:lnTo>
                    <a:lnTo>
                      <a:pt x="15582" y="19324"/>
                    </a:lnTo>
                    <a:lnTo>
                      <a:pt x="15783" y="18926"/>
                    </a:lnTo>
                    <a:lnTo>
                      <a:pt x="15783" y="18330"/>
                    </a:lnTo>
                    <a:lnTo>
                      <a:pt x="16185" y="17853"/>
                    </a:lnTo>
                    <a:lnTo>
                      <a:pt x="15181" y="15229"/>
                    </a:lnTo>
                    <a:lnTo>
                      <a:pt x="14940" y="15229"/>
                    </a:lnTo>
                    <a:lnTo>
                      <a:pt x="14137" y="14990"/>
                    </a:lnTo>
                    <a:lnTo>
                      <a:pt x="14137" y="14592"/>
                    </a:lnTo>
                    <a:lnTo>
                      <a:pt x="13896" y="13956"/>
                    </a:lnTo>
                    <a:lnTo>
                      <a:pt x="13052" y="13956"/>
                    </a:lnTo>
                    <a:lnTo>
                      <a:pt x="12892" y="13559"/>
                    </a:lnTo>
                    <a:lnTo>
                      <a:pt x="12450" y="13559"/>
                    </a:lnTo>
                    <a:lnTo>
                      <a:pt x="12249" y="13360"/>
                    </a:lnTo>
                    <a:lnTo>
                      <a:pt x="12249" y="12565"/>
                    </a:lnTo>
                    <a:lnTo>
                      <a:pt x="10763" y="12565"/>
                    </a:lnTo>
                    <a:lnTo>
                      <a:pt x="9759" y="12326"/>
                    </a:lnTo>
                    <a:lnTo>
                      <a:pt x="8715" y="10895"/>
                    </a:lnTo>
                    <a:lnTo>
                      <a:pt x="8514" y="10696"/>
                    </a:lnTo>
                    <a:lnTo>
                      <a:pt x="7470" y="9662"/>
                    </a:lnTo>
                    <a:lnTo>
                      <a:pt x="6827" y="9264"/>
                    </a:lnTo>
                    <a:lnTo>
                      <a:pt x="6225" y="9264"/>
                    </a:lnTo>
                    <a:lnTo>
                      <a:pt x="6426" y="8628"/>
                    </a:lnTo>
                    <a:lnTo>
                      <a:pt x="6225" y="8191"/>
                    </a:lnTo>
                    <a:lnTo>
                      <a:pt x="5823" y="7396"/>
                    </a:lnTo>
                    <a:lnTo>
                      <a:pt x="5382" y="6561"/>
                    </a:lnTo>
                    <a:lnTo>
                      <a:pt x="4337" y="6402"/>
                    </a:lnTo>
                    <a:lnTo>
                      <a:pt x="3534" y="6402"/>
                    </a:lnTo>
                    <a:lnTo>
                      <a:pt x="2691" y="6561"/>
                    </a:lnTo>
                    <a:lnTo>
                      <a:pt x="2048" y="7396"/>
                    </a:lnTo>
                    <a:lnTo>
                      <a:pt x="1888" y="7396"/>
                    </a:lnTo>
                    <a:lnTo>
                      <a:pt x="1888" y="6958"/>
                    </a:lnTo>
                    <a:lnTo>
                      <a:pt x="2048" y="6561"/>
                    </a:lnTo>
                    <a:lnTo>
                      <a:pt x="1446" y="6561"/>
                    </a:lnTo>
                    <a:lnTo>
                      <a:pt x="803" y="6402"/>
                    </a:lnTo>
                    <a:lnTo>
                      <a:pt x="402" y="4692"/>
                    </a:lnTo>
                    <a:lnTo>
                      <a:pt x="0" y="4294"/>
                    </a:lnTo>
                    <a:lnTo>
                      <a:pt x="803" y="4294"/>
                    </a:lnTo>
                    <a:lnTo>
                      <a:pt x="402" y="2664"/>
                    </a:lnTo>
                    <a:lnTo>
                      <a:pt x="803" y="2664"/>
                    </a:lnTo>
                    <a:lnTo>
                      <a:pt x="1888" y="2266"/>
                    </a:lnTo>
                    <a:lnTo>
                      <a:pt x="2048" y="2664"/>
                    </a:lnTo>
                    <a:lnTo>
                      <a:pt x="2691" y="2028"/>
                    </a:lnTo>
                    <a:lnTo>
                      <a:pt x="4177" y="2266"/>
                    </a:lnTo>
                    <a:lnTo>
                      <a:pt x="4337" y="2028"/>
                    </a:lnTo>
                    <a:lnTo>
                      <a:pt x="4337" y="1431"/>
                    </a:lnTo>
                    <a:lnTo>
                      <a:pt x="4779" y="1431"/>
                    </a:lnTo>
                    <a:lnTo>
                      <a:pt x="5181" y="1630"/>
                    </a:lnTo>
                    <a:lnTo>
                      <a:pt x="5382" y="1630"/>
                    </a:lnTo>
                    <a:lnTo>
                      <a:pt x="5823" y="2028"/>
                    </a:lnTo>
                    <a:lnTo>
                      <a:pt x="5823" y="1431"/>
                    </a:lnTo>
                    <a:lnTo>
                      <a:pt x="6225" y="1431"/>
                    </a:lnTo>
                    <a:lnTo>
                      <a:pt x="6426" y="636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2" name="Freeform 273">
                <a:extLst>
                  <a:ext uri="{FF2B5EF4-FFF2-40B4-BE49-F238E27FC236}">
                    <a16:creationId xmlns:a16="http://schemas.microsoft.com/office/drawing/2014/main" id="{DCA18CA6-210B-8B4A-B39E-371C63137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3044" y="3280550"/>
                <a:ext cx="84346" cy="52716"/>
              </a:xfrm>
              <a:custGeom>
                <a:avLst/>
                <a:gdLst>
                  <a:gd name="T0" fmla="*/ 18167 w 20000"/>
                  <a:gd name="T1" fmla="*/ 19730 h 20000"/>
                  <a:gd name="T2" fmla="*/ 13833 w 20000"/>
                  <a:gd name="T3" fmla="*/ 18108 h 20000"/>
                  <a:gd name="T4" fmla="*/ 12000 w 20000"/>
                  <a:gd name="T5" fmla="*/ 15405 h 20000"/>
                  <a:gd name="T6" fmla="*/ 8667 w 20000"/>
                  <a:gd name="T7" fmla="*/ 12703 h 20000"/>
                  <a:gd name="T8" fmla="*/ 2667 w 20000"/>
                  <a:gd name="T9" fmla="*/ 8378 h 20000"/>
                  <a:gd name="T10" fmla="*/ 0 w 20000"/>
                  <a:gd name="T11" fmla="*/ 7027 h 20000"/>
                  <a:gd name="T12" fmla="*/ 0 w 20000"/>
                  <a:gd name="T13" fmla="*/ 1622 h 20000"/>
                  <a:gd name="T14" fmla="*/ 1833 w 20000"/>
                  <a:gd name="T15" fmla="*/ 0 h 20000"/>
                  <a:gd name="T16" fmla="*/ 2667 w 20000"/>
                  <a:gd name="T17" fmla="*/ 1622 h 20000"/>
                  <a:gd name="T18" fmla="*/ 4500 w 20000"/>
                  <a:gd name="T19" fmla="*/ 0 h 20000"/>
                  <a:gd name="T20" fmla="*/ 5167 w 20000"/>
                  <a:gd name="T21" fmla="*/ 0 h 20000"/>
                  <a:gd name="T22" fmla="*/ 9500 w 20000"/>
                  <a:gd name="T23" fmla="*/ 1622 h 20000"/>
                  <a:gd name="T24" fmla="*/ 19833 w 20000"/>
                  <a:gd name="T25" fmla="*/ 0 h 20000"/>
                  <a:gd name="T26" fmla="*/ 19833 w 20000"/>
                  <a:gd name="T27" fmla="*/ 4324 h 20000"/>
                  <a:gd name="T28" fmla="*/ 18167 w 20000"/>
                  <a:gd name="T29" fmla="*/ 8378 h 20000"/>
                  <a:gd name="T30" fmla="*/ 19833 w 20000"/>
                  <a:gd name="T31" fmla="*/ 15405 h 20000"/>
                  <a:gd name="T32" fmla="*/ 18167 w 20000"/>
                  <a:gd name="T33" fmla="*/ 1973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00" h="20000">
                    <a:moveTo>
                      <a:pt x="18167" y="19730"/>
                    </a:moveTo>
                    <a:lnTo>
                      <a:pt x="13833" y="18108"/>
                    </a:lnTo>
                    <a:lnTo>
                      <a:pt x="12000" y="15405"/>
                    </a:lnTo>
                    <a:lnTo>
                      <a:pt x="8667" y="12703"/>
                    </a:lnTo>
                    <a:lnTo>
                      <a:pt x="2667" y="8378"/>
                    </a:lnTo>
                    <a:lnTo>
                      <a:pt x="0" y="7027"/>
                    </a:lnTo>
                    <a:lnTo>
                      <a:pt x="0" y="1622"/>
                    </a:lnTo>
                    <a:lnTo>
                      <a:pt x="1833" y="0"/>
                    </a:lnTo>
                    <a:lnTo>
                      <a:pt x="2667" y="1622"/>
                    </a:lnTo>
                    <a:lnTo>
                      <a:pt x="4500" y="0"/>
                    </a:lnTo>
                    <a:lnTo>
                      <a:pt x="5167" y="0"/>
                    </a:lnTo>
                    <a:lnTo>
                      <a:pt x="9500" y="1622"/>
                    </a:lnTo>
                    <a:lnTo>
                      <a:pt x="19833" y="0"/>
                    </a:lnTo>
                    <a:lnTo>
                      <a:pt x="19833" y="4324"/>
                    </a:lnTo>
                    <a:lnTo>
                      <a:pt x="18167" y="8378"/>
                    </a:lnTo>
                    <a:lnTo>
                      <a:pt x="19833" y="15405"/>
                    </a:lnTo>
                    <a:lnTo>
                      <a:pt x="18167" y="19730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3" name="Freeform 272">
                <a:extLst>
                  <a:ext uri="{FF2B5EF4-FFF2-40B4-BE49-F238E27FC236}">
                    <a16:creationId xmlns:a16="http://schemas.microsoft.com/office/drawing/2014/main" id="{CDDF599F-F6F2-924E-914E-A55C269EA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9494" y="3168088"/>
                <a:ext cx="52717" cy="84345"/>
              </a:xfrm>
              <a:custGeom>
                <a:avLst/>
                <a:gdLst>
                  <a:gd name="T0" fmla="*/ 8378 w 20000"/>
                  <a:gd name="T1" fmla="*/ 19833 h 20000"/>
                  <a:gd name="T2" fmla="*/ 4324 w 20000"/>
                  <a:gd name="T3" fmla="*/ 18167 h 20000"/>
                  <a:gd name="T4" fmla="*/ 4324 w 20000"/>
                  <a:gd name="T5" fmla="*/ 13667 h 20000"/>
                  <a:gd name="T6" fmla="*/ 4324 w 20000"/>
                  <a:gd name="T7" fmla="*/ 13000 h 20000"/>
                  <a:gd name="T8" fmla="*/ 4324 w 20000"/>
                  <a:gd name="T9" fmla="*/ 9500 h 20000"/>
                  <a:gd name="T10" fmla="*/ 4324 w 20000"/>
                  <a:gd name="T11" fmla="*/ 8500 h 20000"/>
                  <a:gd name="T12" fmla="*/ 0 w 20000"/>
                  <a:gd name="T13" fmla="*/ 4333 h 20000"/>
                  <a:gd name="T14" fmla="*/ 1622 w 20000"/>
                  <a:gd name="T15" fmla="*/ 2667 h 20000"/>
                  <a:gd name="T16" fmla="*/ 4324 w 20000"/>
                  <a:gd name="T17" fmla="*/ 2667 h 20000"/>
                  <a:gd name="T18" fmla="*/ 12703 w 20000"/>
                  <a:gd name="T19" fmla="*/ 0 h 20000"/>
                  <a:gd name="T20" fmla="*/ 15676 w 20000"/>
                  <a:gd name="T21" fmla="*/ 0 h 20000"/>
                  <a:gd name="T22" fmla="*/ 19730 w 20000"/>
                  <a:gd name="T23" fmla="*/ 6167 h 20000"/>
                  <a:gd name="T24" fmla="*/ 18378 w 20000"/>
                  <a:gd name="T25" fmla="*/ 6833 h 20000"/>
                  <a:gd name="T26" fmla="*/ 18378 w 20000"/>
                  <a:gd name="T27" fmla="*/ 8500 h 20000"/>
                  <a:gd name="T28" fmla="*/ 15676 w 20000"/>
                  <a:gd name="T29" fmla="*/ 18167 h 20000"/>
                  <a:gd name="T30" fmla="*/ 11622 w 20000"/>
                  <a:gd name="T31" fmla="*/ 16333 h 20000"/>
                  <a:gd name="T32" fmla="*/ 8378 w 20000"/>
                  <a:gd name="T33" fmla="*/ 19833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00" h="20000">
                    <a:moveTo>
                      <a:pt x="8378" y="19833"/>
                    </a:moveTo>
                    <a:lnTo>
                      <a:pt x="4324" y="18167"/>
                    </a:lnTo>
                    <a:lnTo>
                      <a:pt x="4324" y="13667"/>
                    </a:lnTo>
                    <a:lnTo>
                      <a:pt x="4324" y="13000"/>
                    </a:lnTo>
                    <a:lnTo>
                      <a:pt x="4324" y="9500"/>
                    </a:lnTo>
                    <a:lnTo>
                      <a:pt x="4324" y="8500"/>
                    </a:lnTo>
                    <a:lnTo>
                      <a:pt x="0" y="4333"/>
                    </a:lnTo>
                    <a:lnTo>
                      <a:pt x="1622" y="2667"/>
                    </a:lnTo>
                    <a:lnTo>
                      <a:pt x="4324" y="2667"/>
                    </a:lnTo>
                    <a:lnTo>
                      <a:pt x="12703" y="0"/>
                    </a:lnTo>
                    <a:lnTo>
                      <a:pt x="15676" y="0"/>
                    </a:lnTo>
                    <a:lnTo>
                      <a:pt x="19730" y="6167"/>
                    </a:lnTo>
                    <a:lnTo>
                      <a:pt x="18378" y="6833"/>
                    </a:lnTo>
                    <a:lnTo>
                      <a:pt x="18378" y="8500"/>
                    </a:lnTo>
                    <a:lnTo>
                      <a:pt x="15676" y="18167"/>
                    </a:lnTo>
                    <a:lnTo>
                      <a:pt x="11622" y="16333"/>
                    </a:lnTo>
                    <a:lnTo>
                      <a:pt x="8378" y="19833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4" name="Freeform 271">
                <a:extLst>
                  <a:ext uri="{FF2B5EF4-FFF2-40B4-BE49-F238E27FC236}">
                    <a16:creationId xmlns:a16="http://schemas.microsoft.com/office/drawing/2014/main" id="{52DB6A7E-73E2-5647-9ACE-8E8F8EBF5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5692" y="2809621"/>
                <a:ext cx="26359" cy="29873"/>
              </a:xfrm>
              <a:custGeom>
                <a:avLst/>
                <a:gdLst>
                  <a:gd name="T0" fmla="*/ 0 w 20000"/>
                  <a:gd name="T1" fmla="*/ 19524 h 20000"/>
                  <a:gd name="T2" fmla="*/ 0 w 20000"/>
                  <a:gd name="T3" fmla="*/ 7143 h 20000"/>
                  <a:gd name="T4" fmla="*/ 5405 w 20000"/>
                  <a:gd name="T5" fmla="*/ 2857 h 20000"/>
                  <a:gd name="T6" fmla="*/ 14054 w 20000"/>
                  <a:gd name="T7" fmla="*/ 0 h 20000"/>
                  <a:gd name="T8" fmla="*/ 10811 w 20000"/>
                  <a:gd name="T9" fmla="*/ 7143 h 20000"/>
                  <a:gd name="T10" fmla="*/ 19459 w 20000"/>
                  <a:gd name="T11" fmla="*/ 10000 h 20000"/>
                  <a:gd name="T12" fmla="*/ 19459 w 20000"/>
                  <a:gd name="T13" fmla="*/ 19524 h 20000"/>
                  <a:gd name="T14" fmla="*/ 10811 w 20000"/>
                  <a:gd name="T15" fmla="*/ 19524 h 20000"/>
                  <a:gd name="T16" fmla="*/ 0 w 20000"/>
                  <a:gd name="T17" fmla="*/ 1952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00" h="20000">
                    <a:moveTo>
                      <a:pt x="0" y="19524"/>
                    </a:moveTo>
                    <a:lnTo>
                      <a:pt x="0" y="7143"/>
                    </a:lnTo>
                    <a:lnTo>
                      <a:pt x="5405" y="2857"/>
                    </a:lnTo>
                    <a:lnTo>
                      <a:pt x="14054" y="0"/>
                    </a:lnTo>
                    <a:lnTo>
                      <a:pt x="10811" y="7143"/>
                    </a:lnTo>
                    <a:lnTo>
                      <a:pt x="19459" y="10000"/>
                    </a:lnTo>
                    <a:lnTo>
                      <a:pt x="19459" y="19524"/>
                    </a:lnTo>
                    <a:lnTo>
                      <a:pt x="10811" y="19524"/>
                    </a:lnTo>
                    <a:lnTo>
                      <a:pt x="0" y="19524"/>
                    </a:lnTo>
                    <a:close/>
                  </a:path>
                </a:pathLst>
              </a:custGeom>
              <a:solidFill>
                <a:srgbClr val="00915A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5" name="Freeform 270">
                <a:extLst>
                  <a:ext uri="{FF2B5EF4-FFF2-40B4-BE49-F238E27FC236}">
                    <a16:creationId xmlns:a16="http://schemas.microsoft.com/office/drawing/2014/main" id="{0D817802-BBC8-0A49-8E8D-3B0649F91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4004" y="3356110"/>
                <a:ext cx="8785" cy="12300"/>
              </a:xfrm>
              <a:custGeom>
                <a:avLst/>
                <a:gdLst>
                  <a:gd name="T0" fmla="*/ 18333 w 20000"/>
                  <a:gd name="T1" fmla="*/ 18824 h 20000"/>
                  <a:gd name="T2" fmla="*/ 0 w 20000"/>
                  <a:gd name="T3" fmla="*/ 0 h 20000"/>
                  <a:gd name="T4" fmla="*/ 18333 w 20000"/>
                  <a:gd name="T5" fmla="*/ 7059 h 20000"/>
                  <a:gd name="T6" fmla="*/ 18333 w 20000"/>
                  <a:gd name="T7" fmla="*/ 1882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18333" y="18824"/>
                    </a:moveTo>
                    <a:lnTo>
                      <a:pt x="0" y="0"/>
                    </a:lnTo>
                    <a:lnTo>
                      <a:pt x="18333" y="7059"/>
                    </a:lnTo>
                    <a:lnTo>
                      <a:pt x="18333" y="18824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6" name="Freeform 269">
                <a:extLst>
                  <a:ext uri="{FF2B5EF4-FFF2-40B4-BE49-F238E27FC236}">
                    <a16:creationId xmlns:a16="http://schemas.microsoft.com/office/drawing/2014/main" id="{72884661-EF3A-1E44-B5EE-28C3FA2E2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4190" y="2669043"/>
                <a:ext cx="105434" cy="124762"/>
              </a:xfrm>
              <a:custGeom>
                <a:avLst/>
                <a:gdLst>
                  <a:gd name="T0" fmla="*/ 0 w 20000"/>
                  <a:gd name="T1" fmla="*/ 15706 h 20000"/>
                  <a:gd name="T2" fmla="*/ 0 w 20000"/>
                  <a:gd name="T3" fmla="*/ 14124 h 20000"/>
                  <a:gd name="T4" fmla="*/ 1867 w 20000"/>
                  <a:gd name="T5" fmla="*/ 12881 h 20000"/>
                  <a:gd name="T6" fmla="*/ 5467 w 20000"/>
                  <a:gd name="T7" fmla="*/ 12881 h 20000"/>
                  <a:gd name="T8" fmla="*/ 2667 w 20000"/>
                  <a:gd name="T9" fmla="*/ 12316 h 20000"/>
                  <a:gd name="T10" fmla="*/ 1867 w 20000"/>
                  <a:gd name="T11" fmla="*/ 11073 h 20000"/>
                  <a:gd name="T12" fmla="*/ 4000 w 20000"/>
                  <a:gd name="T13" fmla="*/ 8136 h 20000"/>
                  <a:gd name="T14" fmla="*/ 5467 w 20000"/>
                  <a:gd name="T15" fmla="*/ 3503 h 20000"/>
                  <a:gd name="T16" fmla="*/ 7600 w 20000"/>
                  <a:gd name="T17" fmla="*/ 6441 h 20000"/>
                  <a:gd name="T18" fmla="*/ 8933 w 20000"/>
                  <a:gd name="T19" fmla="*/ 9266 h 20000"/>
                  <a:gd name="T20" fmla="*/ 10933 w 20000"/>
                  <a:gd name="T21" fmla="*/ 10621 h 20000"/>
                  <a:gd name="T22" fmla="*/ 9600 w 20000"/>
                  <a:gd name="T23" fmla="*/ 7571 h 20000"/>
                  <a:gd name="T24" fmla="*/ 10933 w 20000"/>
                  <a:gd name="T25" fmla="*/ 5311 h 20000"/>
                  <a:gd name="T26" fmla="*/ 9600 w 20000"/>
                  <a:gd name="T27" fmla="*/ 5311 h 20000"/>
                  <a:gd name="T28" fmla="*/ 9600 w 20000"/>
                  <a:gd name="T29" fmla="*/ 3503 h 20000"/>
                  <a:gd name="T30" fmla="*/ 13067 w 20000"/>
                  <a:gd name="T31" fmla="*/ 1808 h 20000"/>
                  <a:gd name="T32" fmla="*/ 16400 w 20000"/>
                  <a:gd name="T33" fmla="*/ 678 h 20000"/>
                  <a:gd name="T34" fmla="*/ 17200 w 20000"/>
                  <a:gd name="T35" fmla="*/ 2938 h 20000"/>
                  <a:gd name="T36" fmla="*/ 17200 w 20000"/>
                  <a:gd name="T37" fmla="*/ 1808 h 20000"/>
                  <a:gd name="T38" fmla="*/ 18533 w 20000"/>
                  <a:gd name="T39" fmla="*/ 0 h 20000"/>
                  <a:gd name="T40" fmla="*/ 19867 w 20000"/>
                  <a:gd name="T41" fmla="*/ 3503 h 20000"/>
                  <a:gd name="T42" fmla="*/ 18533 w 20000"/>
                  <a:gd name="T43" fmla="*/ 6441 h 20000"/>
                  <a:gd name="T44" fmla="*/ 16400 w 20000"/>
                  <a:gd name="T45" fmla="*/ 6441 h 20000"/>
                  <a:gd name="T46" fmla="*/ 17200 w 20000"/>
                  <a:gd name="T47" fmla="*/ 11073 h 20000"/>
                  <a:gd name="T48" fmla="*/ 15067 w 20000"/>
                  <a:gd name="T49" fmla="*/ 11073 h 20000"/>
                  <a:gd name="T50" fmla="*/ 13067 w 20000"/>
                  <a:gd name="T51" fmla="*/ 12316 h 20000"/>
                  <a:gd name="T52" fmla="*/ 15067 w 20000"/>
                  <a:gd name="T53" fmla="*/ 15254 h 20000"/>
                  <a:gd name="T54" fmla="*/ 14400 w 20000"/>
                  <a:gd name="T55" fmla="*/ 17514 h 20000"/>
                  <a:gd name="T56" fmla="*/ 14400 w 20000"/>
                  <a:gd name="T57" fmla="*/ 19887 h 20000"/>
                  <a:gd name="T58" fmla="*/ 10933 w 20000"/>
                  <a:gd name="T59" fmla="*/ 18757 h 20000"/>
                  <a:gd name="T60" fmla="*/ 11733 w 20000"/>
                  <a:gd name="T61" fmla="*/ 16949 h 20000"/>
                  <a:gd name="T62" fmla="*/ 8933 w 20000"/>
                  <a:gd name="T63" fmla="*/ 15706 h 20000"/>
                  <a:gd name="T64" fmla="*/ 6133 w 20000"/>
                  <a:gd name="T65" fmla="*/ 15254 h 20000"/>
                  <a:gd name="T66" fmla="*/ 4000 w 20000"/>
                  <a:gd name="T67" fmla="*/ 15254 h 20000"/>
                  <a:gd name="T68" fmla="*/ 1867 w 20000"/>
                  <a:gd name="T69" fmla="*/ 15706 h 20000"/>
                  <a:gd name="T70" fmla="*/ 533 w 20000"/>
                  <a:gd name="T71" fmla="*/ 16949 h 20000"/>
                  <a:gd name="T72" fmla="*/ 0 w 20000"/>
                  <a:gd name="T73" fmla="*/ 1570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000" h="20000">
                    <a:moveTo>
                      <a:pt x="0" y="15706"/>
                    </a:moveTo>
                    <a:lnTo>
                      <a:pt x="0" y="14124"/>
                    </a:lnTo>
                    <a:lnTo>
                      <a:pt x="1867" y="12881"/>
                    </a:lnTo>
                    <a:lnTo>
                      <a:pt x="5467" y="12881"/>
                    </a:lnTo>
                    <a:lnTo>
                      <a:pt x="2667" y="12316"/>
                    </a:lnTo>
                    <a:lnTo>
                      <a:pt x="1867" y="11073"/>
                    </a:lnTo>
                    <a:lnTo>
                      <a:pt x="4000" y="8136"/>
                    </a:lnTo>
                    <a:lnTo>
                      <a:pt x="5467" y="3503"/>
                    </a:lnTo>
                    <a:lnTo>
                      <a:pt x="7600" y="6441"/>
                    </a:lnTo>
                    <a:lnTo>
                      <a:pt x="8933" y="9266"/>
                    </a:lnTo>
                    <a:lnTo>
                      <a:pt x="10933" y="10621"/>
                    </a:lnTo>
                    <a:lnTo>
                      <a:pt x="9600" y="7571"/>
                    </a:lnTo>
                    <a:lnTo>
                      <a:pt x="10933" y="5311"/>
                    </a:lnTo>
                    <a:lnTo>
                      <a:pt x="9600" y="5311"/>
                    </a:lnTo>
                    <a:lnTo>
                      <a:pt x="9600" y="3503"/>
                    </a:lnTo>
                    <a:lnTo>
                      <a:pt x="13067" y="1808"/>
                    </a:lnTo>
                    <a:lnTo>
                      <a:pt x="16400" y="678"/>
                    </a:lnTo>
                    <a:lnTo>
                      <a:pt x="17200" y="2938"/>
                    </a:lnTo>
                    <a:lnTo>
                      <a:pt x="17200" y="1808"/>
                    </a:lnTo>
                    <a:lnTo>
                      <a:pt x="18533" y="0"/>
                    </a:lnTo>
                    <a:lnTo>
                      <a:pt x="19867" y="3503"/>
                    </a:lnTo>
                    <a:lnTo>
                      <a:pt x="18533" y="6441"/>
                    </a:lnTo>
                    <a:lnTo>
                      <a:pt x="16400" y="6441"/>
                    </a:lnTo>
                    <a:lnTo>
                      <a:pt x="17200" y="11073"/>
                    </a:lnTo>
                    <a:lnTo>
                      <a:pt x="15067" y="11073"/>
                    </a:lnTo>
                    <a:lnTo>
                      <a:pt x="13067" y="12316"/>
                    </a:lnTo>
                    <a:lnTo>
                      <a:pt x="15067" y="15254"/>
                    </a:lnTo>
                    <a:lnTo>
                      <a:pt x="14400" y="17514"/>
                    </a:lnTo>
                    <a:lnTo>
                      <a:pt x="14400" y="19887"/>
                    </a:lnTo>
                    <a:lnTo>
                      <a:pt x="10933" y="18757"/>
                    </a:lnTo>
                    <a:lnTo>
                      <a:pt x="11733" y="16949"/>
                    </a:lnTo>
                    <a:lnTo>
                      <a:pt x="8933" y="15706"/>
                    </a:lnTo>
                    <a:lnTo>
                      <a:pt x="6133" y="15254"/>
                    </a:lnTo>
                    <a:lnTo>
                      <a:pt x="4000" y="15254"/>
                    </a:lnTo>
                    <a:lnTo>
                      <a:pt x="1867" y="15706"/>
                    </a:lnTo>
                    <a:lnTo>
                      <a:pt x="533" y="16949"/>
                    </a:lnTo>
                    <a:lnTo>
                      <a:pt x="0" y="15706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7" name="Freeform 268">
                <a:extLst>
                  <a:ext uri="{FF2B5EF4-FFF2-40B4-BE49-F238E27FC236}">
                    <a16:creationId xmlns:a16="http://schemas.microsoft.com/office/drawing/2014/main" id="{E86B80DA-671A-3045-B587-B108A2595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4060" y="1811526"/>
                <a:ext cx="629085" cy="662466"/>
              </a:xfrm>
              <a:custGeom>
                <a:avLst/>
                <a:gdLst>
                  <a:gd name="T0" fmla="*/ 18616 w 20000"/>
                  <a:gd name="T1" fmla="*/ 2293 h 20000"/>
                  <a:gd name="T2" fmla="*/ 16741 w 20000"/>
                  <a:gd name="T3" fmla="*/ 1741 h 20000"/>
                  <a:gd name="T4" fmla="*/ 15603 w 20000"/>
                  <a:gd name="T5" fmla="*/ 3376 h 20000"/>
                  <a:gd name="T6" fmla="*/ 14554 w 20000"/>
                  <a:gd name="T7" fmla="*/ 3503 h 20000"/>
                  <a:gd name="T8" fmla="*/ 12232 w 20000"/>
                  <a:gd name="T9" fmla="*/ 2845 h 20000"/>
                  <a:gd name="T10" fmla="*/ 11674 w 20000"/>
                  <a:gd name="T11" fmla="*/ 3503 h 20000"/>
                  <a:gd name="T12" fmla="*/ 10402 w 20000"/>
                  <a:gd name="T13" fmla="*/ 3843 h 20000"/>
                  <a:gd name="T14" fmla="*/ 9219 w 20000"/>
                  <a:gd name="T15" fmla="*/ 4713 h 20000"/>
                  <a:gd name="T16" fmla="*/ 8304 w 20000"/>
                  <a:gd name="T17" fmla="*/ 6921 h 20000"/>
                  <a:gd name="T18" fmla="*/ 7254 w 20000"/>
                  <a:gd name="T19" fmla="*/ 10106 h 20000"/>
                  <a:gd name="T20" fmla="*/ 6473 w 20000"/>
                  <a:gd name="T21" fmla="*/ 10977 h 20000"/>
                  <a:gd name="T22" fmla="*/ 6116 w 20000"/>
                  <a:gd name="T23" fmla="*/ 13524 h 20000"/>
                  <a:gd name="T24" fmla="*/ 6339 w 20000"/>
                  <a:gd name="T25" fmla="*/ 15605 h 20000"/>
                  <a:gd name="T26" fmla="*/ 6116 w 20000"/>
                  <a:gd name="T27" fmla="*/ 17346 h 20000"/>
                  <a:gd name="T28" fmla="*/ 4955 w 20000"/>
                  <a:gd name="T29" fmla="*/ 17346 h 20000"/>
                  <a:gd name="T30" fmla="*/ 4844 w 20000"/>
                  <a:gd name="T31" fmla="*/ 18132 h 20000"/>
                  <a:gd name="T32" fmla="*/ 3460 w 20000"/>
                  <a:gd name="T33" fmla="*/ 19342 h 20000"/>
                  <a:gd name="T34" fmla="*/ 580 w 20000"/>
                  <a:gd name="T35" fmla="*/ 18556 h 20000"/>
                  <a:gd name="T36" fmla="*/ 692 w 20000"/>
                  <a:gd name="T37" fmla="*/ 18132 h 20000"/>
                  <a:gd name="T38" fmla="*/ 915 w 20000"/>
                  <a:gd name="T39" fmla="*/ 17346 h 20000"/>
                  <a:gd name="T40" fmla="*/ 692 w 20000"/>
                  <a:gd name="T41" fmla="*/ 17028 h 20000"/>
                  <a:gd name="T42" fmla="*/ 89 w 20000"/>
                  <a:gd name="T43" fmla="*/ 15605 h 20000"/>
                  <a:gd name="T44" fmla="*/ 1964 w 20000"/>
                  <a:gd name="T45" fmla="*/ 15372 h 20000"/>
                  <a:gd name="T46" fmla="*/ 89 w 20000"/>
                  <a:gd name="T47" fmla="*/ 15053 h 20000"/>
                  <a:gd name="T48" fmla="*/ 1272 w 20000"/>
                  <a:gd name="T49" fmla="*/ 14480 h 20000"/>
                  <a:gd name="T50" fmla="*/ 915 w 20000"/>
                  <a:gd name="T51" fmla="*/ 13822 h 20000"/>
                  <a:gd name="T52" fmla="*/ 915 w 20000"/>
                  <a:gd name="T53" fmla="*/ 13524 h 20000"/>
                  <a:gd name="T54" fmla="*/ 1607 w 20000"/>
                  <a:gd name="T55" fmla="*/ 12951 h 20000"/>
                  <a:gd name="T56" fmla="*/ 2545 w 20000"/>
                  <a:gd name="T57" fmla="*/ 12611 h 20000"/>
                  <a:gd name="T58" fmla="*/ 3013 w 20000"/>
                  <a:gd name="T59" fmla="*/ 12081 h 20000"/>
                  <a:gd name="T60" fmla="*/ 5201 w 20000"/>
                  <a:gd name="T61" fmla="*/ 11189 h 20000"/>
                  <a:gd name="T62" fmla="*/ 4286 w 20000"/>
                  <a:gd name="T63" fmla="*/ 11189 h 20000"/>
                  <a:gd name="T64" fmla="*/ 5201 w 20000"/>
                  <a:gd name="T65" fmla="*/ 10106 h 20000"/>
                  <a:gd name="T66" fmla="*/ 5893 w 20000"/>
                  <a:gd name="T67" fmla="*/ 9002 h 20000"/>
                  <a:gd name="T68" fmla="*/ 5893 w 20000"/>
                  <a:gd name="T69" fmla="*/ 8450 h 20000"/>
                  <a:gd name="T70" fmla="*/ 7254 w 20000"/>
                  <a:gd name="T71" fmla="*/ 7240 h 20000"/>
                  <a:gd name="T72" fmla="*/ 8214 w 20000"/>
                  <a:gd name="T73" fmla="*/ 6030 h 20000"/>
                  <a:gd name="T74" fmla="*/ 8214 w 20000"/>
                  <a:gd name="T75" fmla="*/ 5711 h 20000"/>
                  <a:gd name="T76" fmla="*/ 7612 w 20000"/>
                  <a:gd name="T77" fmla="*/ 5159 h 20000"/>
                  <a:gd name="T78" fmla="*/ 8772 w 20000"/>
                  <a:gd name="T79" fmla="*/ 4926 h 20000"/>
                  <a:gd name="T80" fmla="*/ 9710 w 20000"/>
                  <a:gd name="T81" fmla="*/ 4289 h 20000"/>
                  <a:gd name="T82" fmla="*/ 9219 w 20000"/>
                  <a:gd name="T83" fmla="*/ 3843 h 20000"/>
                  <a:gd name="T84" fmla="*/ 9219 w 20000"/>
                  <a:gd name="T85" fmla="*/ 3376 h 20000"/>
                  <a:gd name="T86" fmla="*/ 10960 w 20000"/>
                  <a:gd name="T87" fmla="*/ 2951 h 20000"/>
                  <a:gd name="T88" fmla="*/ 11183 w 20000"/>
                  <a:gd name="T89" fmla="*/ 2633 h 20000"/>
                  <a:gd name="T90" fmla="*/ 11897 w 20000"/>
                  <a:gd name="T91" fmla="*/ 2633 h 20000"/>
                  <a:gd name="T92" fmla="*/ 12813 w 20000"/>
                  <a:gd name="T93" fmla="*/ 1741 h 20000"/>
                  <a:gd name="T94" fmla="*/ 13638 w 20000"/>
                  <a:gd name="T95" fmla="*/ 1529 h 20000"/>
                  <a:gd name="T96" fmla="*/ 14330 w 20000"/>
                  <a:gd name="T97" fmla="*/ 637 h 20000"/>
                  <a:gd name="T98" fmla="*/ 15134 w 20000"/>
                  <a:gd name="T99" fmla="*/ 1423 h 20000"/>
                  <a:gd name="T100" fmla="*/ 16161 w 20000"/>
                  <a:gd name="T101" fmla="*/ 1083 h 20000"/>
                  <a:gd name="T102" fmla="*/ 16518 w 20000"/>
                  <a:gd name="T103" fmla="*/ 0 h 20000"/>
                  <a:gd name="T104" fmla="*/ 17567 w 20000"/>
                  <a:gd name="T105" fmla="*/ 637 h 20000"/>
                  <a:gd name="T106" fmla="*/ 18259 w 20000"/>
                  <a:gd name="T107" fmla="*/ 552 h 20000"/>
                  <a:gd name="T108" fmla="*/ 19531 w 20000"/>
                  <a:gd name="T109" fmla="*/ 1083 h 20000"/>
                  <a:gd name="T110" fmla="*/ 19063 w 20000"/>
                  <a:gd name="T111" fmla="*/ 1741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00" h="20000">
                    <a:moveTo>
                      <a:pt x="19531" y="2081"/>
                    </a:moveTo>
                    <a:lnTo>
                      <a:pt x="19174" y="2081"/>
                    </a:lnTo>
                    <a:lnTo>
                      <a:pt x="18259" y="3163"/>
                    </a:lnTo>
                    <a:lnTo>
                      <a:pt x="18482" y="2633"/>
                    </a:lnTo>
                    <a:lnTo>
                      <a:pt x="18616" y="2293"/>
                    </a:lnTo>
                    <a:lnTo>
                      <a:pt x="18259" y="1975"/>
                    </a:lnTo>
                    <a:lnTo>
                      <a:pt x="17679" y="1741"/>
                    </a:lnTo>
                    <a:lnTo>
                      <a:pt x="17567" y="1529"/>
                    </a:lnTo>
                    <a:lnTo>
                      <a:pt x="16987" y="1741"/>
                    </a:lnTo>
                    <a:lnTo>
                      <a:pt x="16741" y="1741"/>
                    </a:lnTo>
                    <a:lnTo>
                      <a:pt x="16384" y="1741"/>
                    </a:lnTo>
                    <a:lnTo>
                      <a:pt x="16049" y="2293"/>
                    </a:lnTo>
                    <a:lnTo>
                      <a:pt x="16049" y="2845"/>
                    </a:lnTo>
                    <a:lnTo>
                      <a:pt x="16049" y="3376"/>
                    </a:lnTo>
                    <a:lnTo>
                      <a:pt x="15603" y="3376"/>
                    </a:lnTo>
                    <a:lnTo>
                      <a:pt x="15603" y="3715"/>
                    </a:lnTo>
                    <a:lnTo>
                      <a:pt x="15469" y="3715"/>
                    </a:lnTo>
                    <a:lnTo>
                      <a:pt x="15134" y="3503"/>
                    </a:lnTo>
                    <a:lnTo>
                      <a:pt x="14688" y="3376"/>
                    </a:lnTo>
                    <a:lnTo>
                      <a:pt x="14554" y="3503"/>
                    </a:lnTo>
                    <a:lnTo>
                      <a:pt x="14085" y="3503"/>
                    </a:lnTo>
                    <a:lnTo>
                      <a:pt x="13638" y="3503"/>
                    </a:lnTo>
                    <a:lnTo>
                      <a:pt x="13058" y="2951"/>
                    </a:lnTo>
                    <a:lnTo>
                      <a:pt x="12455" y="2845"/>
                    </a:lnTo>
                    <a:lnTo>
                      <a:pt x="12232" y="2845"/>
                    </a:lnTo>
                    <a:lnTo>
                      <a:pt x="12455" y="3163"/>
                    </a:lnTo>
                    <a:lnTo>
                      <a:pt x="12143" y="2951"/>
                    </a:lnTo>
                    <a:lnTo>
                      <a:pt x="12143" y="3163"/>
                    </a:lnTo>
                    <a:lnTo>
                      <a:pt x="11674" y="3163"/>
                    </a:lnTo>
                    <a:lnTo>
                      <a:pt x="11674" y="3503"/>
                    </a:lnTo>
                    <a:lnTo>
                      <a:pt x="11674" y="3843"/>
                    </a:lnTo>
                    <a:lnTo>
                      <a:pt x="11897" y="4055"/>
                    </a:lnTo>
                    <a:lnTo>
                      <a:pt x="11674" y="4289"/>
                    </a:lnTo>
                    <a:lnTo>
                      <a:pt x="10960" y="4055"/>
                    </a:lnTo>
                    <a:lnTo>
                      <a:pt x="10402" y="3843"/>
                    </a:lnTo>
                    <a:lnTo>
                      <a:pt x="10268" y="4055"/>
                    </a:lnTo>
                    <a:lnTo>
                      <a:pt x="10268" y="4374"/>
                    </a:lnTo>
                    <a:lnTo>
                      <a:pt x="10268" y="4713"/>
                    </a:lnTo>
                    <a:lnTo>
                      <a:pt x="9710" y="4607"/>
                    </a:lnTo>
                    <a:lnTo>
                      <a:pt x="9219" y="4713"/>
                    </a:lnTo>
                    <a:lnTo>
                      <a:pt x="9219" y="5159"/>
                    </a:lnTo>
                    <a:lnTo>
                      <a:pt x="8884" y="5499"/>
                    </a:lnTo>
                    <a:lnTo>
                      <a:pt x="9129" y="6030"/>
                    </a:lnTo>
                    <a:lnTo>
                      <a:pt x="8884" y="6157"/>
                    </a:lnTo>
                    <a:lnTo>
                      <a:pt x="8304" y="6921"/>
                    </a:lnTo>
                    <a:lnTo>
                      <a:pt x="8304" y="7240"/>
                    </a:lnTo>
                    <a:lnTo>
                      <a:pt x="7857" y="7580"/>
                    </a:lnTo>
                    <a:lnTo>
                      <a:pt x="7857" y="8662"/>
                    </a:lnTo>
                    <a:lnTo>
                      <a:pt x="7612" y="9321"/>
                    </a:lnTo>
                    <a:lnTo>
                      <a:pt x="7254" y="10106"/>
                    </a:lnTo>
                    <a:lnTo>
                      <a:pt x="7612" y="10318"/>
                    </a:lnTo>
                    <a:lnTo>
                      <a:pt x="7612" y="10446"/>
                    </a:lnTo>
                    <a:lnTo>
                      <a:pt x="7612" y="10977"/>
                    </a:lnTo>
                    <a:lnTo>
                      <a:pt x="6808" y="10743"/>
                    </a:lnTo>
                    <a:lnTo>
                      <a:pt x="6473" y="10977"/>
                    </a:lnTo>
                    <a:lnTo>
                      <a:pt x="5893" y="11529"/>
                    </a:lnTo>
                    <a:lnTo>
                      <a:pt x="5893" y="12081"/>
                    </a:lnTo>
                    <a:lnTo>
                      <a:pt x="6116" y="12399"/>
                    </a:lnTo>
                    <a:lnTo>
                      <a:pt x="5893" y="12739"/>
                    </a:lnTo>
                    <a:lnTo>
                      <a:pt x="6116" y="13524"/>
                    </a:lnTo>
                    <a:lnTo>
                      <a:pt x="6339" y="14480"/>
                    </a:lnTo>
                    <a:lnTo>
                      <a:pt x="6473" y="14713"/>
                    </a:lnTo>
                    <a:lnTo>
                      <a:pt x="6808" y="15053"/>
                    </a:lnTo>
                    <a:lnTo>
                      <a:pt x="6696" y="15372"/>
                    </a:lnTo>
                    <a:lnTo>
                      <a:pt x="6339" y="15605"/>
                    </a:lnTo>
                    <a:lnTo>
                      <a:pt x="6696" y="16263"/>
                    </a:lnTo>
                    <a:lnTo>
                      <a:pt x="6696" y="16688"/>
                    </a:lnTo>
                    <a:lnTo>
                      <a:pt x="6473" y="17240"/>
                    </a:lnTo>
                    <a:lnTo>
                      <a:pt x="6116" y="17240"/>
                    </a:lnTo>
                    <a:lnTo>
                      <a:pt x="6116" y="17346"/>
                    </a:lnTo>
                    <a:lnTo>
                      <a:pt x="5893" y="17558"/>
                    </a:lnTo>
                    <a:lnTo>
                      <a:pt x="5893" y="18556"/>
                    </a:lnTo>
                    <a:lnTo>
                      <a:pt x="5424" y="18429"/>
                    </a:lnTo>
                    <a:lnTo>
                      <a:pt x="4955" y="18132"/>
                    </a:lnTo>
                    <a:lnTo>
                      <a:pt x="4955" y="17346"/>
                    </a:lnTo>
                    <a:lnTo>
                      <a:pt x="4955" y="17240"/>
                    </a:lnTo>
                    <a:lnTo>
                      <a:pt x="4844" y="17346"/>
                    </a:lnTo>
                    <a:lnTo>
                      <a:pt x="4844" y="17686"/>
                    </a:lnTo>
                    <a:lnTo>
                      <a:pt x="4621" y="17686"/>
                    </a:lnTo>
                    <a:lnTo>
                      <a:pt x="4844" y="18132"/>
                    </a:lnTo>
                    <a:lnTo>
                      <a:pt x="4375" y="18556"/>
                    </a:lnTo>
                    <a:lnTo>
                      <a:pt x="4040" y="18217"/>
                    </a:lnTo>
                    <a:lnTo>
                      <a:pt x="3929" y="18429"/>
                    </a:lnTo>
                    <a:lnTo>
                      <a:pt x="4040" y="18556"/>
                    </a:lnTo>
                    <a:lnTo>
                      <a:pt x="3460" y="19342"/>
                    </a:lnTo>
                    <a:lnTo>
                      <a:pt x="3013" y="19873"/>
                    </a:lnTo>
                    <a:lnTo>
                      <a:pt x="1964" y="19979"/>
                    </a:lnTo>
                    <a:lnTo>
                      <a:pt x="1272" y="19639"/>
                    </a:lnTo>
                    <a:lnTo>
                      <a:pt x="580" y="19002"/>
                    </a:lnTo>
                    <a:lnTo>
                      <a:pt x="580" y="18556"/>
                    </a:lnTo>
                    <a:lnTo>
                      <a:pt x="1049" y="18769"/>
                    </a:lnTo>
                    <a:lnTo>
                      <a:pt x="915" y="18429"/>
                    </a:lnTo>
                    <a:lnTo>
                      <a:pt x="1049" y="17898"/>
                    </a:lnTo>
                    <a:lnTo>
                      <a:pt x="915" y="17898"/>
                    </a:lnTo>
                    <a:lnTo>
                      <a:pt x="692" y="18132"/>
                    </a:lnTo>
                    <a:lnTo>
                      <a:pt x="357" y="18429"/>
                    </a:lnTo>
                    <a:lnTo>
                      <a:pt x="89" y="18132"/>
                    </a:lnTo>
                    <a:lnTo>
                      <a:pt x="580" y="17558"/>
                    </a:lnTo>
                    <a:lnTo>
                      <a:pt x="692" y="17558"/>
                    </a:lnTo>
                    <a:lnTo>
                      <a:pt x="915" y="17346"/>
                    </a:lnTo>
                    <a:lnTo>
                      <a:pt x="692" y="17346"/>
                    </a:lnTo>
                    <a:lnTo>
                      <a:pt x="1049" y="17028"/>
                    </a:lnTo>
                    <a:lnTo>
                      <a:pt x="1607" y="16476"/>
                    </a:lnTo>
                    <a:lnTo>
                      <a:pt x="915" y="16688"/>
                    </a:lnTo>
                    <a:lnTo>
                      <a:pt x="692" y="17028"/>
                    </a:lnTo>
                    <a:lnTo>
                      <a:pt x="580" y="16688"/>
                    </a:lnTo>
                    <a:lnTo>
                      <a:pt x="357" y="17028"/>
                    </a:lnTo>
                    <a:lnTo>
                      <a:pt x="357" y="16476"/>
                    </a:lnTo>
                    <a:lnTo>
                      <a:pt x="89" y="15924"/>
                    </a:lnTo>
                    <a:lnTo>
                      <a:pt x="89" y="15605"/>
                    </a:lnTo>
                    <a:lnTo>
                      <a:pt x="1272" y="15605"/>
                    </a:lnTo>
                    <a:lnTo>
                      <a:pt x="1964" y="15605"/>
                    </a:lnTo>
                    <a:lnTo>
                      <a:pt x="2188" y="15372"/>
                    </a:lnTo>
                    <a:lnTo>
                      <a:pt x="1964" y="15265"/>
                    </a:lnTo>
                    <a:lnTo>
                      <a:pt x="1964" y="15372"/>
                    </a:lnTo>
                    <a:lnTo>
                      <a:pt x="1607" y="15372"/>
                    </a:lnTo>
                    <a:lnTo>
                      <a:pt x="1272" y="15372"/>
                    </a:lnTo>
                    <a:lnTo>
                      <a:pt x="357" y="15372"/>
                    </a:lnTo>
                    <a:lnTo>
                      <a:pt x="89" y="15265"/>
                    </a:lnTo>
                    <a:lnTo>
                      <a:pt x="89" y="15053"/>
                    </a:lnTo>
                    <a:lnTo>
                      <a:pt x="357" y="14926"/>
                    </a:lnTo>
                    <a:lnTo>
                      <a:pt x="0" y="14713"/>
                    </a:lnTo>
                    <a:lnTo>
                      <a:pt x="357" y="14480"/>
                    </a:lnTo>
                    <a:lnTo>
                      <a:pt x="1049" y="14480"/>
                    </a:lnTo>
                    <a:lnTo>
                      <a:pt x="1272" y="14480"/>
                    </a:lnTo>
                    <a:lnTo>
                      <a:pt x="692" y="14161"/>
                    </a:lnTo>
                    <a:lnTo>
                      <a:pt x="89" y="14161"/>
                    </a:lnTo>
                    <a:lnTo>
                      <a:pt x="89" y="13949"/>
                    </a:lnTo>
                    <a:lnTo>
                      <a:pt x="580" y="13949"/>
                    </a:lnTo>
                    <a:lnTo>
                      <a:pt x="915" y="13822"/>
                    </a:lnTo>
                    <a:lnTo>
                      <a:pt x="1607" y="13609"/>
                    </a:lnTo>
                    <a:lnTo>
                      <a:pt x="1607" y="13822"/>
                    </a:lnTo>
                    <a:lnTo>
                      <a:pt x="1830" y="13822"/>
                    </a:lnTo>
                    <a:lnTo>
                      <a:pt x="1607" y="13524"/>
                    </a:lnTo>
                    <a:lnTo>
                      <a:pt x="915" y="13524"/>
                    </a:lnTo>
                    <a:lnTo>
                      <a:pt x="915" y="13270"/>
                    </a:lnTo>
                    <a:lnTo>
                      <a:pt x="1607" y="13057"/>
                    </a:lnTo>
                    <a:lnTo>
                      <a:pt x="1830" y="13270"/>
                    </a:lnTo>
                    <a:lnTo>
                      <a:pt x="2411" y="12951"/>
                    </a:lnTo>
                    <a:lnTo>
                      <a:pt x="1607" y="12951"/>
                    </a:lnTo>
                    <a:lnTo>
                      <a:pt x="1607" y="12739"/>
                    </a:lnTo>
                    <a:lnTo>
                      <a:pt x="2188" y="12951"/>
                    </a:lnTo>
                    <a:lnTo>
                      <a:pt x="2768" y="13057"/>
                    </a:lnTo>
                    <a:lnTo>
                      <a:pt x="2411" y="12739"/>
                    </a:lnTo>
                    <a:lnTo>
                      <a:pt x="2545" y="12611"/>
                    </a:lnTo>
                    <a:lnTo>
                      <a:pt x="3103" y="12951"/>
                    </a:lnTo>
                    <a:lnTo>
                      <a:pt x="3013" y="12611"/>
                    </a:lnTo>
                    <a:lnTo>
                      <a:pt x="2768" y="12399"/>
                    </a:lnTo>
                    <a:lnTo>
                      <a:pt x="3013" y="12399"/>
                    </a:lnTo>
                    <a:lnTo>
                      <a:pt x="3013" y="12081"/>
                    </a:lnTo>
                    <a:lnTo>
                      <a:pt x="3929" y="11635"/>
                    </a:lnTo>
                    <a:lnTo>
                      <a:pt x="4040" y="12081"/>
                    </a:lnTo>
                    <a:lnTo>
                      <a:pt x="4844" y="11868"/>
                    </a:lnTo>
                    <a:lnTo>
                      <a:pt x="5201" y="11316"/>
                    </a:lnTo>
                    <a:lnTo>
                      <a:pt x="5201" y="11189"/>
                    </a:lnTo>
                    <a:lnTo>
                      <a:pt x="5201" y="10977"/>
                    </a:lnTo>
                    <a:lnTo>
                      <a:pt x="4844" y="11316"/>
                    </a:lnTo>
                    <a:lnTo>
                      <a:pt x="4286" y="11868"/>
                    </a:lnTo>
                    <a:lnTo>
                      <a:pt x="3683" y="11529"/>
                    </a:lnTo>
                    <a:lnTo>
                      <a:pt x="4286" y="11189"/>
                    </a:lnTo>
                    <a:lnTo>
                      <a:pt x="4286" y="10977"/>
                    </a:lnTo>
                    <a:lnTo>
                      <a:pt x="4844" y="10318"/>
                    </a:lnTo>
                    <a:lnTo>
                      <a:pt x="5201" y="10446"/>
                    </a:lnTo>
                    <a:lnTo>
                      <a:pt x="5424" y="10106"/>
                    </a:lnTo>
                    <a:lnTo>
                      <a:pt x="5201" y="10106"/>
                    </a:lnTo>
                    <a:lnTo>
                      <a:pt x="5558" y="9533"/>
                    </a:lnTo>
                    <a:lnTo>
                      <a:pt x="5781" y="9214"/>
                    </a:lnTo>
                    <a:lnTo>
                      <a:pt x="6116" y="9321"/>
                    </a:lnTo>
                    <a:lnTo>
                      <a:pt x="6339" y="9002"/>
                    </a:lnTo>
                    <a:lnTo>
                      <a:pt x="5893" y="9002"/>
                    </a:lnTo>
                    <a:lnTo>
                      <a:pt x="5893" y="8896"/>
                    </a:lnTo>
                    <a:lnTo>
                      <a:pt x="5781" y="9002"/>
                    </a:lnTo>
                    <a:lnTo>
                      <a:pt x="5781" y="8450"/>
                    </a:lnTo>
                    <a:lnTo>
                      <a:pt x="6116" y="8662"/>
                    </a:lnTo>
                    <a:lnTo>
                      <a:pt x="5893" y="8450"/>
                    </a:lnTo>
                    <a:lnTo>
                      <a:pt x="6116" y="8004"/>
                    </a:lnTo>
                    <a:lnTo>
                      <a:pt x="6473" y="8004"/>
                    </a:lnTo>
                    <a:lnTo>
                      <a:pt x="6339" y="7580"/>
                    </a:lnTo>
                    <a:lnTo>
                      <a:pt x="7254" y="7452"/>
                    </a:lnTo>
                    <a:lnTo>
                      <a:pt x="7254" y="7240"/>
                    </a:lnTo>
                    <a:lnTo>
                      <a:pt x="6339" y="7452"/>
                    </a:lnTo>
                    <a:lnTo>
                      <a:pt x="6339" y="6921"/>
                    </a:lnTo>
                    <a:lnTo>
                      <a:pt x="6696" y="6369"/>
                    </a:lnTo>
                    <a:lnTo>
                      <a:pt x="7031" y="6030"/>
                    </a:lnTo>
                    <a:lnTo>
                      <a:pt x="8214" y="6030"/>
                    </a:lnTo>
                    <a:lnTo>
                      <a:pt x="8214" y="5817"/>
                    </a:lnTo>
                    <a:lnTo>
                      <a:pt x="7254" y="5817"/>
                    </a:lnTo>
                    <a:lnTo>
                      <a:pt x="7857" y="5499"/>
                    </a:lnTo>
                    <a:lnTo>
                      <a:pt x="7969" y="5499"/>
                    </a:lnTo>
                    <a:lnTo>
                      <a:pt x="8214" y="5711"/>
                    </a:lnTo>
                    <a:lnTo>
                      <a:pt x="8214" y="5499"/>
                    </a:lnTo>
                    <a:lnTo>
                      <a:pt x="7969" y="5244"/>
                    </a:lnTo>
                    <a:lnTo>
                      <a:pt x="8214" y="5159"/>
                    </a:lnTo>
                    <a:lnTo>
                      <a:pt x="7857" y="5244"/>
                    </a:lnTo>
                    <a:lnTo>
                      <a:pt x="7612" y="5159"/>
                    </a:lnTo>
                    <a:lnTo>
                      <a:pt x="8214" y="4926"/>
                    </a:lnTo>
                    <a:lnTo>
                      <a:pt x="8304" y="4926"/>
                    </a:lnTo>
                    <a:lnTo>
                      <a:pt x="8304" y="4713"/>
                    </a:lnTo>
                    <a:lnTo>
                      <a:pt x="8772" y="4713"/>
                    </a:lnTo>
                    <a:lnTo>
                      <a:pt x="8772" y="4926"/>
                    </a:lnTo>
                    <a:lnTo>
                      <a:pt x="8884" y="4713"/>
                    </a:lnTo>
                    <a:lnTo>
                      <a:pt x="8772" y="4713"/>
                    </a:lnTo>
                    <a:lnTo>
                      <a:pt x="8884" y="4289"/>
                    </a:lnTo>
                    <a:lnTo>
                      <a:pt x="9219" y="4289"/>
                    </a:lnTo>
                    <a:lnTo>
                      <a:pt x="9710" y="4289"/>
                    </a:lnTo>
                    <a:lnTo>
                      <a:pt x="9710" y="4055"/>
                    </a:lnTo>
                    <a:lnTo>
                      <a:pt x="9219" y="4289"/>
                    </a:lnTo>
                    <a:lnTo>
                      <a:pt x="8884" y="4289"/>
                    </a:lnTo>
                    <a:lnTo>
                      <a:pt x="9129" y="3843"/>
                    </a:lnTo>
                    <a:lnTo>
                      <a:pt x="9219" y="3843"/>
                    </a:lnTo>
                    <a:lnTo>
                      <a:pt x="9710" y="3503"/>
                    </a:lnTo>
                    <a:lnTo>
                      <a:pt x="9710" y="3376"/>
                    </a:lnTo>
                    <a:lnTo>
                      <a:pt x="9821" y="3163"/>
                    </a:lnTo>
                    <a:lnTo>
                      <a:pt x="9710" y="3163"/>
                    </a:lnTo>
                    <a:lnTo>
                      <a:pt x="9219" y="3376"/>
                    </a:lnTo>
                    <a:lnTo>
                      <a:pt x="9129" y="3163"/>
                    </a:lnTo>
                    <a:lnTo>
                      <a:pt x="9219" y="2845"/>
                    </a:lnTo>
                    <a:lnTo>
                      <a:pt x="10402" y="2633"/>
                    </a:lnTo>
                    <a:lnTo>
                      <a:pt x="10737" y="2951"/>
                    </a:lnTo>
                    <a:lnTo>
                      <a:pt x="10960" y="2951"/>
                    </a:lnTo>
                    <a:lnTo>
                      <a:pt x="10960" y="2845"/>
                    </a:lnTo>
                    <a:lnTo>
                      <a:pt x="10625" y="2845"/>
                    </a:lnTo>
                    <a:lnTo>
                      <a:pt x="10402" y="2420"/>
                    </a:lnTo>
                    <a:lnTo>
                      <a:pt x="10960" y="2081"/>
                    </a:lnTo>
                    <a:lnTo>
                      <a:pt x="11183" y="2633"/>
                    </a:lnTo>
                    <a:lnTo>
                      <a:pt x="11183" y="2293"/>
                    </a:lnTo>
                    <a:lnTo>
                      <a:pt x="11317" y="2081"/>
                    </a:lnTo>
                    <a:lnTo>
                      <a:pt x="11540" y="2845"/>
                    </a:lnTo>
                    <a:lnTo>
                      <a:pt x="11674" y="2845"/>
                    </a:lnTo>
                    <a:lnTo>
                      <a:pt x="11897" y="2633"/>
                    </a:lnTo>
                    <a:lnTo>
                      <a:pt x="11674" y="2293"/>
                    </a:lnTo>
                    <a:lnTo>
                      <a:pt x="12143" y="2081"/>
                    </a:lnTo>
                    <a:lnTo>
                      <a:pt x="12232" y="1975"/>
                    </a:lnTo>
                    <a:lnTo>
                      <a:pt x="12813" y="2293"/>
                    </a:lnTo>
                    <a:lnTo>
                      <a:pt x="12813" y="1741"/>
                    </a:lnTo>
                    <a:lnTo>
                      <a:pt x="12455" y="1741"/>
                    </a:lnTo>
                    <a:lnTo>
                      <a:pt x="12143" y="1423"/>
                    </a:lnTo>
                    <a:lnTo>
                      <a:pt x="12701" y="1423"/>
                    </a:lnTo>
                    <a:lnTo>
                      <a:pt x="13415" y="1423"/>
                    </a:lnTo>
                    <a:lnTo>
                      <a:pt x="13638" y="1529"/>
                    </a:lnTo>
                    <a:lnTo>
                      <a:pt x="13973" y="1210"/>
                    </a:lnTo>
                    <a:lnTo>
                      <a:pt x="13973" y="637"/>
                    </a:lnTo>
                    <a:lnTo>
                      <a:pt x="14330" y="1083"/>
                    </a:lnTo>
                    <a:lnTo>
                      <a:pt x="14554" y="870"/>
                    </a:lnTo>
                    <a:lnTo>
                      <a:pt x="14330" y="637"/>
                    </a:lnTo>
                    <a:lnTo>
                      <a:pt x="14554" y="297"/>
                    </a:lnTo>
                    <a:lnTo>
                      <a:pt x="15134" y="297"/>
                    </a:lnTo>
                    <a:lnTo>
                      <a:pt x="15469" y="297"/>
                    </a:lnTo>
                    <a:lnTo>
                      <a:pt x="15134" y="870"/>
                    </a:lnTo>
                    <a:lnTo>
                      <a:pt x="15134" y="1423"/>
                    </a:lnTo>
                    <a:lnTo>
                      <a:pt x="15246" y="1529"/>
                    </a:lnTo>
                    <a:lnTo>
                      <a:pt x="15246" y="1210"/>
                    </a:lnTo>
                    <a:lnTo>
                      <a:pt x="16049" y="297"/>
                    </a:lnTo>
                    <a:lnTo>
                      <a:pt x="16049" y="637"/>
                    </a:lnTo>
                    <a:lnTo>
                      <a:pt x="16161" y="1083"/>
                    </a:lnTo>
                    <a:lnTo>
                      <a:pt x="16384" y="870"/>
                    </a:lnTo>
                    <a:lnTo>
                      <a:pt x="16518" y="637"/>
                    </a:lnTo>
                    <a:lnTo>
                      <a:pt x="16741" y="552"/>
                    </a:lnTo>
                    <a:lnTo>
                      <a:pt x="16384" y="297"/>
                    </a:lnTo>
                    <a:lnTo>
                      <a:pt x="16518" y="0"/>
                    </a:lnTo>
                    <a:lnTo>
                      <a:pt x="17098" y="0"/>
                    </a:lnTo>
                    <a:lnTo>
                      <a:pt x="17567" y="85"/>
                    </a:lnTo>
                    <a:lnTo>
                      <a:pt x="17567" y="297"/>
                    </a:lnTo>
                    <a:lnTo>
                      <a:pt x="17098" y="552"/>
                    </a:lnTo>
                    <a:lnTo>
                      <a:pt x="17567" y="637"/>
                    </a:lnTo>
                    <a:lnTo>
                      <a:pt x="17098" y="870"/>
                    </a:lnTo>
                    <a:lnTo>
                      <a:pt x="17567" y="870"/>
                    </a:lnTo>
                    <a:lnTo>
                      <a:pt x="17902" y="297"/>
                    </a:lnTo>
                    <a:lnTo>
                      <a:pt x="18013" y="297"/>
                    </a:lnTo>
                    <a:lnTo>
                      <a:pt x="18259" y="552"/>
                    </a:lnTo>
                    <a:lnTo>
                      <a:pt x="18482" y="297"/>
                    </a:lnTo>
                    <a:lnTo>
                      <a:pt x="19063" y="637"/>
                    </a:lnTo>
                    <a:lnTo>
                      <a:pt x="18839" y="637"/>
                    </a:lnTo>
                    <a:lnTo>
                      <a:pt x="19174" y="637"/>
                    </a:lnTo>
                    <a:lnTo>
                      <a:pt x="19531" y="1083"/>
                    </a:lnTo>
                    <a:lnTo>
                      <a:pt x="19063" y="1423"/>
                    </a:lnTo>
                    <a:lnTo>
                      <a:pt x="17902" y="1423"/>
                    </a:lnTo>
                    <a:lnTo>
                      <a:pt x="18482" y="1529"/>
                    </a:lnTo>
                    <a:lnTo>
                      <a:pt x="18839" y="1975"/>
                    </a:lnTo>
                    <a:lnTo>
                      <a:pt x="19063" y="1741"/>
                    </a:lnTo>
                    <a:lnTo>
                      <a:pt x="19397" y="1741"/>
                    </a:lnTo>
                    <a:lnTo>
                      <a:pt x="19754" y="1975"/>
                    </a:lnTo>
                    <a:lnTo>
                      <a:pt x="19978" y="2081"/>
                    </a:lnTo>
                    <a:lnTo>
                      <a:pt x="19531" y="208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8" name="Freeform 267">
                <a:extLst>
                  <a:ext uri="{FF2B5EF4-FFF2-40B4-BE49-F238E27FC236}">
                    <a16:creationId xmlns:a16="http://schemas.microsoft.com/office/drawing/2014/main" id="{84F9AF77-55A3-E542-84FD-EC1C46807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1830" y="1927503"/>
                <a:ext cx="33388" cy="29873"/>
              </a:xfrm>
              <a:custGeom>
                <a:avLst/>
                <a:gdLst>
                  <a:gd name="T0" fmla="*/ 1702 w 20000"/>
                  <a:gd name="T1" fmla="*/ 19524 h 20000"/>
                  <a:gd name="T2" fmla="*/ 0 w 20000"/>
                  <a:gd name="T3" fmla="*/ 11905 h 20000"/>
                  <a:gd name="T4" fmla="*/ 8511 w 20000"/>
                  <a:gd name="T5" fmla="*/ 0 h 20000"/>
                  <a:gd name="T6" fmla="*/ 13191 w 20000"/>
                  <a:gd name="T7" fmla="*/ 7143 h 20000"/>
                  <a:gd name="T8" fmla="*/ 17447 w 20000"/>
                  <a:gd name="T9" fmla="*/ 0 h 20000"/>
                  <a:gd name="T10" fmla="*/ 19574 w 20000"/>
                  <a:gd name="T11" fmla="*/ 7143 h 20000"/>
                  <a:gd name="T12" fmla="*/ 8511 w 20000"/>
                  <a:gd name="T13" fmla="*/ 17143 h 20000"/>
                  <a:gd name="T14" fmla="*/ 6809 w 20000"/>
                  <a:gd name="T15" fmla="*/ 19524 h 20000"/>
                  <a:gd name="T16" fmla="*/ 1702 w 20000"/>
                  <a:gd name="T17" fmla="*/ 1952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00" h="20000">
                    <a:moveTo>
                      <a:pt x="1702" y="19524"/>
                    </a:moveTo>
                    <a:lnTo>
                      <a:pt x="0" y="11905"/>
                    </a:lnTo>
                    <a:lnTo>
                      <a:pt x="8511" y="0"/>
                    </a:lnTo>
                    <a:lnTo>
                      <a:pt x="13191" y="7143"/>
                    </a:lnTo>
                    <a:lnTo>
                      <a:pt x="17447" y="0"/>
                    </a:lnTo>
                    <a:lnTo>
                      <a:pt x="19574" y="7143"/>
                    </a:lnTo>
                    <a:lnTo>
                      <a:pt x="8511" y="17143"/>
                    </a:lnTo>
                    <a:lnTo>
                      <a:pt x="6809" y="19524"/>
                    </a:lnTo>
                    <a:lnTo>
                      <a:pt x="1702" y="19524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9" name="Freeform 266">
                <a:extLst>
                  <a:ext uri="{FF2B5EF4-FFF2-40B4-BE49-F238E27FC236}">
                    <a16:creationId xmlns:a16="http://schemas.microsoft.com/office/drawing/2014/main" id="{C60F5FC4-F814-1745-AFBD-A4DA02A52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2500" y="1923987"/>
                <a:ext cx="19330" cy="22844"/>
              </a:xfrm>
              <a:custGeom>
                <a:avLst/>
                <a:gdLst>
                  <a:gd name="T0" fmla="*/ 11429 w 20000"/>
                  <a:gd name="T1" fmla="*/ 19375 h 20000"/>
                  <a:gd name="T2" fmla="*/ 4286 w 20000"/>
                  <a:gd name="T3" fmla="*/ 19375 h 20000"/>
                  <a:gd name="T4" fmla="*/ 19286 w 20000"/>
                  <a:gd name="T5" fmla="*/ 13125 h 20000"/>
                  <a:gd name="T6" fmla="*/ 11429 w 20000"/>
                  <a:gd name="T7" fmla="*/ 13125 h 20000"/>
                  <a:gd name="T8" fmla="*/ 0 w 20000"/>
                  <a:gd name="T9" fmla="*/ 19375 h 20000"/>
                  <a:gd name="T10" fmla="*/ 0 w 20000"/>
                  <a:gd name="T11" fmla="*/ 9375 h 20000"/>
                  <a:gd name="T12" fmla="*/ 11429 w 20000"/>
                  <a:gd name="T13" fmla="*/ 9375 h 20000"/>
                  <a:gd name="T14" fmla="*/ 11429 w 20000"/>
                  <a:gd name="T15" fmla="*/ 0 h 20000"/>
                  <a:gd name="T16" fmla="*/ 19286 w 20000"/>
                  <a:gd name="T17" fmla="*/ 3750 h 20000"/>
                  <a:gd name="T18" fmla="*/ 19286 w 20000"/>
                  <a:gd name="T19" fmla="*/ 13125 h 20000"/>
                  <a:gd name="T20" fmla="*/ 11429 w 20000"/>
                  <a:gd name="T21" fmla="*/ 1937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00" h="20000">
                    <a:moveTo>
                      <a:pt x="11429" y="19375"/>
                    </a:moveTo>
                    <a:lnTo>
                      <a:pt x="4286" y="19375"/>
                    </a:lnTo>
                    <a:lnTo>
                      <a:pt x="19286" y="13125"/>
                    </a:lnTo>
                    <a:lnTo>
                      <a:pt x="11429" y="13125"/>
                    </a:lnTo>
                    <a:lnTo>
                      <a:pt x="0" y="19375"/>
                    </a:lnTo>
                    <a:lnTo>
                      <a:pt x="0" y="9375"/>
                    </a:lnTo>
                    <a:lnTo>
                      <a:pt x="11429" y="9375"/>
                    </a:lnTo>
                    <a:lnTo>
                      <a:pt x="11429" y="0"/>
                    </a:lnTo>
                    <a:lnTo>
                      <a:pt x="19286" y="3750"/>
                    </a:lnTo>
                    <a:lnTo>
                      <a:pt x="19286" y="13125"/>
                    </a:lnTo>
                    <a:lnTo>
                      <a:pt x="11429" y="19375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0" name="Freeform 265">
                <a:extLst>
                  <a:ext uri="{FF2B5EF4-FFF2-40B4-BE49-F238E27FC236}">
                    <a16:creationId xmlns:a16="http://schemas.microsoft.com/office/drawing/2014/main" id="{5A9C7399-12E3-A044-995D-6777E169B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9912" y="2862334"/>
                <a:ext cx="217896" cy="101918"/>
              </a:xfrm>
              <a:custGeom>
                <a:avLst/>
                <a:gdLst>
                  <a:gd name="T0" fmla="*/ 10611 w 20000"/>
                  <a:gd name="T1" fmla="*/ 2192 h 20000"/>
                  <a:gd name="T2" fmla="*/ 12283 w 20000"/>
                  <a:gd name="T3" fmla="*/ 3562 h 20000"/>
                  <a:gd name="T4" fmla="*/ 13248 w 20000"/>
                  <a:gd name="T5" fmla="*/ 3562 h 20000"/>
                  <a:gd name="T6" fmla="*/ 14598 w 20000"/>
                  <a:gd name="T7" fmla="*/ 0 h 20000"/>
                  <a:gd name="T8" fmla="*/ 16270 w 20000"/>
                  <a:gd name="T9" fmla="*/ 1370 h 20000"/>
                  <a:gd name="T10" fmla="*/ 18907 w 20000"/>
                  <a:gd name="T11" fmla="*/ 2192 h 20000"/>
                  <a:gd name="T12" fmla="*/ 18907 w 20000"/>
                  <a:gd name="T13" fmla="*/ 5616 h 20000"/>
                  <a:gd name="T14" fmla="*/ 19936 w 20000"/>
                  <a:gd name="T15" fmla="*/ 7808 h 20000"/>
                  <a:gd name="T16" fmla="*/ 19936 w 20000"/>
                  <a:gd name="T17" fmla="*/ 9178 h 20000"/>
                  <a:gd name="T18" fmla="*/ 19293 w 20000"/>
                  <a:gd name="T19" fmla="*/ 10685 h 20000"/>
                  <a:gd name="T20" fmla="*/ 18264 w 20000"/>
                  <a:gd name="T21" fmla="*/ 10685 h 20000"/>
                  <a:gd name="T22" fmla="*/ 17621 w 20000"/>
                  <a:gd name="T23" fmla="*/ 10685 h 20000"/>
                  <a:gd name="T24" fmla="*/ 18264 w 20000"/>
                  <a:gd name="T25" fmla="*/ 11233 h 20000"/>
                  <a:gd name="T26" fmla="*/ 18264 w 20000"/>
                  <a:gd name="T27" fmla="*/ 16301 h 20000"/>
                  <a:gd name="T28" fmla="*/ 17299 w 20000"/>
                  <a:gd name="T29" fmla="*/ 17123 h 20000"/>
                  <a:gd name="T30" fmla="*/ 17299 w 20000"/>
                  <a:gd name="T31" fmla="*/ 18493 h 20000"/>
                  <a:gd name="T32" fmla="*/ 16270 w 20000"/>
                  <a:gd name="T33" fmla="*/ 18493 h 20000"/>
                  <a:gd name="T34" fmla="*/ 13248 w 20000"/>
                  <a:gd name="T35" fmla="*/ 19863 h 20000"/>
                  <a:gd name="T36" fmla="*/ 10611 w 20000"/>
                  <a:gd name="T37" fmla="*/ 19863 h 20000"/>
                  <a:gd name="T38" fmla="*/ 10354 w 20000"/>
                  <a:gd name="T39" fmla="*/ 19863 h 20000"/>
                  <a:gd name="T40" fmla="*/ 8617 w 20000"/>
                  <a:gd name="T41" fmla="*/ 17123 h 20000"/>
                  <a:gd name="T42" fmla="*/ 6945 w 20000"/>
                  <a:gd name="T43" fmla="*/ 14932 h 20000"/>
                  <a:gd name="T44" fmla="*/ 5981 w 20000"/>
                  <a:gd name="T45" fmla="*/ 14932 h 20000"/>
                  <a:gd name="T46" fmla="*/ 4309 w 20000"/>
                  <a:gd name="T47" fmla="*/ 14932 h 20000"/>
                  <a:gd name="T48" fmla="*/ 4309 w 20000"/>
                  <a:gd name="T49" fmla="*/ 17123 h 20000"/>
                  <a:gd name="T50" fmla="*/ 2637 w 20000"/>
                  <a:gd name="T51" fmla="*/ 17123 h 20000"/>
                  <a:gd name="T52" fmla="*/ 2315 w 20000"/>
                  <a:gd name="T53" fmla="*/ 17123 h 20000"/>
                  <a:gd name="T54" fmla="*/ 2315 w 20000"/>
                  <a:gd name="T55" fmla="*/ 16301 h 20000"/>
                  <a:gd name="T56" fmla="*/ 900 w 20000"/>
                  <a:gd name="T57" fmla="*/ 16301 h 20000"/>
                  <a:gd name="T58" fmla="*/ 900 w 20000"/>
                  <a:gd name="T59" fmla="*/ 14932 h 20000"/>
                  <a:gd name="T60" fmla="*/ 643 w 20000"/>
                  <a:gd name="T61" fmla="*/ 14932 h 20000"/>
                  <a:gd name="T62" fmla="*/ 0 w 20000"/>
                  <a:gd name="T63" fmla="*/ 13425 h 20000"/>
                  <a:gd name="T64" fmla="*/ 0 w 20000"/>
                  <a:gd name="T65" fmla="*/ 12877 h 20000"/>
                  <a:gd name="T66" fmla="*/ 643 w 20000"/>
                  <a:gd name="T67" fmla="*/ 11233 h 20000"/>
                  <a:gd name="T68" fmla="*/ 2315 w 20000"/>
                  <a:gd name="T69" fmla="*/ 12877 h 20000"/>
                  <a:gd name="T70" fmla="*/ 2315 w 20000"/>
                  <a:gd name="T71" fmla="*/ 11233 h 20000"/>
                  <a:gd name="T72" fmla="*/ 3280 w 20000"/>
                  <a:gd name="T73" fmla="*/ 11233 h 20000"/>
                  <a:gd name="T74" fmla="*/ 3666 w 20000"/>
                  <a:gd name="T75" fmla="*/ 12877 h 20000"/>
                  <a:gd name="T76" fmla="*/ 5273 w 20000"/>
                  <a:gd name="T77" fmla="*/ 11233 h 20000"/>
                  <a:gd name="T78" fmla="*/ 6302 w 20000"/>
                  <a:gd name="T79" fmla="*/ 11233 h 20000"/>
                  <a:gd name="T80" fmla="*/ 6945 w 20000"/>
                  <a:gd name="T81" fmla="*/ 10685 h 20000"/>
                  <a:gd name="T82" fmla="*/ 8617 w 20000"/>
                  <a:gd name="T83" fmla="*/ 10685 h 20000"/>
                  <a:gd name="T84" fmla="*/ 9325 w 20000"/>
                  <a:gd name="T85" fmla="*/ 11233 h 20000"/>
                  <a:gd name="T86" fmla="*/ 8617 w 20000"/>
                  <a:gd name="T87" fmla="*/ 9178 h 20000"/>
                  <a:gd name="T88" fmla="*/ 8617 w 20000"/>
                  <a:gd name="T89" fmla="*/ 5616 h 20000"/>
                  <a:gd name="T90" fmla="*/ 10611 w 20000"/>
                  <a:gd name="T91" fmla="*/ 5068 h 20000"/>
                  <a:gd name="T92" fmla="*/ 10611 w 20000"/>
                  <a:gd name="T93" fmla="*/ 2192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000" h="20000">
                    <a:moveTo>
                      <a:pt x="10611" y="2192"/>
                    </a:moveTo>
                    <a:lnTo>
                      <a:pt x="12283" y="3562"/>
                    </a:lnTo>
                    <a:lnTo>
                      <a:pt x="13248" y="3562"/>
                    </a:lnTo>
                    <a:lnTo>
                      <a:pt x="14598" y="0"/>
                    </a:lnTo>
                    <a:lnTo>
                      <a:pt x="16270" y="1370"/>
                    </a:lnTo>
                    <a:lnTo>
                      <a:pt x="18907" y="2192"/>
                    </a:lnTo>
                    <a:lnTo>
                      <a:pt x="18907" y="5616"/>
                    </a:lnTo>
                    <a:lnTo>
                      <a:pt x="19936" y="7808"/>
                    </a:lnTo>
                    <a:lnTo>
                      <a:pt x="19936" y="9178"/>
                    </a:lnTo>
                    <a:lnTo>
                      <a:pt x="19293" y="10685"/>
                    </a:lnTo>
                    <a:lnTo>
                      <a:pt x="18264" y="10685"/>
                    </a:lnTo>
                    <a:lnTo>
                      <a:pt x="17621" y="10685"/>
                    </a:lnTo>
                    <a:lnTo>
                      <a:pt x="18264" y="11233"/>
                    </a:lnTo>
                    <a:lnTo>
                      <a:pt x="18264" y="16301"/>
                    </a:lnTo>
                    <a:lnTo>
                      <a:pt x="17299" y="17123"/>
                    </a:lnTo>
                    <a:lnTo>
                      <a:pt x="17299" y="18493"/>
                    </a:lnTo>
                    <a:lnTo>
                      <a:pt x="16270" y="18493"/>
                    </a:lnTo>
                    <a:lnTo>
                      <a:pt x="13248" y="19863"/>
                    </a:lnTo>
                    <a:lnTo>
                      <a:pt x="10611" y="19863"/>
                    </a:lnTo>
                    <a:lnTo>
                      <a:pt x="10354" y="19863"/>
                    </a:lnTo>
                    <a:lnTo>
                      <a:pt x="8617" y="17123"/>
                    </a:lnTo>
                    <a:lnTo>
                      <a:pt x="6945" y="14932"/>
                    </a:lnTo>
                    <a:lnTo>
                      <a:pt x="5981" y="14932"/>
                    </a:lnTo>
                    <a:lnTo>
                      <a:pt x="4309" y="14932"/>
                    </a:lnTo>
                    <a:lnTo>
                      <a:pt x="4309" y="17123"/>
                    </a:lnTo>
                    <a:lnTo>
                      <a:pt x="2637" y="17123"/>
                    </a:lnTo>
                    <a:lnTo>
                      <a:pt x="2315" y="17123"/>
                    </a:lnTo>
                    <a:lnTo>
                      <a:pt x="2315" y="16301"/>
                    </a:lnTo>
                    <a:lnTo>
                      <a:pt x="900" y="16301"/>
                    </a:lnTo>
                    <a:lnTo>
                      <a:pt x="900" y="14932"/>
                    </a:lnTo>
                    <a:lnTo>
                      <a:pt x="643" y="14932"/>
                    </a:lnTo>
                    <a:lnTo>
                      <a:pt x="0" y="13425"/>
                    </a:lnTo>
                    <a:lnTo>
                      <a:pt x="0" y="12877"/>
                    </a:lnTo>
                    <a:lnTo>
                      <a:pt x="643" y="11233"/>
                    </a:lnTo>
                    <a:lnTo>
                      <a:pt x="2315" y="12877"/>
                    </a:lnTo>
                    <a:lnTo>
                      <a:pt x="2315" y="11233"/>
                    </a:lnTo>
                    <a:lnTo>
                      <a:pt x="3280" y="11233"/>
                    </a:lnTo>
                    <a:lnTo>
                      <a:pt x="3666" y="12877"/>
                    </a:lnTo>
                    <a:lnTo>
                      <a:pt x="5273" y="11233"/>
                    </a:lnTo>
                    <a:lnTo>
                      <a:pt x="6302" y="11233"/>
                    </a:lnTo>
                    <a:lnTo>
                      <a:pt x="6945" y="10685"/>
                    </a:lnTo>
                    <a:lnTo>
                      <a:pt x="8617" y="10685"/>
                    </a:lnTo>
                    <a:lnTo>
                      <a:pt x="9325" y="11233"/>
                    </a:lnTo>
                    <a:lnTo>
                      <a:pt x="8617" y="9178"/>
                    </a:lnTo>
                    <a:lnTo>
                      <a:pt x="8617" y="5616"/>
                    </a:lnTo>
                    <a:lnTo>
                      <a:pt x="10611" y="5068"/>
                    </a:lnTo>
                    <a:lnTo>
                      <a:pt x="10611" y="2192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1" name="Freeform 264">
                <a:extLst>
                  <a:ext uri="{FF2B5EF4-FFF2-40B4-BE49-F238E27FC236}">
                    <a16:creationId xmlns:a16="http://schemas.microsoft.com/office/drawing/2014/main" id="{0735104F-E90A-364D-BFAE-E97AB3C9D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5887" y="2614568"/>
                <a:ext cx="295213" cy="240737"/>
              </a:xfrm>
              <a:custGeom>
                <a:avLst/>
                <a:gdLst>
                  <a:gd name="T0" fmla="*/ 10309 w 20000"/>
                  <a:gd name="T1" fmla="*/ 933 h 20000"/>
                  <a:gd name="T2" fmla="*/ 16722 w 20000"/>
                  <a:gd name="T3" fmla="*/ 933 h 20000"/>
                  <a:gd name="T4" fmla="*/ 17957 w 20000"/>
                  <a:gd name="T5" fmla="*/ 3615 h 20000"/>
                  <a:gd name="T6" fmla="*/ 18670 w 20000"/>
                  <a:gd name="T7" fmla="*/ 5481 h 20000"/>
                  <a:gd name="T8" fmla="*/ 19192 w 20000"/>
                  <a:gd name="T9" fmla="*/ 7289 h 20000"/>
                  <a:gd name="T10" fmla="*/ 17482 w 20000"/>
                  <a:gd name="T11" fmla="*/ 8455 h 20000"/>
                  <a:gd name="T12" fmla="*/ 18670 w 20000"/>
                  <a:gd name="T13" fmla="*/ 10029 h 20000"/>
                  <a:gd name="T14" fmla="*/ 19192 w 20000"/>
                  <a:gd name="T15" fmla="*/ 11837 h 20000"/>
                  <a:gd name="T16" fmla="*/ 19952 w 20000"/>
                  <a:gd name="T17" fmla="*/ 13586 h 20000"/>
                  <a:gd name="T18" fmla="*/ 17197 w 20000"/>
                  <a:gd name="T19" fmla="*/ 18134 h 20000"/>
                  <a:gd name="T20" fmla="*/ 17482 w 20000"/>
                  <a:gd name="T21" fmla="*/ 19592 h 20000"/>
                  <a:gd name="T22" fmla="*/ 17197 w 20000"/>
                  <a:gd name="T23" fmla="*/ 19942 h 20000"/>
                  <a:gd name="T24" fmla="*/ 16722 w 20000"/>
                  <a:gd name="T25" fmla="*/ 19592 h 20000"/>
                  <a:gd name="T26" fmla="*/ 15487 w 20000"/>
                  <a:gd name="T27" fmla="*/ 19009 h 20000"/>
                  <a:gd name="T28" fmla="*/ 14489 w 20000"/>
                  <a:gd name="T29" fmla="*/ 18717 h 20000"/>
                  <a:gd name="T30" fmla="*/ 14014 w 20000"/>
                  <a:gd name="T31" fmla="*/ 19009 h 20000"/>
                  <a:gd name="T32" fmla="*/ 13302 w 20000"/>
                  <a:gd name="T33" fmla="*/ 19009 h 20000"/>
                  <a:gd name="T34" fmla="*/ 12067 w 20000"/>
                  <a:gd name="T35" fmla="*/ 19592 h 20000"/>
                  <a:gd name="T36" fmla="*/ 11591 w 20000"/>
                  <a:gd name="T37" fmla="*/ 19009 h 20000"/>
                  <a:gd name="T38" fmla="*/ 11306 w 20000"/>
                  <a:gd name="T39" fmla="*/ 18134 h 20000"/>
                  <a:gd name="T40" fmla="*/ 10309 w 20000"/>
                  <a:gd name="T41" fmla="*/ 18717 h 20000"/>
                  <a:gd name="T42" fmla="*/ 9359 w 20000"/>
                  <a:gd name="T43" fmla="*/ 17551 h 20000"/>
                  <a:gd name="T44" fmla="*/ 9359 w 20000"/>
                  <a:gd name="T45" fmla="*/ 17201 h 20000"/>
                  <a:gd name="T46" fmla="*/ 7601 w 20000"/>
                  <a:gd name="T47" fmla="*/ 16618 h 20000"/>
                  <a:gd name="T48" fmla="*/ 7601 w 20000"/>
                  <a:gd name="T49" fmla="*/ 16327 h 20000"/>
                  <a:gd name="T50" fmla="*/ 6888 w 20000"/>
                  <a:gd name="T51" fmla="*/ 15743 h 20000"/>
                  <a:gd name="T52" fmla="*/ 6128 w 20000"/>
                  <a:gd name="T53" fmla="*/ 16327 h 20000"/>
                  <a:gd name="T54" fmla="*/ 5653 w 20000"/>
                  <a:gd name="T55" fmla="*/ 16327 h 20000"/>
                  <a:gd name="T56" fmla="*/ 4941 w 20000"/>
                  <a:gd name="T57" fmla="*/ 15743 h 20000"/>
                  <a:gd name="T58" fmla="*/ 4941 w 20000"/>
                  <a:gd name="T59" fmla="*/ 15102 h 20000"/>
                  <a:gd name="T60" fmla="*/ 4941 w 20000"/>
                  <a:gd name="T61" fmla="*/ 14810 h 20000"/>
                  <a:gd name="T62" fmla="*/ 4466 w 20000"/>
                  <a:gd name="T63" fmla="*/ 14810 h 20000"/>
                  <a:gd name="T64" fmla="*/ 3230 w 20000"/>
                  <a:gd name="T65" fmla="*/ 14227 h 20000"/>
                  <a:gd name="T66" fmla="*/ 3230 w 20000"/>
                  <a:gd name="T67" fmla="*/ 13586 h 20000"/>
                  <a:gd name="T68" fmla="*/ 2470 w 20000"/>
                  <a:gd name="T69" fmla="*/ 13586 h 20000"/>
                  <a:gd name="T70" fmla="*/ 1948 w 20000"/>
                  <a:gd name="T71" fmla="*/ 13586 h 20000"/>
                  <a:gd name="T72" fmla="*/ 2470 w 20000"/>
                  <a:gd name="T73" fmla="*/ 12653 h 20000"/>
                  <a:gd name="T74" fmla="*/ 1948 w 20000"/>
                  <a:gd name="T75" fmla="*/ 12420 h 20000"/>
                  <a:gd name="T76" fmla="*/ 1758 w 20000"/>
                  <a:gd name="T77" fmla="*/ 10904 h 20000"/>
                  <a:gd name="T78" fmla="*/ 1758 w 20000"/>
                  <a:gd name="T79" fmla="*/ 10262 h 20000"/>
                  <a:gd name="T80" fmla="*/ 1235 w 20000"/>
                  <a:gd name="T81" fmla="*/ 10262 h 20000"/>
                  <a:gd name="T82" fmla="*/ 998 w 20000"/>
                  <a:gd name="T83" fmla="*/ 8746 h 20000"/>
                  <a:gd name="T84" fmla="*/ 1235 w 20000"/>
                  <a:gd name="T85" fmla="*/ 8455 h 20000"/>
                  <a:gd name="T86" fmla="*/ 0 w 20000"/>
                  <a:gd name="T87" fmla="*/ 7289 h 20000"/>
                  <a:gd name="T88" fmla="*/ 0 w 20000"/>
                  <a:gd name="T89" fmla="*/ 6939 h 20000"/>
                  <a:gd name="T90" fmla="*/ 998 w 20000"/>
                  <a:gd name="T91" fmla="*/ 6064 h 20000"/>
                  <a:gd name="T92" fmla="*/ 523 w 20000"/>
                  <a:gd name="T93" fmla="*/ 4548 h 20000"/>
                  <a:gd name="T94" fmla="*/ 998 w 20000"/>
                  <a:gd name="T95" fmla="*/ 3965 h 20000"/>
                  <a:gd name="T96" fmla="*/ 1235 w 20000"/>
                  <a:gd name="T97" fmla="*/ 3965 h 20000"/>
                  <a:gd name="T98" fmla="*/ 1235 w 20000"/>
                  <a:gd name="T99" fmla="*/ 3032 h 20000"/>
                  <a:gd name="T100" fmla="*/ 3705 w 20000"/>
                  <a:gd name="T101" fmla="*/ 2157 h 20000"/>
                  <a:gd name="T102" fmla="*/ 4181 w 20000"/>
                  <a:gd name="T103" fmla="*/ 933 h 20000"/>
                  <a:gd name="T104" fmla="*/ 4941 w 20000"/>
                  <a:gd name="T105" fmla="*/ 641 h 20000"/>
                  <a:gd name="T106" fmla="*/ 5178 w 20000"/>
                  <a:gd name="T107" fmla="*/ 641 h 20000"/>
                  <a:gd name="T108" fmla="*/ 7601 w 20000"/>
                  <a:gd name="T109" fmla="*/ 0 h 20000"/>
                  <a:gd name="T110" fmla="*/ 8171 w 20000"/>
                  <a:gd name="T111" fmla="*/ 933 h 20000"/>
                  <a:gd name="T112" fmla="*/ 8361 w 20000"/>
                  <a:gd name="T113" fmla="*/ 1574 h 20000"/>
                  <a:gd name="T114" fmla="*/ 9359 w 20000"/>
                  <a:gd name="T115" fmla="*/ 1574 h 20000"/>
                  <a:gd name="T116" fmla="*/ 10119 w 20000"/>
                  <a:gd name="T117" fmla="*/ 2157 h 20000"/>
                  <a:gd name="T118" fmla="*/ 10309 w 20000"/>
                  <a:gd name="T119" fmla="*/ 933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00" h="20000">
                    <a:moveTo>
                      <a:pt x="10309" y="933"/>
                    </a:moveTo>
                    <a:lnTo>
                      <a:pt x="16722" y="933"/>
                    </a:lnTo>
                    <a:lnTo>
                      <a:pt x="17957" y="3615"/>
                    </a:lnTo>
                    <a:lnTo>
                      <a:pt x="18670" y="5481"/>
                    </a:lnTo>
                    <a:lnTo>
                      <a:pt x="19192" y="7289"/>
                    </a:lnTo>
                    <a:lnTo>
                      <a:pt x="17482" y="8455"/>
                    </a:lnTo>
                    <a:lnTo>
                      <a:pt x="18670" y="10029"/>
                    </a:lnTo>
                    <a:lnTo>
                      <a:pt x="19192" y="11837"/>
                    </a:lnTo>
                    <a:lnTo>
                      <a:pt x="19952" y="13586"/>
                    </a:lnTo>
                    <a:lnTo>
                      <a:pt x="17197" y="18134"/>
                    </a:lnTo>
                    <a:lnTo>
                      <a:pt x="17482" y="19592"/>
                    </a:lnTo>
                    <a:lnTo>
                      <a:pt x="17197" y="19942"/>
                    </a:lnTo>
                    <a:lnTo>
                      <a:pt x="16722" y="19592"/>
                    </a:lnTo>
                    <a:lnTo>
                      <a:pt x="15487" y="19009"/>
                    </a:lnTo>
                    <a:lnTo>
                      <a:pt x="14489" y="18717"/>
                    </a:lnTo>
                    <a:lnTo>
                      <a:pt x="14014" y="19009"/>
                    </a:lnTo>
                    <a:lnTo>
                      <a:pt x="13302" y="19009"/>
                    </a:lnTo>
                    <a:lnTo>
                      <a:pt x="12067" y="19592"/>
                    </a:lnTo>
                    <a:lnTo>
                      <a:pt x="11591" y="19009"/>
                    </a:lnTo>
                    <a:lnTo>
                      <a:pt x="11306" y="18134"/>
                    </a:lnTo>
                    <a:lnTo>
                      <a:pt x="10309" y="18717"/>
                    </a:lnTo>
                    <a:lnTo>
                      <a:pt x="9359" y="17551"/>
                    </a:lnTo>
                    <a:lnTo>
                      <a:pt x="9359" y="17201"/>
                    </a:lnTo>
                    <a:lnTo>
                      <a:pt x="7601" y="16618"/>
                    </a:lnTo>
                    <a:lnTo>
                      <a:pt x="7601" y="16327"/>
                    </a:lnTo>
                    <a:lnTo>
                      <a:pt x="6888" y="15743"/>
                    </a:lnTo>
                    <a:lnTo>
                      <a:pt x="6128" y="16327"/>
                    </a:lnTo>
                    <a:lnTo>
                      <a:pt x="5653" y="16327"/>
                    </a:lnTo>
                    <a:lnTo>
                      <a:pt x="4941" y="15743"/>
                    </a:lnTo>
                    <a:lnTo>
                      <a:pt x="4941" y="15102"/>
                    </a:lnTo>
                    <a:lnTo>
                      <a:pt x="4941" y="14810"/>
                    </a:lnTo>
                    <a:lnTo>
                      <a:pt x="4466" y="14810"/>
                    </a:lnTo>
                    <a:lnTo>
                      <a:pt x="3230" y="14227"/>
                    </a:lnTo>
                    <a:lnTo>
                      <a:pt x="3230" y="13586"/>
                    </a:lnTo>
                    <a:lnTo>
                      <a:pt x="2470" y="13586"/>
                    </a:lnTo>
                    <a:lnTo>
                      <a:pt x="1948" y="13586"/>
                    </a:lnTo>
                    <a:lnTo>
                      <a:pt x="2470" y="12653"/>
                    </a:lnTo>
                    <a:lnTo>
                      <a:pt x="1948" y="12420"/>
                    </a:lnTo>
                    <a:lnTo>
                      <a:pt x="1758" y="10904"/>
                    </a:lnTo>
                    <a:lnTo>
                      <a:pt x="1758" y="10262"/>
                    </a:lnTo>
                    <a:lnTo>
                      <a:pt x="1235" y="10262"/>
                    </a:lnTo>
                    <a:lnTo>
                      <a:pt x="998" y="8746"/>
                    </a:lnTo>
                    <a:lnTo>
                      <a:pt x="1235" y="8455"/>
                    </a:lnTo>
                    <a:lnTo>
                      <a:pt x="0" y="7289"/>
                    </a:lnTo>
                    <a:lnTo>
                      <a:pt x="0" y="6939"/>
                    </a:lnTo>
                    <a:lnTo>
                      <a:pt x="998" y="6064"/>
                    </a:lnTo>
                    <a:lnTo>
                      <a:pt x="523" y="4548"/>
                    </a:lnTo>
                    <a:lnTo>
                      <a:pt x="998" y="3965"/>
                    </a:lnTo>
                    <a:lnTo>
                      <a:pt x="1235" y="3965"/>
                    </a:lnTo>
                    <a:lnTo>
                      <a:pt x="1235" y="3032"/>
                    </a:lnTo>
                    <a:lnTo>
                      <a:pt x="3705" y="2157"/>
                    </a:lnTo>
                    <a:lnTo>
                      <a:pt x="4181" y="933"/>
                    </a:lnTo>
                    <a:lnTo>
                      <a:pt x="4941" y="641"/>
                    </a:lnTo>
                    <a:lnTo>
                      <a:pt x="5178" y="641"/>
                    </a:lnTo>
                    <a:lnTo>
                      <a:pt x="7601" y="0"/>
                    </a:lnTo>
                    <a:lnTo>
                      <a:pt x="8171" y="933"/>
                    </a:lnTo>
                    <a:lnTo>
                      <a:pt x="8361" y="1574"/>
                    </a:lnTo>
                    <a:lnTo>
                      <a:pt x="9359" y="1574"/>
                    </a:lnTo>
                    <a:lnTo>
                      <a:pt x="10119" y="2157"/>
                    </a:lnTo>
                    <a:lnTo>
                      <a:pt x="10309" y="933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2" name="Freeform 263">
                <a:extLst>
                  <a:ext uri="{FF2B5EF4-FFF2-40B4-BE49-F238E27FC236}">
                    <a16:creationId xmlns:a16="http://schemas.microsoft.com/office/drawing/2014/main" id="{3E3BF988-05A6-4749-BE52-AEEE3BFA7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4087" y="3127673"/>
                <a:ext cx="100161" cy="193293"/>
              </a:xfrm>
              <a:custGeom>
                <a:avLst/>
                <a:gdLst>
                  <a:gd name="T0" fmla="*/ 4366 w 20000"/>
                  <a:gd name="T1" fmla="*/ 0 h 20000"/>
                  <a:gd name="T2" fmla="*/ 5915 w 20000"/>
                  <a:gd name="T3" fmla="*/ 436 h 20000"/>
                  <a:gd name="T4" fmla="*/ 8169 w 20000"/>
                  <a:gd name="T5" fmla="*/ 0 h 20000"/>
                  <a:gd name="T6" fmla="*/ 9577 w 20000"/>
                  <a:gd name="T7" fmla="*/ 1164 h 20000"/>
                  <a:gd name="T8" fmla="*/ 11831 w 20000"/>
                  <a:gd name="T9" fmla="*/ 1164 h 20000"/>
                  <a:gd name="T10" fmla="*/ 14085 w 20000"/>
                  <a:gd name="T11" fmla="*/ 1164 h 20000"/>
                  <a:gd name="T12" fmla="*/ 16901 w 20000"/>
                  <a:gd name="T13" fmla="*/ 1164 h 20000"/>
                  <a:gd name="T14" fmla="*/ 19014 w 20000"/>
                  <a:gd name="T15" fmla="*/ 1891 h 20000"/>
                  <a:gd name="T16" fmla="*/ 19859 w 20000"/>
                  <a:gd name="T17" fmla="*/ 2255 h 20000"/>
                  <a:gd name="T18" fmla="*/ 16901 w 20000"/>
                  <a:gd name="T19" fmla="*/ 4873 h 20000"/>
                  <a:gd name="T20" fmla="*/ 16901 w 20000"/>
                  <a:gd name="T21" fmla="*/ 6836 h 20000"/>
                  <a:gd name="T22" fmla="*/ 15493 w 20000"/>
                  <a:gd name="T23" fmla="*/ 9818 h 20000"/>
                  <a:gd name="T24" fmla="*/ 13239 w 20000"/>
                  <a:gd name="T25" fmla="*/ 9818 h 20000"/>
                  <a:gd name="T26" fmla="*/ 14085 w 20000"/>
                  <a:gd name="T27" fmla="*/ 12073 h 20000"/>
                  <a:gd name="T28" fmla="*/ 14085 w 20000"/>
                  <a:gd name="T29" fmla="*/ 12800 h 20000"/>
                  <a:gd name="T30" fmla="*/ 14085 w 20000"/>
                  <a:gd name="T31" fmla="*/ 13891 h 20000"/>
                  <a:gd name="T32" fmla="*/ 15493 w 20000"/>
                  <a:gd name="T33" fmla="*/ 15055 h 20000"/>
                  <a:gd name="T34" fmla="*/ 15493 w 20000"/>
                  <a:gd name="T35" fmla="*/ 15782 h 20000"/>
                  <a:gd name="T36" fmla="*/ 13239 w 20000"/>
                  <a:gd name="T37" fmla="*/ 16945 h 20000"/>
                  <a:gd name="T38" fmla="*/ 13239 w 20000"/>
                  <a:gd name="T39" fmla="*/ 19200 h 20000"/>
                  <a:gd name="T40" fmla="*/ 8169 w 20000"/>
                  <a:gd name="T41" fmla="*/ 19927 h 20000"/>
                  <a:gd name="T42" fmla="*/ 5915 w 20000"/>
                  <a:gd name="T43" fmla="*/ 19200 h 20000"/>
                  <a:gd name="T44" fmla="*/ 2254 w 20000"/>
                  <a:gd name="T45" fmla="*/ 19200 h 20000"/>
                  <a:gd name="T46" fmla="*/ 3803 w 20000"/>
                  <a:gd name="T47" fmla="*/ 18036 h 20000"/>
                  <a:gd name="T48" fmla="*/ 3803 w 20000"/>
                  <a:gd name="T49" fmla="*/ 14691 h 20000"/>
                  <a:gd name="T50" fmla="*/ 3803 w 20000"/>
                  <a:gd name="T51" fmla="*/ 13891 h 20000"/>
                  <a:gd name="T52" fmla="*/ 2254 w 20000"/>
                  <a:gd name="T53" fmla="*/ 13891 h 20000"/>
                  <a:gd name="T54" fmla="*/ 2254 w 20000"/>
                  <a:gd name="T55" fmla="*/ 13091 h 20000"/>
                  <a:gd name="T56" fmla="*/ 0 w 20000"/>
                  <a:gd name="T57" fmla="*/ 13091 h 20000"/>
                  <a:gd name="T58" fmla="*/ 1549 w 20000"/>
                  <a:gd name="T59" fmla="*/ 10909 h 20000"/>
                  <a:gd name="T60" fmla="*/ 2254 w 20000"/>
                  <a:gd name="T61" fmla="*/ 10109 h 20000"/>
                  <a:gd name="T62" fmla="*/ 5915 w 20000"/>
                  <a:gd name="T63" fmla="*/ 5236 h 20000"/>
                  <a:gd name="T64" fmla="*/ 4366 w 20000"/>
                  <a:gd name="T65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00" h="20000">
                    <a:moveTo>
                      <a:pt x="4366" y="0"/>
                    </a:moveTo>
                    <a:lnTo>
                      <a:pt x="5915" y="436"/>
                    </a:lnTo>
                    <a:lnTo>
                      <a:pt x="8169" y="0"/>
                    </a:lnTo>
                    <a:lnTo>
                      <a:pt x="9577" y="1164"/>
                    </a:lnTo>
                    <a:lnTo>
                      <a:pt x="11831" y="1164"/>
                    </a:lnTo>
                    <a:lnTo>
                      <a:pt x="14085" y="1164"/>
                    </a:lnTo>
                    <a:lnTo>
                      <a:pt x="16901" y="1164"/>
                    </a:lnTo>
                    <a:lnTo>
                      <a:pt x="19014" y="1891"/>
                    </a:lnTo>
                    <a:lnTo>
                      <a:pt x="19859" y="2255"/>
                    </a:lnTo>
                    <a:lnTo>
                      <a:pt x="16901" y="4873"/>
                    </a:lnTo>
                    <a:lnTo>
                      <a:pt x="16901" y="6836"/>
                    </a:lnTo>
                    <a:lnTo>
                      <a:pt x="15493" y="9818"/>
                    </a:lnTo>
                    <a:lnTo>
                      <a:pt x="13239" y="9818"/>
                    </a:lnTo>
                    <a:lnTo>
                      <a:pt x="14085" y="12073"/>
                    </a:lnTo>
                    <a:lnTo>
                      <a:pt x="14085" y="12800"/>
                    </a:lnTo>
                    <a:lnTo>
                      <a:pt x="14085" y="13891"/>
                    </a:lnTo>
                    <a:lnTo>
                      <a:pt x="15493" y="15055"/>
                    </a:lnTo>
                    <a:lnTo>
                      <a:pt x="15493" y="15782"/>
                    </a:lnTo>
                    <a:lnTo>
                      <a:pt x="13239" y="16945"/>
                    </a:lnTo>
                    <a:lnTo>
                      <a:pt x="13239" y="19200"/>
                    </a:lnTo>
                    <a:lnTo>
                      <a:pt x="8169" y="19927"/>
                    </a:lnTo>
                    <a:lnTo>
                      <a:pt x="5915" y="19200"/>
                    </a:lnTo>
                    <a:lnTo>
                      <a:pt x="2254" y="19200"/>
                    </a:lnTo>
                    <a:lnTo>
                      <a:pt x="3803" y="18036"/>
                    </a:lnTo>
                    <a:lnTo>
                      <a:pt x="3803" y="14691"/>
                    </a:lnTo>
                    <a:lnTo>
                      <a:pt x="3803" y="13891"/>
                    </a:lnTo>
                    <a:lnTo>
                      <a:pt x="2254" y="13891"/>
                    </a:lnTo>
                    <a:lnTo>
                      <a:pt x="2254" y="13091"/>
                    </a:lnTo>
                    <a:lnTo>
                      <a:pt x="0" y="13091"/>
                    </a:lnTo>
                    <a:lnTo>
                      <a:pt x="1549" y="10909"/>
                    </a:lnTo>
                    <a:lnTo>
                      <a:pt x="2254" y="10109"/>
                    </a:lnTo>
                    <a:lnTo>
                      <a:pt x="5915" y="5236"/>
                    </a:lnTo>
                    <a:lnTo>
                      <a:pt x="436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3" name="Freeform 262">
                <a:extLst>
                  <a:ext uri="{FF2B5EF4-FFF2-40B4-BE49-F238E27FC236}">
                    <a16:creationId xmlns:a16="http://schemas.microsoft.com/office/drawing/2014/main" id="{B2C9B398-C6F4-AA45-B863-699EA3F62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6211" y="2890450"/>
                <a:ext cx="267096" cy="182748"/>
              </a:xfrm>
              <a:custGeom>
                <a:avLst/>
                <a:gdLst>
                  <a:gd name="T0" fmla="*/ 11979 w 20000"/>
                  <a:gd name="T1" fmla="*/ 846 h 20000"/>
                  <a:gd name="T2" fmla="*/ 13668 w 20000"/>
                  <a:gd name="T3" fmla="*/ 0 h 20000"/>
                  <a:gd name="T4" fmla="*/ 16095 w 20000"/>
                  <a:gd name="T5" fmla="*/ 5231 h 20000"/>
                  <a:gd name="T6" fmla="*/ 16359 w 20000"/>
                  <a:gd name="T7" fmla="*/ 5231 h 20000"/>
                  <a:gd name="T8" fmla="*/ 16939 w 20000"/>
                  <a:gd name="T9" fmla="*/ 11615 h 20000"/>
                  <a:gd name="T10" fmla="*/ 17784 w 20000"/>
                  <a:gd name="T11" fmla="*/ 12769 h 20000"/>
                  <a:gd name="T12" fmla="*/ 19947 w 20000"/>
                  <a:gd name="T13" fmla="*/ 11615 h 20000"/>
                  <a:gd name="T14" fmla="*/ 19947 w 20000"/>
                  <a:gd name="T15" fmla="*/ 14308 h 20000"/>
                  <a:gd name="T16" fmla="*/ 18575 w 20000"/>
                  <a:gd name="T17" fmla="*/ 14769 h 20000"/>
                  <a:gd name="T18" fmla="*/ 18575 w 20000"/>
                  <a:gd name="T19" fmla="*/ 13538 h 20000"/>
                  <a:gd name="T20" fmla="*/ 18311 w 20000"/>
                  <a:gd name="T21" fmla="*/ 13538 h 20000"/>
                  <a:gd name="T22" fmla="*/ 18311 w 20000"/>
                  <a:gd name="T23" fmla="*/ 14769 h 20000"/>
                  <a:gd name="T24" fmla="*/ 18311 w 20000"/>
                  <a:gd name="T25" fmla="*/ 15538 h 20000"/>
                  <a:gd name="T26" fmla="*/ 18311 w 20000"/>
                  <a:gd name="T27" fmla="*/ 16385 h 20000"/>
                  <a:gd name="T28" fmla="*/ 17784 w 20000"/>
                  <a:gd name="T29" fmla="*/ 18692 h 20000"/>
                  <a:gd name="T30" fmla="*/ 17150 w 20000"/>
                  <a:gd name="T31" fmla="*/ 18692 h 20000"/>
                  <a:gd name="T32" fmla="*/ 16939 w 20000"/>
                  <a:gd name="T33" fmla="*/ 17923 h 20000"/>
                  <a:gd name="T34" fmla="*/ 14987 w 20000"/>
                  <a:gd name="T35" fmla="*/ 17923 h 20000"/>
                  <a:gd name="T36" fmla="*/ 14776 w 20000"/>
                  <a:gd name="T37" fmla="*/ 17615 h 20000"/>
                  <a:gd name="T38" fmla="*/ 12507 w 20000"/>
                  <a:gd name="T39" fmla="*/ 18692 h 20000"/>
                  <a:gd name="T40" fmla="*/ 11451 w 20000"/>
                  <a:gd name="T41" fmla="*/ 19538 h 20000"/>
                  <a:gd name="T42" fmla="*/ 11187 w 20000"/>
                  <a:gd name="T43" fmla="*/ 19923 h 20000"/>
                  <a:gd name="T44" fmla="*/ 9815 w 20000"/>
                  <a:gd name="T45" fmla="*/ 19538 h 20000"/>
                  <a:gd name="T46" fmla="*/ 8496 w 20000"/>
                  <a:gd name="T47" fmla="*/ 19538 h 20000"/>
                  <a:gd name="T48" fmla="*/ 7863 w 20000"/>
                  <a:gd name="T49" fmla="*/ 19538 h 20000"/>
                  <a:gd name="T50" fmla="*/ 6807 w 20000"/>
                  <a:gd name="T51" fmla="*/ 18692 h 20000"/>
                  <a:gd name="T52" fmla="*/ 5488 w 20000"/>
                  <a:gd name="T53" fmla="*/ 19538 h 20000"/>
                  <a:gd name="T54" fmla="*/ 5488 w 20000"/>
                  <a:gd name="T55" fmla="*/ 18692 h 20000"/>
                  <a:gd name="T56" fmla="*/ 5699 w 20000"/>
                  <a:gd name="T57" fmla="*/ 17923 h 20000"/>
                  <a:gd name="T58" fmla="*/ 4908 w 20000"/>
                  <a:gd name="T59" fmla="*/ 17615 h 20000"/>
                  <a:gd name="T60" fmla="*/ 4327 w 20000"/>
                  <a:gd name="T61" fmla="*/ 16385 h 20000"/>
                  <a:gd name="T62" fmla="*/ 4908 w 20000"/>
                  <a:gd name="T63" fmla="*/ 15538 h 20000"/>
                  <a:gd name="T64" fmla="*/ 4327 w 20000"/>
                  <a:gd name="T65" fmla="*/ 15538 h 20000"/>
                  <a:gd name="T66" fmla="*/ 4063 w 20000"/>
                  <a:gd name="T67" fmla="*/ 16385 h 20000"/>
                  <a:gd name="T68" fmla="*/ 3219 w 20000"/>
                  <a:gd name="T69" fmla="*/ 15538 h 20000"/>
                  <a:gd name="T70" fmla="*/ 2164 w 20000"/>
                  <a:gd name="T71" fmla="*/ 14769 h 20000"/>
                  <a:gd name="T72" fmla="*/ 2164 w 20000"/>
                  <a:gd name="T73" fmla="*/ 14308 h 20000"/>
                  <a:gd name="T74" fmla="*/ 2164 w 20000"/>
                  <a:gd name="T75" fmla="*/ 12769 h 20000"/>
                  <a:gd name="T76" fmla="*/ 528 w 20000"/>
                  <a:gd name="T77" fmla="*/ 11615 h 20000"/>
                  <a:gd name="T78" fmla="*/ 528 w 20000"/>
                  <a:gd name="T79" fmla="*/ 10385 h 20000"/>
                  <a:gd name="T80" fmla="*/ 0 w 20000"/>
                  <a:gd name="T81" fmla="*/ 9154 h 20000"/>
                  <a:gd name="T82" fmla="*/ 1055 w 20000"/>
                  <a:gd name="T83" fmla="*/ 9154 h 20000"/>
                  <a:gd name="T84" fmla="*/ 1055 w 20000"/>
                  <a:gd name="T85" fmla="*/ 8385 h 20000"/>
                  <a:gd name="T86" fmla="*/ 1900 w 20000"/>
                  <a:gd name="T87" fmla="*/ 8000 h 20000"/>
                  <a:gd name="T88" fmla="*/ 1900 w 20000"/>
                  <a:gd name="T89" fmla="*/ 7231 h 20000"/>
                  <a:gd name="T90" fmla="*/ 2164 w 20000"/>
                  <a:gd name="T91" fmla="*/ 6000 h 20000"/>
                  <a:gd name="T92" fmla="*/ 2691 w 20000"/>
                  <a:gd name="T93" fmla="*/ 3154 h 20000"/>
                  <a:gd name="T94" fmla="*/ 3536 w 20000"/>
                  <a:gd name="T95" fmla="*/ 2000 h 20000"/>
                  <a:gd name="T96" fmla="*/ 4327 w 20000"/>
                  <a:gd name="T97" fmla="*/ 1231 h 20000"/>
                  <a:gd name="T98" fmla="*/ 4908 w 20000"/>
                  <a:gd name="T99" fmla="*/ 846 h 20000"/>
                  <a:gd name="T100" fmla="*/ 5699 w 20000"/>
                  <a:gd name="T101" fmla="*/ 846 h 20000"/>
                  <a:gd name="T102" fmla="*/ 9815 w 20000"/>
                  <a:gd name="T103" fmla="*/ 2000 h 20000"/>
                  <a:gd name="T104" fmla="*/ 11979 w 20000"/>
                  <a:gd name="T105" fmla="*/ 84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000" h="20000">
                    <a:moveTo>
                      <a:pt x="11979" y="846"/>
                    </a:moveTo>
                    <a:lnTo>
                      <a:pt x="13668" y="0"/>
                    </a:lnTo>
                    <a:lnTo>
                      <a:pt x="16095" y="5231"/>
                    </a:lnTo>
                    <a:lnTo>
                      <a:pt x="16359" y="5231"/>
                    </a:lnTo>
                    <a:lnTo>
                      <a:pt x="16939" y="11615"/>
                    </a:lnTo>
                    <a:lnTo>
                      <a:pt x="17784" y="12769"/>
                    </a:lnTo>
                    <a:lnTo>
                      <a:pt x="19947" y="11615"/>
                    </a:lnTo>
                    <a:lnTo>
                      <a:pt x="19947" y="14308"/>
                    </a:lnTo>
                    <a:lnTo>
                      <a:pt x="18575" y="14769"/>
                    </a:lnTo>
                    <a:lnTo>
                      <a:pt x="18575" y="13538"/>
                    </a:lnTo>
                    <a:lnTo>
                      <a:pt x="18311" y="13538"/>
                    </a:lnTo>
                    <a:lnTo>
                      <a:pt x="18311" y="14769"/>
                    </a:lnTo>
                    <a:lnTo>
                      <a:pt x="18311" y="15538"/>
                    </a:lnTo>
                    <a:lnTo>
                      <a:pt x="18311" y="16385"/>
                    </a:lnTo>
                    <a:lnTo>
                      <a:pt x="17784" y="18692"/>
                    </a:lnTo>
                    <a:lnTo>
                      <a:pt x="17150" y="18692"/>
                    </a:lnTo>
                    <a:lnTo>
                      <a:pt x="16939" y="17923"/>
                    </a:lnTo>
                    <a:lnTo>
                      <a:pt x="14987" y="17923"/>
                    </a:lnTo>
                    <a:lnTo>
                      <a:pt x="14776" y="17615"/>
                    </a:lnTo>
                    <a:lnTo>
                      <a:pt x="12507" y="18692"/>
                    </a:lnTo>
                    <a:lnTo>
                      <a:pt x="11451" y="19538"/>
                    </a:lnTo>
                    <a:lnTo>
                      <a:pt x="11187" y="19923"/>
                    </a:lnTo>
                    <a:lnTo>
                      <a:pt x="9815" y="19538"/>
                    </a:lnTo>
                    <a:lnTo>
                      <a:pt x="8496" y="19538"/>
                    </a:lnTo>
                    <a:lnTo>
                      <a:pt x="7863" y="19538"/>
                    </a:lnTo>
                    <a:lnTo>
                      <a:pt x="6807" y="18692"/>
                    </a:lnTo>
                    <a:lnTo>
                      <a:pt x="5488" y="19538"/>
                    </a:lnTo>
                    <a:lnTo>
                      <a:pt x="5488" y="18692"/>
                    </a:lnTo>
                    <a:lnTo>
                      <a:pt x="5699" y="17923"/>
                    </a:lnTo>
                    <a:lnTo>
                      <a:pt x="4908" y="17615"/>
                    </a:lnTo>
                    <a:lnTo>
                      <a:pt x="4327" y="16385"/>
                    </a:lnTo>
                    <a:lnTo>
                      <a:pt x="4908" y="15538"/>
                    </a:lnTo>
                    <a:lnTo>
                      <a:pt x="4327" y="15538"/>
                    </a:lnTo>
                    <a:lnTo>
                      <a:pt x="4063" y="16385"/>
                    </a:lnTo>
                    <a:lnTo>
                      <a:pt x="3219" y="15538"/>
                    </a:lnTo>
                    <a:lnTo>
                      <a:pt x="2164" y="14769"/>
                    </a:lnTo>
                    <a:lnTo>
                      <a:pt x="2164" y="14308"/>
                    </a:lnTo>
                    <a:lnTo>
                      <a:pt x="2164" y="12769"/>
                    </a:lnTo>
                    <a:lnTo>
                      <a:pt x="528" y="11615"/>
                    </a:lnTo>
                    <a:lnTo>
                      <a:pt x="528" y="10385"/>
                    </a:lnTo>
                    <a:lnTo>
                      <a:pt x="0" y="9154"/>
                    </a:lnTo>
                    <a:lnTo>
                      <a:pt x="1055" y="9154"/>
                    </a:lnTo>
                    <a:lnTo>
                      <a:pt x="1055" y="8385"/>
                    </a:lnTo>
                    <a:lnTo>
                      <a:pt x="1900" y="8000"/>
                    </a:lnTo>
                    <a:lnTo>
                      <a:pt x="1900" y="7231"/>
                    </a:lnTo>
                    <a:lnTo>
                      <a:pt x="2164" y="6000"/>
                    </a:lnTo>
                    <a:lnTo>
                      <a:pt x="2691" y="3154"/>
                    </a:lnTo>
                    <a:lnTo>
                      <a:pt x="3536" y="2000"/>
                    </a:lnTo>
                    <a:lnTo>
                      <a:pt x="4327" y="1231"/>
                    </a:lnTo>
                    <a:lnTo>
                      <a:pt x="4908" y="846"/>
                    </a:lnTo>
                    <a:lnTo>
                      <a:pt x="5699" y="846"/>
                    </a:lnTo>
                    <a:lnTo>
                      <a:pt x="9815" y="2000"/>
                    </a:lnTo>
                    <a:lnTo>
                      <a:pt x="11979" y="846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4" name="Freeform 261">
                <a:extLst>
                  <a:ext uri="{FF2B5EF4-FFF2-40B4-BE49-F238E27FC236}">
                    <a16:creationId xmlns:a16="http://schemas.microsoft.com/office/drawing/2014/main" id="{7A64FA37-01FE-5843-B41C-0DF955D6B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4512" y="1916959"/>
                <a:ext cx="309269" cy="678282"/>
              </a:xfrm>
              <a:custGeom>
                <a:avLst/>
                <a:gdLst>
                  <a:gd name="T0" fmla="*/ 16190 w 20000"/>
                  <a:gd name="T1" fmla="*/ 851 h 20000"/>
                  <a:gd name="T2" fmla="*/ 18549 w 20000"/>
                  <a:gd name="T3" fmla="*/ 2033 h 20000"/>
                  <a:gd name="T4" fmla="*/ 18776 w 20000"/>
                  <a:gd name="T5" fmla="*/ 2593 h 20000"/>
                  <a:gd name="T6" fmla="*/ 19683 w 20000"/>
                  <a:gd name="T7" fmla="*/ 4191 h 20000"/>
                  <a:gd name="T8" fmla="*/ 18549 w 20000"/>
                  <a:gd name="T9" fmla="*/ 4710 h 20000"/>
                  <a:gd name="T10" fmla="*/ 15692 w 20000"/>
                  <a:gd name="T11" fmla="*/ 5373 h 20000"/>
                  <a:gd name="T12" fmla="*/ 15510 w 20000"/>
                  <a:gd name="T13" fmla="*/ 6452 h 20000"/>
                  <a:gd name="T14" fmla="*/ 15510 w 20000"/>
                  <a:gd name="T15" fmla="*/ 7303 h 20000"/>
                  <a:gd name="T16" fmla="*/ 13651 w 20000"/>
                  <a:gd name="T17" fmla="*/ 8278 h 20000"/>
                  <a:gd name="T18" fmla="*/ 12698 w 20000"/>
                  <a:gd name="T19" fmla="*/ 8485 h 20000"/>
                  <a:gd name="T20" fmla="*/ 11247 w 20000"/>
                  <a:gd name="T21" fmla="*/ 9232 h 20000"/>
                  <a:gd name="T22" fmla="*/ 10794 w 20000"/>
                  <a:gd name="T23" fmla="*/ 9336 h 20000"/>
                  <a:gd name="T24" fmla="*/ 10113 w 20000"/>
                  <a:gd name="T25" fmla="*/ 9876 h 20000"/>
                  <a:gd name="T26" fmla="*/ 10113 w 20000"/>
                  <a:gd name="T27" fmla="*/ 10954 h 20000"/>
                  <a:gd name="T28" fmla="*/ 9841 w 20000"/>
                  <a:gd name="T29" fmla="*/ 11494 h 20000"/>
                  <a:gd name="T30" fmla="*/ 10794 w 20000"/>
                  <a:gd name="T31" fmla="*/ 12780 h 20000"/>
                  <a:gd name="T32" fmla="*/ 12698 w 20000"/>
                  <a:gd name="T33" fmla="*/ 13320 h 20000"/>
                  <a:gd name="T34" fmla="*/ 12426 w 20000"/>
                  <a:gd name="T35" fmla="*/ 14710 h 20000"/>
                  <a:gd name="T36" fmla="*/ 11247 w 20000"/>
                  <a:gd name="T37" fmla="*/ 14917 h 20000"/>
                  <a:gd name="T38" fmla="*/ 8934 w 20000"/>
                  <a:gd name="T39" fmla="*/ 15477 h 20000"/>
                  <a:gd name="T40" fmla="*/ 9841 w 20000"/>
                  <a:gd name="T41" fmla="*/ 16411 h 20000"/>
                  <a:gd name="T42" fmla="*/ 9388 w 20000"/>
                  <a:gd name="T43" fmla="*/ 17822 h 20000"/>
                  <a:gd name="T44" fmla="*/ 6349 w 20000"/>
                  <a:gd name="T45" fmla="*/ 19108 h 20000"/>
                  <a:gd name="T46" fmla="*/ 5850 w 20000"/>
                  <a:gd name="T47" fmla="*/ 19544 h 20000"/>
                  <a:gd name="T48" fmla="*/ 3991 w 20000"/>
                  <a:gd name="T49" fmla="*/ 19979 h 20000"/>
                  <a:gd name="T50" fmla="*/ 2812 w 20000"/>
                  <a:gd name="T51" fmla="*/ 18900 h 20000"/>
                  <a:gd name="T52" fmla="*/ 3265 w 20000"/>
                  <a:gd name="T53" fmla="*/ 18568 h 20000"/>
                  <a:gd name="T54" fmla="*/ 1859 w 20000"/>
                  <a:gd name="T55" fmla="*/ 17178 h 20000"/>
                  <a:gd name="T56" fmla="*/ 952 w 20000"/>
                  <a:gd name="T57" fmla="*/ 15996 h 20000"/>
                  <a:gd name="T58" fmla="*/ 0 w 20000"/>
                  <a:gd name="T59" fmla="*/ 15021 h 20000"/>
                  <a:gd name="T60" fmla="*/ 952 w 20000"/>
                  <a:gd name="T61" fmla="*/ 14066 h 20000"/>
                  <a:gd name="T62" fmla="*/ 2132 w 20000"/>
                  <a:gd name="T63" fmla="*/ 13734 h 20000"/>
                  <a:gd name="T64" fmla="*/ 1859 w 20000"/>
                  <a:gd name="T65" fmla="*/ 12137 h 20000"/>
                  <a:gd name="T66" fmla="*/ 2132 w 20000"/>
                  <a:gd name="T67" fmla="*/ 11286 h 20000"/>
                  <a:gd name="T68" fmla="*/ 952 w 20000"/>
                  <a:gd name="T69" fmla="*/ 9336 h 20000"/>
                  <a:gd name="T70" fmla="*/ 952 w 20000"/>
                  <a:gd name="T71" fmla="*/ 8154 h 20000"/>
                  <a:gd name="T72" fmla="*/ 4444 w 20000"/>
                  <a:gd name="T73" fmla="*/ 7635 h 20000"/>
                  <a:gd name="T74" fmla="*/ 3719 w 20000"/>
                  <a:gd name="T75" fmla="*/ 6784 h 20000"/>
                  <a:gd name="T76" fmla="*/ 4943 w 20000"/>
                  <a:gd name="T77" fmla="*/ 4295 h 20000"/>
                  <a:gd name="T78" fmla="*/ 7029 w 20000"/>
                  <a:gd name="T79" fmla="*/ 2905 h 20000"/>
                  <a:gd name="T80" fmla="*/ 7710 w 20000"/>
                  <a:gd name="T81" fmla="*/ 1950 h 20000"/>
                  <a:gd name="T82" fmla="*/ 9841 w 20000"/>
                  <a:gd name="T83" fmla="*/ 1494 h 20000"/>
                  <a:gd name="T84" fmla="*/ 10113 w 20000"/>
                  <a:gd name="T85" fmla="*/ 643 h 20000"/>
                  <a:gd name="T86" fmla="*/ 13152 w 20000"/>
                  <a:gd name="T87" fmla="*/ 851 h 20000"/>
                  <a:gd name="T88" fmla="*/ 12698 w 20000"/>
                  <a:gd name="T89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000" h="20000">
                    <a:moveTo>
                      <a:pt x="13651" y="0"/>
                    </a:moveTo>
                    <a:lnTo>
                      <a:pt x="14785" y="539"/>
                    </a:lnTo>
                    <a:lnTo>
                      <a:pt x="16190" y="851"/>
                    </a:lnTo>
                    <a:lnTo>
                      <a:pt x="17370" y="851"/>
                    </a:lnTo>
                    <a:lnTo>
                      <a:pt x="18549" y="1411"/>
                    </a:lnTo>
                    <a:lnTo>
                      <a:pt x="18549" y="2033"/>
                    </a:lnTo>
                    <a:lnTo>
                      <a:pt x="19229" y="2261"/>
                    </a:lnTo>
                    <a:lnTo>
                      <a:pt x="18776" y="2469"/>
                    </a:lnTo>
                    <a:lnTo>
                      <a:pt x="18776" y="2593"/>
                    </a:lnTo>
                    <a:lnTo>
                      <a:pt x="19683" y="2905"/>
                    </a:lnTo>
                    <a:lnTo>
                      <a:pt x="19229" y="3776"/>
                    </a:lnTo>
                    <a:lnTo>
                      <a:pt x="19683" y="4191"/>
                    </a:lnTo>
                    <a:lnTo>
                      <a:pt x="19955" y="4502"/>
                    </a:lnTo>
                    <a:lnTo>
                      <a:pt x="18549" y="4502"/>
                    </a:lnTo>
                    <a:lnTo>
                      <a:pt x="18549" y="4710"/>
                    </a:lnTo>
                    <a:lnTo>
                      <a:pt x="16916" y="4502"/>
                    </a:lnTo>
                    <a:lnTo>
                      <a:pt x="16689" y="5166"/>
                    </a:lnTo>
                    <a:lnTo>
                      <a:pt x="15692" y="5373"/>
                    </a:lnTo>
                    <a:lnTo>
                      <a:pt x="16190" y="5602"/>
                    </a:lnTo>
                    <a:lnTo>
                      <a:pt x="15692" y="6017"/>
                    </a:lnTo>
                    <a:lnTo>
                      <a:pt x="15510" y="6452"/>
                    </a:lnTo>
                    <a:lnTo>
                      <a:pt x="15692" y="6535"/>
                    </a:lnTo>
                    <a:lnTo>
                      <a:pt x="16190" y="6784"/>
                    </a:lnTo>
                    <a:lnTo>
                      <a:pt x="15510" y="7303"/>
                    </a:lnTo>
                    <a:lnTo>
                      <a:pt x="15011" y="7842"/>
                    </a:lnTo>
                    <a:lnTo>
                      <a:pt x="14785" y="7946"/>
                    </a:lnTo>
                    <a:lnTo>
                      <a:pt x="13651" y="8278"/>
                    </a:lnTo>
                    <a:lnTo>
                      <a:pt x="13152" y="8154"/>
                    </a:lnTo>
                    <a:lnTo>
                      <a:pt x="13152" y="8278"/>
                    </a:lnTo>
                    <a:lnTo>
                      <a:pt x="12698" y="8485"/>
                    </a:lnTo>
                    <a:lnTo>
                      <a:pt x="12426" y="8817"/>
                    </a:lnTo>
                    <a:lnTo>
                      <a:pt x="11701" y="8817"/>
                    </a:lnTo>
                    <a:lnTo>
                      <a:pt x="11247" y="9232"/>
                    </a:lnTo>
                    <a:lnTo>
                      <a:pt x="11701" y="9336"/>
                    </a:lnTo>
                    <a:lnTo>
                      <a:pt x="11247" y="9336"/>
                    </a:lnTo>
                    <a:lnTo>
                      <a:pt x="10794" y="9336"/>
                    </a:lnTo>
                    <a:lnTo>
                      <a:pt x="10794" y="9876"/>
                    </a:lnTo>
                    <a:lnTo>
                      <a:pt x="10567" y="9876"/>
                    </a:lnTo>
                    <a:lnTo>
                      <a:pt x="10113" y="9876"/>
                    </a:lnTo>
                    <a:lnTo>
                      <a:pt x="10113" y="10104"/>
                    </a:lnTo>
                    <a:lnTo>
                      <a:pt x="10113" y="10415"/>
                    </a:lnTo>
                    <a:lnTo>
                      <a:pt x="10113" y="10954"/>
                    </a:lnTo>
                    <a:lnTo>
                      <a:pt x="10113" y="11058"/>
                    </a:lnTo>
                    <a:lnTo>
                      <a:pt x="9841" y="11058"/>
                    </a:lnTo>
                    <a:lnTo>
                      <a:pt x="9841" y="11494"/>
                    </a:lnTo>
                    <a:lnTo>
                      <a:pt x="9841" y="11909"/>
                    </a:lnTo>
                    <a:lnTo>
                      <a:pt x="10567" y="12676"/>
                    </a:lnTo>
                    <a:lnTo>
                      <a:pt x="10794" y="12780"/>
                    </a:lnTo>
                    <a:lnTo>
                      <a:pt x="11247" y="12676"/>
                    </a:lnTo>
                    <a:lnTo>
                      <a:pt x="11973" y="13195"/>
                    </a:lnTo>
                    <a:lnTo>
                      <a:pt x="12698" y="13320"/>
                    </a:lnTo>
                    <a:lnTo>
                      <a:pt x="13152" y="13859"/>
                    </a:lnTo>
                    <a:lnTo>
                      <a:pt x="11973" y="14378"/>
                    </a:lnTo>
                    <a:lnTo>
                      <a:pt x="12426" y="14710"/>
                    </a:lnTo>
                    <a:lnTo>
                      <a:pt x="11701" y="14917"/>
                    </a:lnTo>
                    <a:lnTo>
                      <a:pt x="11701" y="15021"/>
                    </a:lnTo>
                    <a:lnTo>
                      <a:pt x="11247" y="14917"/>
                    </a:lnTo>
                    <a:lnTo>
                      <a:pt x="10567" y="15228"/>
                    </a:lnTo>
                    <a:lnTo>
                      <a:pt x="9841" y="15477"/>
                    </a:lnTo>
                    <a:lnTo>
                      <a:pt x="8934" y="15477"/>
                    </a:lnTo>
                    <a:lnTo>
                      <a:pt x="9841" y="15560"/>
                    </a:lnTo>
                    <a:lnTo>
                      <a:pt x="9841" y="16100"/>
                    </a:lnTo>
                    <a:lnTo>
                      <a:pt x="9841" y="16411"/>
                    </a:lnTo>
                    <a:lnTo>
                      <a:pt x="9388" y="16639"/>
                    </a:lnTo>
                    <a:lnTo>
                      <a:pt x="9841" y="16846"/>
                    </a:lnTo>
                    <a:lnTo>
                      <a:pt x="9388" y="17822"/>
                    </a:lnTo>
                    <a:lnTo>
                      <a:pt x="8707" y="18900"/>
                    </a:lnTo>
                    <a:lnTo>
                      <a:pt x="6803" y="18900"/>
                    </a:lnTo>
                    <a:lnTo>
                      <a:pt x="6349" y="19108"/>
                    </a:lnTo>
                    <a:lnTo>
                      <a:pt x="5669" y="19212"/>
                    </a:lnTo>
                    <a:lnTo>
                      <a:pt x="5669" y="19419"/>
                    </a:lnTo>
                    <a:lnTo>
                      <a:pt x="5850" y="19544"/>
                    </a:lnTo>
                    <a:lnTo>
                      <a:pt x="5669" y="19979"/>
                    </a:lnTo>
                    <a:lnTo>
                      <a:pt x="4943" y="19979"/>
                    </a:lnTo>
                    <a:lnTo>
                      <a:pt x="3991" y="19979"/>
                    </a:lnTo>
                    <a:lnTo>
                      <a:pt x="3719" y="19979"/>
                    </a:lnTo>
                    <a:lnTo>
                      <a:pt x="3719" y="19419"/>
                    </a:lnTo>
                    <a:lnTo>
                      <a:pt x="2812" y="18900"/>
                    </a:lnTo>
                    <a:lnTo>
                      <a:pt x="3265" y="18672"/>
                    </a:lnTo>
                    <a:lnTo>
                      <a:pt x="2812" y="18568"/>
                    </a:lnTo>
                    <a:lnTo>
                      <a:pt x="3265" y="18568"/>
                    </a:lnTo>
                    <a:lnTo>
                      <a:pt x="3265" y="18237"/>
                    </a:lnTo>
                    <a:lnTo>
                      <a:pt x="2585" y="17822"/>
                    </a:lnTo>
                    <a:lnTo>
                      <a:pt x="1859" y="17178"/>
                    </a:lnTo>
                    <a:lnTo>
                      <a:pt x="952" y="16639"/>
                    </a:lnTo>
                    <a:lnTo>
                      <a:pt x="1406" y="16328"/>
                    </a:lnTo>
                    <a:lnTo>
                      <a:pt x="952" y="15996"/>
                    </a:lnTo>
                    <a:lnTo>
                      <a:pt x="726" y="16100"/>
                    </a:lnTo>
                    <a:lnTo>
                      <a:pt x="272" y="15788"/>
                    </a:lnTo>
                    <a:lnTo>
                      <a:pt x="0" y="15021"/>
                    </a:lnTo>
                    <a:lnTo>
                      <a:pt x="0" y="14917"/>
                    </a:lnTo>
                    <a:lnTo>
                      <a:pt x="952" y="15021"/>
                    </a:lnTo>
                    <a:lnTo>
                      <a:pt x="952" y="14066"/>
                    </a:lnTo>
                    <a:lnTo>
                      <a:pt x="1406" y="13859"/>
                    </a:lnTo>
                    <a:lnTo>
                      <a:pt x="1406" y="13734"/>
                    </a:lnTo>
                    <a:lnTo>
                      <a:pt x="2132" y="13734"/>
                    </a:lnTo>
                    <a:lnTo>
                      <a:pt x="2585" y="13195"/>
                    </a:lnTo>
                    <a:lnTo>
                      <a:pt x="2585" y="12780"/>
                    </a:lnTo>
                    <a:lnTo>
                      <a:pt x="1859" y="12137"/>
                    </a:lnTo>
                    <a:lnTo>
                      <a:pt x="2585" y="11909"/>
                    </a:lnTo>
                    <a:lnTo>
                      <a:pt x="2812" y="11598"/>
                    </a:lnTo>
                    <a:lnTo>
                      <a:pt x="2132" y="11286"/>
                    </a:lnTo>
                    <a:lnTo>
                      <a:pt x="1859" y="11058"/>
                    </a:lnTo>
                    <a:lnTo>
                      <a:pt x="1406" y="10104"/>
                    </a:lnTo>
                    <a:lnTo>
                      <a:pt x="952" y="9336"/>
                    </a:lnTo>
                    <a:lnTo>
                      <a:pt x="1406" y="9025"/>
                    </a:lnTo>
                    <a:lnTo>
                      <a:pt x="952" y="8693"/>
                    </a:lnTo>
                    <a:lnTo>
                      <a:pt x="952" y="8154"/>
                    </a:lnTo>
                    <a:lnTo>
                      <a:pt x="2132" y="7635"/>
                    </a:lnTo>
                    <a:lnTo>
                      <a:pt x="2812" y="7407"/>
                    </a:lnTo>
                    <a:lnTo>
                      <a:pt x="4444" y="7635"/>
                    </a:lnTo>
                    <a:lnTo>
                      <a:pt x="4444" y="7095"/>
                    </a:lnTo>
                    <a:lnTo>
                      <a:pt x="4444" y="6992"/>
                    </a:lnTo>
                    <a:lnTo>
                      <a:pt x="3719" y="6784"/>
                    </a:lnTo>
                    <a:lnTo>
                      <a:pt x="4444" y="6017"/>
                    </a:lnTo>
                    <a:lnTo>
                      <a:pt x="4943" y="5373"/>
                    </a:lnTo>
                    <a:lnTo>
                      <a:pt x="4943" y="4295"/>
                    </a:lnTo>
                    <a:lnTo>
                      <a:pt x="5850" y="3983"/>
                    </a:lnTo>
                    <a:lnTo>
                      <a:pt x="5850" y="3651"/>
                    </a:lnTo>
                    <a:lnTo>
                      <a:pt x="7029" y="2905"/>
                    </a:lnTo>
                    <a:lnTo>
                      <a:pt x="7528" y="2801"/>
                    </a:lnTo>
                    <a:lnTo>
                      <a:pt x="7029" y="2261"/>
                    </a:lnTo>
                    <a:lnTo>
                      <a:pt x="7710" y="1950"/>
                    </a:lnTo>
                    <a:lnTo>
                      <a:pt x="7710" y="1494"/>
                    </a:lnTo>
                    <a:lnTo>
                      <a:pt x="8707" y="1411"/>
                    </a:lnTo>
                    <a:lnTo>
                      <a:pt x="9841" y="1494"/>
                    </a:lnTo>
                    <a:lnTo>
                      <a:pt x="9841" y="1183"/>
                    </a:lnTo>
                    <a:lnTo>
                      <a:pt x="9841" y="851"/>
                    </a:lnTo>
                    <a:lnTo>
                      <a:pt x="10113" y="643"/>
                    </a:lnTo>
                    <a:lnTo>
                      <a:pt x="11247" y="851"/>
                    </a:lnTo>
                    <a:lnTo>
                      <a:pt x="12698" y="1079"/>
                    </a:lnTo>
                    <a:lnTo>
                      <a:pt x="13152" y="851"/>
                    </a:lnTo>
                    <a:lnTo>
                      <a:pt x="12698" y="643"/>
                    </a:lnTo>
                    <a:lnTo>
                      <a:pt x="12698" y="332"/>
                    </a:lnTo>
                    <a:lnTo>
                      <a:pt x="12698" y="0"/>
                    </a:lnTo>
                    <a:lnTo>
                      <a:pt x="1365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5" name="Freeform 260">
                <a:extLst>
                  <a:ext uri="{FF2B5EF4-FFF2-40B4-BE49-F238E27FC236}">
                    <a16:creationId xmlns:a16="http://schemas.microsoft.com/office/drawing/2014/main" id="{EB45FA14-080E-0446-9F66-832291914C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7805" y="2472234"/>
                <a:ext cx="22842" cy="49202"/>
              </a:xfrm>
              <a:custGeom>
                <a:avLst/>
                <a:gdLst>
                  <a:gd name="T0" fmla="*/ 3750 w 20000"/>
                  <a:gd name="T1" fmla="*/ 19710 h 20000"/>
                  <a:gd name="T2" fmla="*/ 0 w 20000"/>
                  <a:gd name="T3" fmla="*/ 6087 h 20000"/>
                  <a:gd name="T4" fmla="*/ 9375 w 20000"/>
                  <a:gd name="T5" fmla="*/ 0 h 20000"/>
                  <a:gd name="T6" fmla="*/ 19375 w 20000"/>
                  <a:gd name="T7" fmla="*/ 0 h 20000"/>
                  <a:gd name="T8" fmla="*/ 16250 w 20000"/>
                  <a:gd name="T9" fmla="*/ 3188 h 20000"/>
                  <a:gd name="T10" fmla="*/ 16250 w 20000"/>
                  <a:gd name="T11" fmla="*/ 10725 h 20000"/>
                  <a:gd name="T12" fmla="*/ 16250 w 20000"/>
                  <a:gd name="T13" fmla="*/ 12174 h 20000"/>
                  <a:gd name="T14" fmla="*/ 3750 w 20000"/>
                  <a:gd name="T15" fmla="*/ 1971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00" h="20000">
                    <a:moveTo>
                      <a:pt x="3750" y="19710"/>
                    </a:moveTo>
                    <a:lnTo>
                      <a:pt x="0" y="6087"/>
                    </a:lnTo>
                    <a:lnTo>
                      <a:pt x="9375" y="0"/>
                    </a:lnTo>
                    <a:lnTo>
                      <a:pt x="19375" y="0"/>
                    </a:lnTo>
                    <a:lnTo>
                      <a:pt x="16250" y="3188"/>
                    </a:lnTo>
                    <a:lnTo>
                      <a:pt x="16250" y="10725"/>
                    </a:lnTo>
                    <a:lnTo>
                      <a:pt x="16250" y="12174"/>
                    </a:lnTo>
                    <a:lnTo>
                      <a:pt x="3750" y="1971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6" name="Freeform 259">
                <a:extLst>
                  <a:ext uri="{FF2B5EF4-FFF2-40B4-BE49-F238E27FC236}">
                    <a16:creationId xmlns:a16="http://schemas.microsoft.com/office/drawing/2014/main" id="{F98A9E17-07C4-A341-8F80-BF338C619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7390" y="2498593"/>
                <a:ext cx="12300" cy="52716"/>
              </a:xfrm>
              <a:custGeom>
                <a:avLst/>
                <a:gdLst>
                  <a:gd name="T0" fmla="*/ 0 w 20000"/>
                  <a:gd name="T1" fmla="*/ 19730 h 20000"/>
                  <a:gd name="T2" fmla="*/ 0 w 20000"/>
                  <a:gd name="T3" fmla="*/ 14054 h 20000"/>
                  <a:gd name="T4" fmla="*/ 7059 w 20000"/>
                  <a:gd name="T5" fmla="*/ 7027 h 20000"/>
                  <a:gd name="T6" fmla="*/ 7059 w 20000"/>
                  <a:gd name="T7" fmla="*/ 1622 h 20000"/>
                  <a:gd name="T8" fmla="*/ 18824 w 20000"/>
                  <a:gd name="T9" fmla="*/ 0 h 20000"/>
                  <a:gd name="T10" fmla="*/ 7059 w 20000"/>
                  <a:gd name="T11" fmla="*/ 8378 h 20000"/>
                  <a:gd name="T12" fmla="*/ 0 w 20000"/>
                  <a:gd name="T13" fmla="*/ 1973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00" h="20000">
                    <a:moveTo>
                      <a:pt x="0" y="19730"/>
                    </a:moveTo>
                    <a:lnTo>
                      <a:pt x="0" y="14054"/>
                    </a:lnTo>
                    <a:lnTo>
                      <a:pt x="7059" y="7027"/>
                    </a:lnTo>
                    <a:lnTo>
                      <a:pt x="7059" y="1622"/>
                    </a:lnTo>
                    <a:lnTo>
                      <a:pt x="18824" y="0"/>
                    </a:lnTo>
                    <a:lnTo>
                      <a:pt x="7059" y="8378"/>
                    </a:lnTo>
                    <a:lnTo>
                      <a:pt x="0" y="1973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7" name="Freeform 258">
                <a:extLst>
                  <a:ext uri="{FF2B5EF4-FFF2-40B4-BE49-F238E27FC236}">
                    <a16:creationId xmlns:a16="http://schemas.microsoft.com/office/drawing/2014/main" id="{6D30095E-FFEE-204F-82B4-D4541B701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9946" y="2595240"/>
                <a:ext cx="12300" cy="15816"/>
              </a:xfrm>
              <a:custGeom>
                <a:avLst/>
                <a:gdLst>
                  <a:gd name="T0" fmla="*/ 5882 w 20000"/>
                  <a:gd name="T1" fmla="*/ 19091 h 20000"/>
                  <a:gd name="T2" fmla="*/ 0 w 20000"/>
                  <a:gd name="T3" fmla="*/ 10000 h 20000"/>
                  <a:gd name="T4" fmla="*/ 0 w 20000"/>
                  <a:gd name="T5" fmla="*/ 0 h 20000"/>
                  <a:gd name="T6" fmla="*/ 18824 w 20000"/>
                  <a:gd name="T7" fmla="*/ 10000 h 20000"/>
                  <a:gd name="T8" fmla="*/ 5882 w 20000"/>
                  <a:gd name="T9" fmla="*/ 19091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00" h="20000">
                    <a:moveTo>
                      <a:pt x="5882" y="19091"/>
                    </a:moveTo>
                    <a:lnTo>
                      <a:pt x="0" y="10000"/>
                    </a:lnTo>
                    <a:lnTo>
                      <a:pt x="0" y="0"/>
                    </a:lnTo>
                    <a:lnTo>
                      <a:pt x="18824" y="10000"/>
                    </a:lnTo>
                    <a:lnTo>
                      <a:pt x="5882" y="19091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8" name="Freeform 257">
                <a:extLst>
                  <a:ext uri="{FF2B5EF4-FFF2-40B4-BE49-F238E27FC236}">
                    <a16:creationId xmlns:a16="http://schemas.microsoft.com/office/drawing/2014/main" id="{05E27EAB-A126-4B43-883D-D754CBDE2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9750" y="2908023"/>
                <a:ext cx="128276" cy="77317"/>
              </a:xfrm>
              <a:custGeom>
                <a:avLst/>
                <a:gdLst>
                  <a:gd name="T0" fmla="*/ 5137 w 20000"/>
                  <a:gd name="T1" fmla="*/ 2909 h 20000"/>
                  <a:gd name="T2" fmla="*/ 6230 w 20000"/>
                  <a:gd name="T3" fmla="*/ 2909 h 20000"/>
                  <a:gd name="T4" fmla="*/ 7432 w 20000"/>
                  <a:gd name="T5" fmla="*/ 2909 h 20000"/>
                  <a:gd name="T6" fmla="*/ 7978 w 20000"/>
                  <a:gd name="T7" fmla="*/ 2909 h 20000"/>
                  <a:gd name="T8" fmla="*/ 9071 w 20000"/>
                  <a:gd name="T9" fmla="*/ 2909 h 20000"/>
                  <a:gd name="T10" fmla="*/ 9617 w 20000"/>
                  <a:gd name="T11" fmla="*/ 2909 h 20000"/>
                  <a:gd name="T12" fmla="*/ 9617 w 20000"/>
                  <a:gd name="T13" fmla="*/ 2000 h 20000"/>
                  <a:gd name="T14" fmla="*/ 10710 w 20000"/>
                  <a:gd name="T15" fmla="*/ 0 h 20000"/>
                  <a:gd name="T16" fmla="*/ 11913 w 20000"/>
                  <a:gd name="T17" fmla="*/ 0 h 20000"/>
                  <a:gd name="T18" fmla="*/ 12459 w 20000"/>
                  <a:gd name="T19" fmla="*/ 0 h 20000"/>
                  <a:gd name="T20" fmla="*/ 12459 w 20000"/>
                  <a:gd name="T21" fmla="*/ 2000 h 20000"/>
                  <a:gd name="T22" fmla="*/ 13661 w 20000"/>
                  <a:gd name="T23" fmla="*/ 2000 h 20000"/>
                  <a:gd name="T24" fmla="*/ 14098 w 20000"/>
                  <a:gd name="T25" fmla="*/ 2000 h 20000"/>
                  <a:gd name="T26" fmla="*/ 15410 w 20000"/>
                  <a:gd name="T27" fmla="*/ 2000 h 20000"/>
                  <a:gd name="T28" fmla="*/ 16503 w 20000"/>
                  <a:gd name="T29" fmla="*/ 2909 h 20000"/>
                  <a:gd name="T30" fmla="*/ 15410 w 20000"/>
                  <a:gd name="T31" fmla="*/ 4909 h 20000"/>
                  <a:gd name="T32" fmla="*/ 15410 w 20000"/>
                  <a:gd name="T33" fmla="*/ 5636 h 20000"/>
                  <a:gd name="T34" fmla="*/ 16503 w 20000"/>
                  <a:gd name="T35" fmla="*/ 7636 h 20000"/>
                  <a:gd name="T36" fmla="*/ 16940 w 20000"/>
                  <a:gd name="T37" fmla="*/ 7636 h 20000"/>
                  <a:gd name="T38" fmla="*/ 16940 w 20000"/>
                  <a:gd name="T39" fmla="*/ 9455 h 20000"/>
                  <a:gd name="T40" fmla="*/ 18142 w 20000"/>
                  <a:gd name="T41" fmla="*/ 9455 h 20000"/>
                  <a:gd name="T42" fmla="*/ 19235 w 20000"/>
                  <a:gd name="T43" fmla="*/ 10545 h 20000"/>
                  <a:gd name="T44" fmla="*/ 19891 w 20000"/>
                  <a:gd name="T45" fmla="*/ 10545 h 20000"/>
                  <a:gd name="T46" fmla="*/ 19235 w 20000"/>
                  <a:gd name="T47" fmla="*/ 14182 h 20000"/>
                  <a:gd name="T48" fmla="*/ 18142 w 20000"/>
                  <a:gd name="T49" fmla="*/ 14182 h 20000"/>
                  <a:gd name="T50" fmla="*/ 18142 w 20000"/>
                  <a:gd name="T51" fmla="*/ 16909 h 20000"/>
                  <a:gd name="T52" fmla="*/ 16940 w 20000"/>
                  <a:gd name="T53" fmla="*/ 15091 h 20000"/>
                  <a:gd name="T54" fmla="*/ 16503 w 20000"/>
                  <a:gd name="T55" fmla="*/ 15091 h 20000"/>
                  <a:gd name="T56" fmla="*/ 15410 w 20000"/>
                  <a:gd name="T57" fmla="*/ 14182 h 20000"/>
                  <a:gd name="T58" fmla="*/ 14098 w 20000"/>
                  <a:gd name="T59" fmla="*/ 14182 h 20000"/>
                  <a:gd name="T60" fmla="*/ 14098 w 20000"/>
                  <a:gd name="T61" fmla="*/ 16909 h 20000"/>
                  <a:gd name="T62" fmla="*/ 13661 w 20000"/>
                  <a:gd name="T63" fmla="*/ 18000 h 20000"/>
                  <a:gd name="T64" fmla="*/ 9617 w 20000"/>
                  <a:gd name="T65" fmla="*/ 16909 h 20000"/>
                  <a:gd name="T66" fmla="*/ 7978 w 20000"/>
                  <a:gd name="T67" fmla="*/ 19818 h 20000"/>
                  <a:gd name="T68" fmla="*/ 7432 w 20000"/>
                  <a:gd name="T69" fmla="*/ 18000 h 20000"/>
                  <a:gd name="T70" fmla="*/ 4481 w 20000"/>
                  <a:gd name="T71" fmla="*/ 19818 h 20000"/>
                  <a:gd name="T72" fmla="*/ 3388 w 20000"/>
                  <a:gd name="T73" fmla="*/ 16909 h 20000"/>
                  <a:gd name="T74" fmla="*/ 1749 w 20000"/>
                  <a:gd name="T75" fmla="*/ 14182 h 20000"/>
                  <a:gd name="T76" fmla="*/ 0 w 20000"/>
                  <a:gd name="T77" fmla="*/ 15091 h 20000"/>
                  <a:gd name="T78" fmla="*/ 0 w 20000"/>
                  <a:gd name="T79" fmla="*/ 14182 h 20000"/>
                  <a:gd name="T80" fmla="*/ 1749 w 20000"/>
                  <a:gd name="T81" fmla="*/ 9455 h 20000"/>
                  <a:gd name="T82" fmla="*/ 3388 w 20000"/>
                  <a:gd name="T83" fmla="*/ 5636 h 20000"/>
                  <a:gd name="T84" fmla="*/ 3388 w 20000"/>
                  <a:gd name="T85" fmla="*/ 2909 h 20000"/>
                  <a:gd name="T86" fmla="*/ 5137 w 20000"/>
                  <a:gd name="T87" fmla="*/ 2909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000" h="20000">
                    <a:moveTo>
                      <a:pt x="5137" y="2909"/>
                    </a:moveTo>
                    <a:lnTo>
                      <a:pt x="6230" y="2909"/>
                    </a:lnTo>
                    <a:lnTo>
                      <a:pt x="7432" y="2909"/>
                    </a:lnTo>
                    <a:lnTo>
                      <a:pt x="7978" y="2909"/>
                    </a:lnTo>
                    <a:lnTo>
                      <a:pt x="9071" y="2909"/>
                    </a:lnTo>
                    <a:lnTo>
                      <a:pt x="9617" y="2909"/>
                    </a:lnTo>
                    <a:lnTo>
                      <a:pt x="9617" y="2000"/>
                    </a:lnTo>
                    <a:lnTo>
                      <a:pt x="10710" y="0"/>
                    </a:lnTo>
                    <a:lnTo>
                      <a:pt x="11913" y="0"/>
                    </a:lnTo>
                    <a:lnTo>
                      <a:pt x="12459" y="0"/>
                    </a:lnTo>
                    <a:lnTo>
                      <a:pt x="12459" y="2000"/>
                    </a:lnTo>
                    <a:lnTo>
                      <a:pt x="13661" y="2000"/>
                    </a:lnTo>
                    <a:lnTo>
                      <a:pt x="14098" y="2000"/>
                    </a:lnTo>
                    <a:lnTo>
                      <a:pt x="15410" y="2000"/>
                    </a:lnTo>
                    <a:lnTo>
                      <a:pt x="16503" y="2909"/>
                    </a:lnTo>
                    <a:lnTo>
                      <a:pt x="15410" y="4909"/>
                    </a:lnTo>
                    <a:lnTo>
                      <a:pt x="15410" y="5636"/>
                    </a:lnTo>
                    <a:lnTo>
                      <a:pt x="16503" y="7636"/>
                    </a:lnTo>
                    <a:lnTo>
                      <a:pt x="16940" y="7636"/>
                    </a:lnTo>
                    <a:lnTo>
                      <a:pt x="16940" y="9455"/>
                    </a:lnTo>
                    <a:lnTo>
                      <a:pt x="18142" y="9455"/>
                    </a:lnTo>
                    <a:lnTo>
                      <a:pt x="19235" y="10545"/>
                    </a:lnTo>
                    <a:lnTo>
                      <a:pt x="19891" y="10545"/>
                    </a:lnTo>
                    <a:lnTo>
                      <a:pt x="19235" y="14182"/>
                    </a:lnTo>
                    <a:lnTo>
                      <a:pt x="18142" y="14182"/>
                    </a:lnTo>
                    <a:lnTo>
                      <a:pt x="18142" y="16909"/>
                    </a:lnTo>
                    <a:lnTo>
                      <a:pt x="16940" y="15091"/>
                    </a:lnTo>
                    <a:lnTo>
                      <a:pt x="16503" y="15091"/>
                    </a:lnTo>
                    <a:lnTo>
                      <a:pt x="15410" y="14182"/>
                    </a:lnTo>
                    <a:lnTo>
                      <a:pt x="14098" y="14182"/>
                    </a:lnTo>
                    <a:lnTo>
                      <a:pt x="14098" y="16909"/>
                    </a:lnTo>
                    <a:lnTo>
                      <a:pt x="13661" y="18000"/>
                    </a:lnTo>
                    <a:lnTo>
                      <a:pt x="9617" y="16909"/>
                    </a:lnTo>
                    <a:lnTo>
                      <a:pt x="7978" y="19818"/>
                    </a:lnTo>
                    <a:lnTo>
                      <a:pt x="7432" y="18000"/>
                    </a:lnTo>
                    <a:lnTo>
                      <a:pt x="4481" y="19818"/>
                    </a:lnTo>
                    <a:lnTo>
                      <a:pt x="3388" y="16909"/>
                    </a:lnTo>
                    <a:lnTo>
                      <a:pt x="1749" y="14182"/>
                    </a:lnTo>
                    <a:lnTo>
                      <a:pt x="0" y="15091"/>
                    </a:lnTo>
                    <a:lnTo>
                      <a:pt x="0" y="14182"/>
                    </a:lnTo>
                    <a:lnTo>
                      <a:pt x="1749" y="9455"/>
                    </a:lnTo>
                    <a:lnTo>
                      <a:pt x="3388" y="5636"/>
                    </a:lnTo>
                    <a:lnTo>
                      <a:pt x="3388" y="2909"/>
                    </a:lnTo>
                    <a:lnTo>
                      <a:pt x="5137" y="2909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9" name="Freeform 256">
                <a:extLst>
                  <a:ext uri="{FF2B5EF4-FFF2-40B4-BE49-F238E27FC236}">
                    <a16:creationId xmlns:a16="http://schemas.microsoft.com/office/drawing/2014/main" id="{3AF89442-0D11-3640-A7EE-EEE07434C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6388" y="3069685"/>
                <a:ext cx="372530" cy="288181"/>
              </a:xfrm>
              <a:custGeom>
                <a:avLst/>
                <a:gdLst>
                  <a:gd name="T0" fmla="*/ 12703 w 20000"/>
                  <a:gd name="T1" fmla="*/ 2005 h 20000"/>
                  <a:gd name="T2" fmla="*/ 15879 w 20000"/>
                  <a:gd name="T3" fmla="*/ 2787 h 20000"/>
                  <a:gd name="T4" fmla="*/ 16824 w 20000"/>
                  <a:gd name="T5" fmla="*/ 2787 h 20000"/>
                  <a:gd name="T6" fmla="*/ 18034 w 20000"/>
                  <a:gd name="T7" fmla="*/ 3276 h 20000"/>
                  <a:gd name="T8" fmla="*/ 19584 w 20000"/>
                  <a:gd name="T9" fmla="*/ 3276 h 20000"/>
                  <a:gd name="T10" fmla="*/ 19584 w 20000"/>
                  <a:gd name="T11" fmla="*/ 4010 h 20000"/>
                  <a:gd name="T12" fmla="*/ 18979 w 20000"/>
                  <a:gd name="T13" fmla="*/ 5575 h 20000"/>
                  <a:gd name="T14" fmla="*/ 16824 w 20000"/>
                  <a:gd name="T15" fmla="*/ 6797 h 20000"/>
                  <a:gd name="T16" fmla="*/ 15879 w 20000"/>
                  <a:gd name="T17" fmla="*/ 7286 h 20000"/>
                  <a:gd name="T18" fmla="*/ 15274 w 20000"/>
                  <a:gd name="T19" fmla="*/ 9340 h 20000"/>
                  <a:gd name="T20" fmla="*/ 14329 w 20000"/>
                  <a:gd name="T21" fmla="*/ 11589 h 20000"/>
                  <a:gd name="T22" fmla="*/ 14858 w 20000"/>
                  <a:gd name="T23" fmla="*/ 13399 h 20000"/>
                  <a:gd name="T24" fmla="*/ 13724 w 20000"/>
                  <a:gd name="T25" fmla="*/ 14670 h 20000"/>
                  <a:gd name="T26" fmla="*/ 13308 w 20000"/>
                  <a:gd name="T27" fmla="*/ 15892 h 20000"/>
                  <a:gd name="T28" fmla="*/ 12136 w 20000"/>
                  <a:gd name="T29" fmla="*/ 16186 h 20000"/>
                  <a:gd name="T30" fmla="*/ 11153 w 20000"/>
                  <a:gd name="T31" fmla="*/ 18191 h 20000"/>
                  <a:gd name="T32" fmla="*/ 10397 w 20000"/>
                  <a:gd name="T33" fmla="*/ 17946 h 20000"/>
                  <a:gd name="T34" fmla="*/ 9792 w 20000"/>
                  <a:gd name="T35" fmla="*/ 18191 h 20000"/>
                  <a:gd name="T36" fmla="*/ 8809 w 20000"/>
                  <a:gd name="T37" fmla="*/ 18191 h 20000"/>
                  <a:gd name="T38" fmla="*/ 7259 w 20000"/>
                  <a:gd name="T39" fmla="*/ 18680 h 20000"/>
                  <a:gd name="T40" fmla="*/ 5671 w 20000"/>
                  <a:gd name="T41" fmla="*/ 19951 h 20000"/>
                  <a:gd name="T42" fmla="*/ 4121 w 20000"/>
                  <a:gd name="T43" fmla="*/ 18191 h 20000"/>
                  <a:gd name="T44" fmla="*/ 3176 w 20000"/>
                  <a:gd name="T45" fmla="*/ 16968 h 20000"/>
                  <a:gd name="T46" fmla="*/ 2949 w 20000"/>
                  <a:gd name="T47" fmla="*/ 15403 h 20000"/>
                  <a:gd name="T48" fmla="*/ 3554 w 20000"/>
                  <a:gd name="T49" fmla="*/ 14181 h 20000"/>
                  <a:gd name="T50" fmla="*/ 3176 w 20000"/>
                  <a:gd name="T51" fmla="*/ 12665 h 20000"/>
                  <a:gd name="T52" fmla="*/ 2949 w 20000"/>
                  <a:gd name="T53" fmla="*/ 10611 h 20000"/>
                  <a:gd name="T54" fmla="*/ 3932 w 20000"/>
                  <a:gd name="T55" fmla="*/ 8606 h 20000"/>
                  <a:gd name="T56" fmla="*/ 4726 w 20000"/>
                  <a:gd name="T57" fmla="*/ 5575 h 20000"/>
                  <a:gd name="T58" fmla="*/ 3932 w 20000"/>
                  <a:gd name="T59" fmla="*/ 4792 h 20000"/>
                  <a:gd name="T60" fmla="*/ 2571 w 20000"/>
                  <a:gd name="T61" fmla="*/ 4792 h 20000"/>
                  <a:gd name="T62" fmla="*/ 1588 w 20000"/>
                  <a:gd name="T63" fmla="*/ 4010 h 20000"/>
                  <a:gd name="T64" fmla="*/ 605 w 20000"/>
                  <a:gd name="T65" fmla="*/ 4010 h 20000"/>
                  <a:gd name="T66" fmla="*/ 605 w 20000"/>
                  <a:gd name="T67" fmla="*/ 2787 h 20000"/>
                  <a:gd name="T68" fmla="*/ 416 w 20000"/>
                  <a:gd name="T69" fmla="*/ 2298 h 20000"/>
                  <a:gd name="T70" fmla="*/ 605 w 20000"/>
                  <a:gd name="T71" fmla="*/ 782 h 20000"/>
                  <a:gd name="T72" fmla="*/ 1588 w 20000"/>
                  <a:gd name="T73" fmla="*/ 196 h 20000"/>
                  <a:gd name="T74" fmla="*/ 2949 w 20000"/>
                  <a:gd name="T75" fmla="*/ 196 h 20000"/>
                  <a:gd name="T76" fmla="*/ 5482 w 20000"/>
                  <a:gd name="T77" fmla="*/ 196 h 20000"/>
                  <a:gd name="T78" fmla="*/ 8809 w 20000"/>
                  <a:gd name="T79" fmla="*/ 782 h 20000"/>
                  <a:gd name="T80" fmla="*/ 12136 w 20000"/>
                  <a:gd name="T81" fmla="*/ 782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000" h="20000">
                    <a:moveTo>
                      <a:pt x="12136" y="782"/>
                    </a:moveTo>
                    <a:lnTo>
                      <a:pt x="12703" y="2005"/>
                    </a:lnTo>
                    <a:lnTo>
                      <a:pt x="14858" y="2787"/>
                    </a:lnTo>
                    <a:lnTo>
                      <a:pt x="15879" y="2787"/>
                    </a:lnTo>
                    <a:lnTo>
                      <a:pt x="15879" y="2298"/>
                    </a:lnTo>
                    <a:lnTo>
                      <a:pt x="16824" y="2787"/>
                    </a:lnTo>
                    <a:lnTo>
                      <a:pt x="17429" y="3521"/>
                    </a:lnTo>
                    <a:lnTo>
                      <a:pt x="18034" y="3276"/>
                    </a:lnTo>
                    <a:lnTo>
                      <a:pt x="18979" y="3521"/>
                    </a:lnTo>
                    <a:lnTo>
                      <a:pt x="19584" y="3276"/>
                    </a:lnTo>
                    <a:lnTo>
                      <a:pt x="19962" y="3521"/>
                    </a:lnTo>
                    <a:lnTo>
                      <a:pt x="19584" y="4010"/>
                    </a:lnTo>
                    <a:lnTo>
                      <a:pt x="19584" y="4792"/>
                    </a:lnTo>
                    <a:lnTo>
                      <a:pt x="18979" y="5575"/>
                    </a:lnTo>
                    <a:lnTo>
                      <a:pt x="18034" y="6797"/>
                    </a:lnTo>
                    <a:lnTo>
                      <a:pt x="16824" y="6797"/>
                    </a:lnTo>
                    <a:lnTo>
                      <a:pt x="16257" y="7286"/>
                    </a:lnTo>
                    <a:lnTo>
                      <a:pt x="15879" y="7286"/>
                    </a:lnTo>
                    <a:lnTo>
                      <a:pt x="15879" y="8606"/>
                    </a:lnTo>
                    <a:lnTo>
                      <a:pt x="15274" y="9340"/>
                    </a:lnTo>
                    <a:lnTo>
                      <a:pt x="13913" y="10856"/>
                    </a:lnTo>
                    <a:lnTo>
                      <a:pt x="14329" y="11589"/>
                    </a:lnTo>
                    <a:lnTo>
                      <a:pt x="14858" y="12861"/>
                    </a:lnTo>
                    <a:lnTo>
                      <a:pt x="14858" y="13399"/>
                    </a:lnTo>
                    <a:lnTo>
                      <a:pt x="14329" y="13888"/>
                    </a:lnTo>
                    <a:lnTo>
                      <a:pt x="13724" y="14670"/>
                    </a:lnTo>
                    <a:lnTo>
                      <a:pt x="13308" y="15403"/>
                    </a:lnTo>
                    <a:lnTo>
                      <a:pt x="13308" y="15892"/>
                    </a:lnTo>
                    <a:lnTo>
                      <a:pt x="12930" y="16186"/>
                    </a:lnTo>
                    <a:lnTo>
                      <a:pt x="12136" y="16186"/>
                    </a:lnTo>
                    <a:lnTo>
                      <a:pt x="11380" y="16968"/>
                    </a:lnTo>
                    <a:lnTo>
                      <a:pt x="11153" y="18191"/>
                    </a:lnTo>
                    <a:lnTo>
                      <a:pt x="10775" y="17946"/>
                    </a:lnTo>
                    <a:lnTo>
                      <a:pt x="10397" y="17946"/>
                    </a:lnTo>
                    <a:lnTo>
                      <a:pt x="10208" y="18191"/>
                    </a:lnTo>
                    <a:lnTo>
                      <a:pt x="9792" y="18191"/>
                    </a:lnTo>
                    <a:lnTo>
                      <a:pt x="9225" y="18191"/>
                    </a:lnTo>
                    <a:lnTo>
                      <a:pt x="8809" y="18191"/>
                    </a:lnTo>
                    <a:lnTo>
                      <a:pt x="8053" y="18191"/>
                    </a:lnTo>
                    <a:lnTo>
                      <a:pt x="7259" y="18680"/>
                    </a:lnTo>
                    <a:lnTo>
                      <a:pt x="6654" y="18680"/>
                    </a:lnTo>
                    <a:lnTo>
                      <a:pt x="5671" y="19951"/>
                    </a:lnTo>
                    <a:lnTo>
                      <a:pt x="4499" y="19218"/>
                    </a:lnTo>
                    <a:lnTo>
                      <a:pt x="4121" y="18191"/>
                    </a:lnTo>
                    <a:lnTo>
                      <a:pt x="4121" y="17457"/>
                    </a:lnTo>
                    <a:lnTo>
                      <a:pt x="3176" y="16968"/>
                    </a:lnTo>
                    <a:lnTo>
                      <a:pt x="2949" y="16968"/>
                    </a:lnTo>
                    <a:lnTo>
                      <a:pt x="2949" y="15403"/>
                    </a:lnTo>
                    <a:lnTo>
                      <a:pt x="3554" y="14670"/>
                    </a:lnTo>
                    <a:lnTo>
                      <a:pt x="3554" y="14181"/>
                    </a:lnTo>
                    <a:lnTo>
                      <a:pt x="3176" y="13399"/>
                    </a:lnTo>
                    <a:lnTo>
                      <a:pt x="3176" y="12665"/>
                    </a:lnTo>
                    <a:lnTo>
                      <a:pt x="3176" y="12176"/>
                    </a:lnTo>
                    <a:lnTo>
                      <a:pt x="2949" y="10611"/>
                    </a:lnTo>
                    <a:lnTo>
                      <a:pt x="3554" y="10611"/>
                    </a:lnTo>
                    <a:lnTo>
                      <a:pt x="3932" y="8606"/>
                    </a:lnTo>
                    <a:lnTo>
                      <a:pt x="3932" y="7286"/>
                    </a:lnTo>
                    <a:lnTo>
                      <a:pt x="4726" y="5575"/>
                    </a:lnTo>
                    <a:lnTo>
                      <a:pt x="4499" y="5281"/>
                    </a:lnTo>
                    <a:lnTo>
                      <a:pt x="3932" y="4792"/>
                    </a:lnTo>
                    <a:lnTo>
                      <a:pt x="3176" y="4792"/>
                    </a:lnTo>
                    <a:lnTo>
                      <a:pt x="2571" y="4792"/>
                    </a:lnTo>
                    <a:lnTo>
                      <a:pt x="1966" y="4792"/>
                    </a:lnTo>
                    <a:lnTo>
                      <a:pt x="1588" y="4010"/>
                    </a:lnTo>
                    <a:lnTo>
                      <a:pt x="1021" y="4303"/>
                    </a:lnTo>
                    <a:lnTo>
                      <a:pt x="605" y="4010"/>
                    </a:lnTo>
                    <a:lnTo>
                      <a:pt x="1021" y="3521"/>
                    </a:lnTo>
                    <a:lnTo>
                      <a:pt x="605" y="2787"/>
                    </a:lnTo>
                    <a:lnTo>
                      <a:pt x="416" y="2787"/>
                    </a:lnTo>
                    <a:lnTo>
                      <a:pt x="416" y="2298"/>
                    </a:lnTo>
                    <a:lnTo>
                      <a:pt x="0" y="978"/>
                    </a:lnTo>
                    <a:lnTo>
                      <a:pt x="605" y="782"/>
                    </a:lnTo>
                    <a:lnTo>
                      <a:pt x="1588" y="782"/>
                    </a:lnTo>
                    <a:lnTo>
                      <a:pt x="1588" y="196"/>
                    </a:lnTo>
                    <a:lnTo>
                      <a:pt x="2155" y="0"/>
                    </a:lnTo>
                    <a:lnTo>
                      <a:pt x="2949" y="196"/>
                    </a:lnTo>
                    <a:lnTo>
                      <a:pt x="4499" y="196"/>
                    </a:lnTo>
                    <a:lnTo>
                      <a:pt x="5482" y="196"/>
                    </a:lnTo>
                    <a:lnTo>
                      <a:pt x="7070" y="782"/>
                    </a:lnTo>
                    <a:lnTo>
                      <a:pt x="8809" y="782"/>
                    </a:lnTo>
                    <a:lnTo>
                      <a:pt x="10397" y="782"/>
                    </a:lnTo>
                    <a:lnTo>
                      <a:pt x="12136" y="782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0" name="Freeform 255">
                <a:extLst>
                  <a:ext uri="{FF2B5EF4-FFF2-40B4-BE49-F238E27FC236}">
                    <a16:creationId xmlns:a16="http://schemas.microsoft.com/office/drawing/2014/main" id="{F4DB83AF-0BC4-C54A-92B8-21734319A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0804" y="3213775"/>
                <a:ext cx="33388" cy="22844"/>
              </a:xfrm>
              <a:custGeom>
                <a:avLst/>
                <a:gdLst>
                  <a:gd name="T0" fmla="*/ 10833 w 20000"/>
                  <a:gd name="T1" fmla="*/ 19375 h 20000"/>
                  <a:gd name="T2" fmla="*/ 8333 w 20000"/>
                  <a:gd name="T3" fmla="*/ 16250 h 20000"/>
                  <a:gd name="T4" fmla="*/ 8333 w 20000"/>
                  <a:gd name="T5" fmla="*/ 9375 h 20000"/>
                  <a:gd name="T6" fmla="*/ 0 w 20000"/>
                  <a:gd name="T7" fmla="*/ 9375 h 20000"/>
                  <a:gd name="T8" fmla="*/ 10833 w 20000"/>
                  <a:gd name="T9" fmla="*/ 0 h 20000"/>
                  <a:gd name="T10" fmla="*/ 10833 w 20000"/>
                  <a:gd name="T11" fmla="*/ 6875 h 20000"/>
                  <a:gd name="T12" fmla="*/ 19583 w 20000"/>
                  <a:gd name="T13" fmla="*/ 6875 h 20000"/>
                  <a:gd name="T14" fmla="*/ 15000 w 20000"/>
                  <a:gd name="T15" fmla="*/ 9375 h 20000"/>
                  <a:gd name="T16" fmla="*/ 10833 w 20000"/>
                  <a:gd name="T17" fmla="*/ 1937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00" h="20000">
                    <a:moveTo>
                      <a:pt x="10833" y="19375"/>
                    </a:moveTo>
                    <a:lnTo>
                      <a:pt x="8333" y="16250"/>
                    </a:lnTo>
                    <a:lnTo>
                      <a:pt x="8333" y="9375"/>
                    </a:lnTo>
                    <a:lnTo>
                      <a:pt x="0" y="9375"/>
                    </a:lnTo>
                    <a:lnTo>
                      <a:pt x="10833" y="0"/>
                    </a:lnTo>
                    <a:lnTo>
                      <a:pt x="10833" y="6875"/>
                    </a:lnTo>
                    <a:lnTo>
                      <a:pt x="19583" y="6875"/>
                    </a:lnTo>
                    <a:lnTo>
                      <a:pt x="15000" y="9375"/>
                    </a:lnTo>
                    <a:lnTo>
                      <a:pt x="10833" y="19375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1" name="Freeform 254">
                <a:extLst>
                  <a:ext uri="{FF2B5EF4-FFF2-40B4-BE49-F238E27FC236}">
                    <a16:creationId xmlns:a16="http://schemas.microsoft.com/office/drawing/2014/main" id="{5A877847-7A71-5C4B-ACA1-6935F495B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7703" y="3206747"/>
                <a:ext cx="12300" cy="7029"/>
              </a:xfrm>
              <a:custGeom>
                <a:avLst/>
                <a:gdLst>
                  <a:gd name="T0" fmla="*/ 18824 w 20000"/>
                  <a:gd name="T1" fmla="*/ 18182 h 20000"/>
                  <a:gd name="T2" fmla="*/ 0 w 20000"/>
                  <a:gd name="T3" fmla="*/ 0 h 20000"/>
                  <a:gd name="T4" fmla="*/ 18824 w 20000"/>
                  <a:gd name="T5" fmla="*/ 0 h 20000"/>
                  <a:gd name="T6" fmla="*/ 18824 w 20000"/>
                  <a:gd name="T7" fmla="*/ 18182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18824" y="18182"/>
                    </a:moveTo>
                    <a:lnTo>
                      <a:pt x="0" y="0"/>
                    </a:lnTo>
                    <a:lnTo>
                      <a:pt x="18824" y="0"/>
                    </a:lnTo>
                    <a:lnTo>
                      <a:pt x="18824" y="18182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2" name="Freeform 253">
                <a:extLst>
                  <a:ext uri="{FF2B5EF4-FFF2-40B4-BE49-F238E27FC236}">
                    <a16:creationId xmlns:a16="http://schemas.microsoft.com/office/drawing/2014/main" id="{3A99ED36-9F1C-5D42-AAEF-18D50E50B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144" y="3243650"/>
                <a:ext cx="12300" cy="10543"/>
              </a:xfrm>
              <a:custGeom>
                <a:avLst/>
                <a:gdLst>
                  <a:gd name="T0" fmla="*/ 18824 w 20000"/>
                  <a:gd name="T1" fmla="*/ 18750 h 20000"/>
                  <a:gd name="T2" fmla="*/ 0 w 20000"/>
                  <a:gd name="T3" fmla="*/ 12500 h 20000"/>
                  <a:gd name="T4" fmla="*/ 18824 w 20000"/>
                  <a:gd name="T5" fmla="*/ 0 h 20000"/>
                  <a:gd name="T6" fmla="*/ 18824 w 20000"/>
                  <a:gd name="T7" fmla="*/ 1875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18824" y="18750"/>
                    </a:moveTo>
                    <a:lnTo>
                      <a:pt x="0" y="12500"/>
                    </a:lnTo>
                    <a:lnTo>
                      <a:pt x="18824" y="0"/>
                    </a:lnTo>
                    <a:lnTo>
                      <a:pt x="18824" y="1875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3" name="Freeform 252">
                <a:extLst>
                  <a:ext uri="{FF2B5EF4-FFF2-40B4-BE49-F238E27FC236}">
                    <a16:creationId xmlns:a16="http://schemas.microsoft.com/office/drawing/2014/main" id="{2E99087B-5ACF-184D-A140-D38206649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9173" y="3108344"/>
                <a:ext cx="22842" cy="12300"/>
              </a:xfrm>
              <a:custGeom>
                <a:avLst/>
                <a:gdLst>
                  <a:gd name="T0" fmla="*/ 0 w 20000"/>
                  <a:gd name="T1" fmla="*/ 0 h 20000"/>
                  <a:gd name="T2" fmla="*/ 9375 w 20000"/>
                  <a:gd name="T3" fmla="*/ 18824 h 20000"/>
                  <a:gd name="T4" fmla="*/ 19375 w 20000"/>
                  <a:gd name="T5" fmla="*/ 11765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75" y="18824"/>
                    </a:lnTo>
                    <a:lnTo>
                      <a:pt x="19375" y="117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4" name="Freeform 250">
                <a:extLst>
                  <a:ext uri="{FF2B5EF4-FFF2-40B4-BE49-F238E27FC236}">
                    <a16:creationId xmlns:a16="http://schemas.microsoft.com/office/drawing/2014/main" id="{160C0D1E-F231-3341-894B-F086256BC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1450" y="2879908"/>
                <a:ext cx="189779" cy="114219"/>
              </a:xfrm>
              <a:custGeom>
                <a:avLst/>
                <a:gdLst>
                  <a:gd name="T0" fmla="*/ 17630 w 20000"/>
                  <a:gd name="T1" fmla="*/ 1358 h 20000"/>
                  <a:gd name="T2" fmla="*/ 19926 w 20000"/>
                  <a:gd name="T3" fmla="*/ 3333 h 20000"/>
                  <a:gd name="T4" fmla="*/ 19185 w 20000"/>
                  <a:gd name="T5" fmla="*/ 3827 h 20000"/>
                  <a:gd name="T6" fmla="*/ 18000 w 20000"/>
                  <a:gd name="T7" fmla="*/ 5062 h 20000"/>
                  <a:gd name="T8" fmla="*/ 16889 w 20000"/>
                  <a:gd name="T9" fmla="*/ 7037 h 20000"/>
                  <a:gd name="T10" fmla="*/ 16148 w 20000"/>
                  <a:gd name="T11" fmla="*/ 11605 h 20000"/>
                  <a:gd name="T12" fmla="*/ 15704 w 20000"/>
                  <a:gd name="T13" fmla="*/ 13457 h 20000"/>
                  <a:gd name="T14" fmla="*/ 15704 w 20000"/>
                  <a:gd name="T15" fmla="*/ 14815 h 20000"/>
                  <a:gd name="T16" fmla="*/ 14519 w 20000"/>
                  <a:gd name="T17" fmla="*/ 15432 h 20000"/>
                  <a:gd name="T18" fmla="*/ 14519 w 20000"/>
                  <a:gd name="T19" fmla="*/ 16667 h 20000"/>
                  <a:gd name="T20" fmla="*/ 13037 w 20000"/>
                  <a:gd name="T21" fmla="*/ 16667 h 20000"/>
                  <a:gd name="T22" fmla="*/ 10741 w 20000"/>
                  <a:gd name="T23" fmla="*/ 16667 h 20000"/>
                  <a:gd name="T24" fmla="*/ 10000 w 20000"/>
                  <a:gd name="T25" fmla="*/ 17407 h 20000"/>
                  <a:gd name="T26" fmla="*/ 7704 w 20000"/>
                  <a:gd name="T27" fmla="*/ 17407 h 20000"/>
                  <a:gd name="T28" fmla="*/ 6889 w 20000"/>
                  <a:gd name="T29" fmla="*/ 18642 h 20000"/>
                  <a:gd name="T30" fmla="*/ 6519 w 20000"/>
                  <a:gd name="T31" fmla="*/ 19877 h 20000"/>
                  <a:gd name="T32" fmla="*/ 3778 w 20000"/>
                  <a:gd name="T33" fmla="*/ 18642 h 20000"/>
                  <a:gd name="T34" fmla="*/ 1926 w 20000"/>
                  <a:gd name="T35" fmla="*/ 16667 h 20000"/>
                  <a:gd name="T36" fmla="*/ 1481 w 20000"/>
                  <a:gd name="T37" fmla="*/ 16667 h 20000"/>
                  <a:gd name="T38" fmla="*/ 1481 w 20000"/>
                  <a:gd name="T39" fmla="*/ 14815 h 20000"/>
                  <a:gd name="T40" fmla="*/ 741 w 20000"/>
                  <a:gd name="T41" fmla="*/ 13457 h 20000"/>
                  <a:gd name="T42" fmla="*/ 741 w 20000"/>
                  <a:gd name="T43" fmla="*/ 11605 h 20000"/>
                  <a:gd name="T44" fmla="*/ 741 w 20000"/>
                  <a:gd name="T45" fmla="*/ 7037 h 20000"/>
                  <a:gd name="T46" fmla="*/ 0 w 20000"/>
                  <a:gd name="T47" fmla="*/ 6543 h 20000"/>
                  <a:gd name="T48" fmla="*/ 741 w 20000"/>
                  <a:gd name="T49" fmla="*/ 6543 h 20000"/>
                  <a:gd name="T50" fmla="*/ 1926 w 20000"/>
                  <a:gd name="T51" fmla="*/ 6543 h 20000"/>
                  <a:gd name="T52" fmla="*/ 2667 w 20000"/>
                  <a:gd name="T53" fmla="*/ 5062 h 20000"/>
                  <a:gd name="T54" fmla="*/ 2667 w 20000"/>
                  <a:gd name="T55" fmla="*/ 3827 h 20000"/>
                  <a:gd name="T56" fmla="*/ 3037 w 20000"/>
                  <a:gd name="T57" fmla="*/ 5062 h 20000"/>
                  <a:gd name="T58" fmla="*/ 5704 w 20000"/>
                  <a:gd name="T59" fmla="*/ 6543 h 20000"/>
                  <a:gd name="T60" fmla="*/ 7704 w 20000"/>
                  <a:gd name="T61" fmla="*/ 3827 h 20000"/>
                  <a:gd name="T62" fmla="*/ 10000 w 20000"/>
                  <a:gd name="T63" fmla="*/ 1975 h 20000"/>
                  <a:gd name="T64" fmla="*/ 10741 w 20000"/>
                  <a:gd name="T65" fmla="*/ 1975 h 20000"/>
                  <a:gd name="T66" fmla="*/ 13037 w 20000"/>
                  <a:gd name="T67" fmla="*/ 0 h 20000"/>
                  <a:gd name="T68" fmla="*/ 13778 w 20000"/>
                  <a:gd name="T69" fmla="*/ 0 h 20000"/>
                  <a:gd name="T70" fmla="*/ 15704 w 20000"/>
                  <a:gd name="T71" fmla="*/ 0 h 20000"/>
                  <a:gd name="T72" fmla="*/ 16148 w 20000"/>
                  <a:gd name="T73" fmla="*/ 1358 h 20000"/>
                  <a:gd name="T74" fmla="*/ 17630 w 20000"/>
                  <a:gd name="T75" fmla="*/ 1358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00" h="20000">
                    <a:moveTo>
                      <a:pt x="17630" y="1358"/>
                    </a:moveTo>
                    <a:lnTo>
                      <a:pt x="19926" y="3333"/>
                    </a:lnTo>
                    <a:lnTo>
                      <a:pt x="19185" y="3827"/>
                    </a:lnTo>
                    <a:lnTo>
                      <a:pt x="18000" y="5062"/>
                    </a:lnTo>
                    <a:lnTo>
                      <a:pt x="16889" y="7037"/>
                    </a:lnTo>
                    <a:lnTo>
                      <a:pt x="16148" y="11605"/>
                    </a:lnTo>
                    <a:lnTo>
                      <a:pt x="15704" y="13457"/>
                    </a:lnTo>
                    <a:lnTo>
                      <a:pt x="15704" y="14815"/>
                    </a:lnTo>
                    <a:lnTo>
                      <a:pt x="14519" y="15432"/>
                    </a:lnTo>
                    <a:lnTo>
                      <a:pt x="14519" y="16667"/>
                    </a:lnTo>
                    <a:lnTo>
                      <a:pt x="13037" y="16667"/>
                    </a:lnTo>
                    <a:lnTo>
                      <a:pt x="10741" y="16667"/>
                    </a:lnTo>
                    <a:lnTo>
                      <a:pt x="10000" y="17407"/>
                    </a:lnTo>
                    <a:lnTo>
                      <a:pt x="7704" y="17407"/>
                    </a:lnTo>
                    <a:lnTo>
                      <a:pt x="6889" y="18642"/>
                    </a:lnTo>
                    <a:lnTo>
                      <a:pt x="6519" y="19877"/>
                    </a:lnTo>
                    <a:lnTo>
                      <a:pt x="3778" y="18642"/>
                    </a:lnTo>
                    <a:lnTo>
                      <a:pt x="1926" y="16667"/>
                    </a:lnTo>
                    <a:lnTo>
                      <a:pt x="1481" y="16667"/>
                    </a:lnTo>
                    <a:lnTo>
                      <a:pt x="1481" y="14815"/>
                    </a:lnTo>
                    <a:lnTo>
                      <a:pt x="741" y="13457"/>
                    </a:lnTo>
                    <a:lnTo>
                      <a:pt x="741" y="11605"/>
                    </a:lnTo>
                    <a:lnTo>
                      <a:pt x="741" y="7037"/>
                    </a:lnTo>
                    <a:lnTo>
                      <a:pt x="0" y="6543"/>
                    </a:lnTo>
                    <a:lnTo>
                      <a:pt x="741" y="6543"/>
                    </a:lnTo>
                    <a:lnTo>
                      <a:pt x="1926" y="6543"/>
                    </a:lnTo>
                    <a:lnTo>
                      <a:pt x="2667" y="5062"/>
                    </a:lnTo>
                    <a:lnTo>
                      <a:pt x="2667" y="3827"/>
                    </a:lnTo>
                    <a:lnTo>
                      <a:pt x="3037" y="5062"/>
                    </a:lnTo>
                    <a:lnTo>
                      <a:pt x="5704" y="6543"/>
                    </a:lnTo>
                    <a:lnTo>
                      <a:pt x="7704" y="3827"/>
                    </a:lnTo>
                    <a:lnTo>
                      <a:pt x="10000" y="1975"/>
                    </a:lnTo>
                    <a:lnTo>
                      <a:pt x="10741" y="1975"/>
                    </a:lnTo>
                    <a:lnTo>
                      <a:pt x="13037" y="0"/>
                    </a:lnTo>
                    <a:lnTo>
                      <a:pt x="13778" y="0"/>
                    </a:lnTo>
                    <a:lnTo>
                      <a:pt x="15704" y="0"/>
                    </a:lnTo>
                    <a:lnTo>
                      <a:pt x="16148" y="1358"/>
                    </a:lnTo>
                    <a:lnTo>
                      <a:pt x="17630" y="1358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5" name="Freeform 248">
                <a:extLst>
                  <a:ext uri="{FF2B5EF4-FFF2-40B4-BE49-F238E27FC236}">
                    <a16:creationId xmlns:a16="http://schemas.microsoft.com/office/drawing/2014/main" id="{620AC53B-9C0B-4140-B2B2-C9065B99A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6211" y="3138218"/>
                <a:ext cx="196809" cy="200320"/>
              </a:xfrm>
              <a:custGeom>
                <a:avLst/>
                <a:gdLst>
                  <a:gd name="T0" fmla="*/ 13238 w 20000"/>
                  <a:gd name="T1" fmla="*/ 1123 h 20000"/>
                  <a:gd name="T2" fmla="*/ 15089 w 20000"/>
                  <a:gd name="T3" fmla="*/ 1825 h 20000"/>
                  <a:gd name="T4" fmla="*/ 18007 w 20000"/>
                  <a:gd name="T5" fmla="*/ 1825 h 20000"/>
                  <a:gd name="T6" fmla="*/ 18434 w 20000"/>
                  <a:gd name="T7" fmla="*/ 0 h 20000"/>
                  <a:gd name="T8" fmla="*/ 19929 w 20000"/>
                  <a:gd name="T9" fmla="*/ 1825 h 20000"/>
                  <a:gd name="T10" fmla="*/ 19146 w 20000"/>
                  <a:gd name="T11" fmla="*/ 3579 h 20000"/>
                  <a:gd name="T12" fmla="*/ 18007 w 20000"/>
                  <a:gd name="T13" fmla="*/ 4702 h 20000"/>
                  <a:gd name="T14" fmla="*/ 15089 w 20000"/>
                  <a:gd name="T15" fmla="*/ 3579 h 20000"/>
                  <a:gd name="T16" fmla="*/ 13238 w 20000"/>
                  <a:gd name="T17" fmla="*/ 3579 h 20000"/>
                  <a:gd name="T18" fmla="*/ 12171 w 20000"/>
                  <a:gd name="T19" fmla="*/ 4000 h 20000"/>
                  <a:gd name="T20" fmla="*/ 12171 w 20000"/>
                  <a:gd name="T21" fmla="*/ 6456 h 20000"/>
                  <a:gd name="T22" fmla="*/ 10605 w 20000"/>
                  <a:gd name="T23" fmla="*/ 5754 h 20000"/>
                  <a:gd name="T24" fmla="*/ 11459 w 20000"/>
                  <a:gd name="T25" fmla="*/ 6877 h 20000"/>
                  <a:gd name="T26" fmla="*/ 7687 w 20000"/>
                  <a:gd name="T27" fmla="*/ 5474 h 20000"/>
                  <a:gd name="T28" fmla="*/ 8470 w 20000"/>
                  <a:gd name="T29" fmla="*/ 4702 h 20000"/>
                  <a:gd name="T30" fmla="*/ 7402 w 20000"/>
                  <a:gd name="T31" fmla="*/ 6877 h 20000"/>
                  <a:gd name="T32" fmla="*/ 8470 w 20000"/>
                  <a:gd name="T33" fmla="*/ 11228 h 20000"/>
                  <a:gd name="T34" fmla="*/ 9181 w 20000"/>
                  <a:gd name="T35" fmla="*/ 11579 h 20000"/>
                  <a:gd name="T36" fmla="*/ 12171 w 20000"/>
                  <a:gd name="T37" fmla="*/ 15930 h 20000"/>
                  <a:gd name="T38" fmla="*/ 9181 w 20000"/>
                  <a:gd name="T39" fmla="*/ 15228 h 20000"/>
                  <a:gd name="T40" fmla="*/ 9609 w 20000"/>
                  <a:gd name="T41" fmla="*/ 17053 h 20000"/>
                  <a:gd name="T42" fmla="*/ 9609 w 20000"/>
                  <a:gd name="T43" fmla="*/ 18807 h 20000"/>
                  <a:gd name="T44" fmla="*/ 9609 w 20000"/>
                  <a:gd name="T45" fmla="*/ 19930 h 20000"/>
                  <a:gd name="T46" fmla="*/ 7687 w 20000"/>
                  <a:gd name="T47" fmla="*/ 19228 h 20000"/>
                  <a:gd name="T48" fmla="*/ 7402 w 20000"/>
                  <a:gd name="T49" fmla="*/ 19930 h 20000"/>
                  <a:gd name="T50" fmla="*/ 5480 w 20000"/>
                  <a:gd name="T51" fmla="*/ 18105 h 20000"/>
                  <a:gd name="T52" fmla="*/ 5480 w 20000"/>
                  <a:gd name="T53" fmla="*/ 18807 h 20000"/>
                  <a:gd name="T54" fmla="*/ 4769 w 20000"/>
                  <a:gd name="T55" fmla="*/ 16351 h 20000"/>
                  <a:gd name="T56" fmla="*/ 4342 w 20000"/>
                  <a:gd name="T57" fmla="*/ 14175 h 20000"/>
                  <a:gd name="T58" fmla="*/ 8470 w 20000"/>
                  <a:gd name="T59" fmla="*/ 14526 h 20000"/>
                  <a:gd name="T60" fmla="*/ 7402 w 20000"/>
                  <a:gd name="T61" fmla="*/ 13053 h 20000"/>
                  <a:gd name="T62" fmla="*/ 2918 w 20000"/>
                  <a:gd name="T63" fmla="*/ 13404 h 20000"/>
                  <a:gd name="T64" fmla="*/ 2918 w 20000"/>
                  <a:gd name="T65" fmla="*/ 11228 h 20000"/>
                  <a:gd name="T66" fmla="*/ 1851 w 20000"/>
                  <a:gd name="T67" fmla="*/ 10526 h 20000"/>
                  <a:gd name="T68" fmla="*/ 1423 w 20000"/>
                  <a:gd name="T69" fmla="*/ 7579 h 20000"/>
                  <a:gd name="T70" fmla="*/ 3630 w 20000"/>
                  <a:gd name="T71" fmla="*/ 3579 h 20000"/>
                  <a:gd name="T72" fmla="*/ 5907 w 20000"/>
                  <a:gd name="T73" fmla="*/ 2175 h 20000"/>
                  <a:gd name="T74" fmla="*/ 8470 w 20000"/>
                  <a:gd name="T75" fmla="*/ 182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00" h="20000">
                    <a:moveTo>
                      <a:pt x="8470" y="1825"/>
                    </a:moveTo>
                    <a:lnTo>
                      <a:pt x="13238" y="1123"/>
                    </a:lnTo>
                    <a:lnTo>
                      <a:pt x="13950" y="1825"/>
                    </a:lnTo>
                    <a:lnTo>
                      <a:pt x="15089" y="1825"/>
                    </a:lnTo>
                    <a:lnTo>
                      <a:pt x="16157" y="2175"/>
                    </a:lnTo>
                    <a:lnTo>
                      <a:pt x="18007" y="1825"/>
                    </a:lnTo>
                    <a:lnTo>
                      <a:pt x="18007" y="0"/>
                    </a:lnTo>
                    <a:lnTo>
                      <a:pt x="18434" y="0"/>
                    </a:lnTo>
                    <a:lnTo>
                      <a:pt x="19929" y="1123"/>
                    </a:lnTo>
                    <a:lnTo>
                      <a:pt x="19929" y="1825"/>
                    </a:lnTo>
                    <a:lnTo>
                      <a:pt x="19146" y="2175"/>
                    </a:lnTo>
                    <a:lnTo>
                      <a:pt x="19146" y="3579"/>
                    </a:lnTo>
                    <a:lnTo>
                      <a:pt x="18007" y="4000"/>
                    </a:lnTo>
                    <a:lnTo>
                      <a:pt x="18007" y="4702"/>
                    </a:lnTo>
                    <a:lnTo>
                      <a:pt x="17295" y="4000"/>
                    </a:lnTo>
                    <a:lnTo>
                      <a:pt x="15089" y="3579"/>
                    </a:lnTo>
                    <a:lnTo>
                      <a:pt x="14377" y="2877"/>
                    </a:lnTo>
                    <a:lnTo>
                      <a:pt x="13238" y="3579"/>
                    </a:lnTo>
                    <a:lnTo>
                      <a:pt x="12527" y="3579"/>
                    </a:lnTo>
                    <a:lnTo>
                      <a:pt x="12171" y="4000"/>
                    </a:lnTo>
                    <a:lnTo>
                      <a:pt x="10605" y="4702"/>
                    </a:lnTo>
                    <a:lnTo>
                      <a:pt x="12171" y="6456"/>
                    </a:lnTo>
                    <a:lnTo>
                      <a:pt x="11459" y="5754"/>
                    </a:lnTo>
                    <a:lnTo>
                      <a:pt x="10605" y="5754"/>
                    </a:lnTo>
                    <a:lnTo>
                      <a:pt x="11459" y="6456"/>
                    </a:lnTo>
                    <a:lnTo>
                      <a:pt x="11459" y="6877"/>
                    </a:lnTo>
                    <a:lnTo>
                      <a:pt x="9609" y="6456"/>
                    </a:lnTo>
                    <a:lnTo>
                      <a:pt x="7687" y="5474"/>
                    </a:lnTo>
                    <a:lnTo>
                      <a:pt x="8470" y="5474"/>
                    </a:lnTo>
                    <a:lnTo>
                      <a:pt x="8470" y="4702"/>
                    </a:lnTo>
                    <a:lnTo>
                      <a:pt x="7402" y="5474"/>
                    </a:lnTo>
                    <a:lnTo>
                      <a:pt x="7402" y="6877"/>
                    </a:lnTo>
                    <a:lnTo>
                      <a:pt x="9609" y="9754"/>
                    </a:lnTo>
                    <a:lnTo>
                      <a:pt x="8470" y="11228"/>
                    </a:lnTo>
                    <a:lnTo>
                      <a:pt x="7402" y="11228"/>
                    </a:lnTo>
                    <a:lnTo>
                      <a:pt x="9181" y="11579"/>
                    </a:lnTo>
                    <a:lnTo>
                      <a:pt x="11459" y="13404"/>
                    </a:lnTo>
                    <a:lnTo>
                      <a:pt x="12171" y="15930"/>
                    </a:lnTo>
                    <a:lnTo>
                      <a:pt x="10320" y="14526"/>
                    </a:lnTo>
                    <a:lnTo>
                      <a:pt x="9181" y="15228"/>
                    </a:lnTo>
                    <a:lnTo>
                      <a:pt x="10320" y="17053"/>
                    </a:lnTo>
                    <a:lnTo>
                      <a:pt x="9609" y="17053"/>
                    </a:lnTo>
                    <a:lnTo>
                      <a:pt x="7687" y="15930"/>
                    </a:lnTo>
                    <a:lnTo>
                      <a:pt x="9609" y="18807"/>
                    </a:lnTo>
                    <a:lnTo>
                      <a:pt x="9609" y="19228"/>
                    </a:lnTo>
                    <a:lnTo>
                      <a:pt x="9609" y="19930"/>
                    </a:lnTo>
                    <a:lnTo>
                      <a:pt x="7687" y="18807"/>
                    </a:lnTo>
                    <a:lnTo>
                      <a:pt x="7687" y="19228"/>
                    </a:lnTo>
                    <a:lnTo>
                      <a:pt x="7687" y="19930"/>
                    </a:lnTo>
                    <a:lnTo>
                      <a:pt x="7402" y="19930"/>
                    </a:lnTo>
                    <a:lnTo>
                      <a:pt x="6619" y="18105"/>
                    </a:lnTo>
                    <a:lnTo>
                      <a:pt x="5480" y="18105"/>
                    </a:lnTo>
                    <a:lnTo>
                      <a:pt x="5907" y="19228"/>
                    </a:lnTo>
                    <a:lnTo>
                      <a:pt x="5480" y="18807"/>
                    </a:lnTo>
                    <a:lnTo>
                      <a:pt x="4769" y="17404"/>
                    </a:lnTo>
                    <a:lnTo>
                      <a:pt x="4769" y="16351"/>
                    </a:lnTo>
                    <a:lnTo>
                      <a:pt x="2918" y="15228"/>
                    </a:lnTo>
                    <a:lnTo>
                      <a:pt x="4342" y="14175"/>
                    </a:lnTo>
                    <a:lnTo>
                      <a:pt x="5907" y="13404"/>
                    </a:lnTo>
                    <a:lnTo>
                      <a:pt x="8470" y="14526"/>
                    </a:lnTo>
                    <a:lnTo>
                      <a:pt x="9181" y="14175"/>
                    </a:lnTo>
                    <a:lnTo>
                      <a:pt x="7402" y="13053"/>
                    </a:lnTo>
                    <a:lnTo>
                      <a:pt x="5907" y="13053"/>
                    </a:lnTo>
                    <a:lnTo>
                      <a:pt x="2918" y="13404"/>
                    </a:lnTo>
                    <a:lnTo>
                      <a:pt x="1851" y="11228"/>
                    </a:lnTo>
                    <a:lnTo>
                      <a:pt x="2918" y="11228"/>
                    </a:lnTo>
                    <a:lnTo>
                      <a:pt x="2918" y="10526"/>
                    </a:lnTo>
                    <a:lnTo>
                      <a:pt x="1851" y="10526"/>
                    </a:lnTo>
                    <a:lnTo>
                      <a:pt x="0" y="8702"/>
                    </a:lnTo>
                    <a:lnTo>
                      <a:pt x="1423" y="7579"/>
                    </a:lnTo>
                    <a:lnTo>
                      <a:pt x="2562" y="4702"/>
                    </a:lnTo>
                    <a:lnTo>
                      <a:pt x="3630" y="3579"/>
                    </a:lnTo>
                    <a:lnTo>
                      <a:pt x="5480" y="3579"/>
                    </a:lnTo>
                    <a:lnTo>
                      <a:pt x="5907" y="2175"/>
                    </a:lnTo>
                    <a:lnTo>
                      <a:pt x="7402" y="2877"/>
                    </a:lnTo>
                    <a:lnTo>
                      <a:pt x="8470" y="1825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6" name="Freeform 246">
                <a:extLst>
                  <a:ext uri="{FF2B5EF4-FFF2-40B4-BE49-F238E27FC236}">
                    <a16:creationId xmlns:a16="http://schemas.microsoft.com/office/drawing/2014/main" id="{BEE99796-DC6A-3E4D-9170-FD3D75454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7584" y="3243650"/>
                <a:ext cx="40414" cy="40416"/>
              </a:xfrm>
              <a:custGeom>
                <a:avLst/>
                <a:gdLst>
                  <a:gd name="T0" fmla="*/ 10690 w 20000"/>
                  <a:gd name="T1" fmla="*/ 14138 h 20000"/>
                  <a:gd name="T2" fmla="*/ 5517 w 20000"/>
                  <a:gd name="T3" fmla="*/ 8966 h 20000"/>
                  <a:gd name="T4" fmla="*/ 0 w 20000"/>
                  <a:gd name="T5" fmla="*/ 3448 h 20000"/>
                  <a:gd name="T6" fmla="*/ 2069 w 20000"/>
                  <a:gd name="T7" fmla="*/ 0 h 20000"/>
                  <a:gd name="T8" fmla="*/ 6897 w 20000"/>
                  <a:gd name="T9" fmla="*/ 5172 h 20000"/>
                  <a:gd name="T10" fmla="*/ 14138 w 20000"/>
                  <a:gd name="T11" fmla="*/ 5172 h 20000"/>
                  <a:gd name="T12" fmla="*/ 16207 w 20000"/>
                  <a:gd name="T13" fmla="*/ 14138 h 20000"/>
                  <a:gd name="T14" fmla="*/ 19655 w 20000"/>
                  <a:gd name="T15" fmla="*/ 17586 h 20000"/>
                  <a:gd name="T16" fmla="*/ 19655 w 20000"/>
                  <a:gd name="T17" fmla="*/ 19655 h 20000"/>
                  <a:gd name="T18" fmla="*/ 16207 w 20000"/>
                  <a:gd name="T19" fmla="*/ 19655 h 20000"/>
                  <a:gd name="T20" fmla="*/ 10690 w 20000"/>
                  <a:gd name="T21" fmla="*/ 14138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00" h="20000">
                    <a:moveTo>
                      <a:pt x="10690" y="14138"/>
                    </a:moveTo>
                    <a:lnTo>
                      <a:pt x="5517" y="8966"/>
                    </a:lnTo>
                    <a:lnTo>
                      <a:pt x="0" y="3448"/>
                    </a:lnTo>
                    <a:lnTo>
                      <a:pt x="2069" y="0"/>
                    </a:lnTo>
                    <a:lnTo>
                      <a:pt x="6897" y="5172"/>
                    </a:lnTo>
                    <a:lnTo>
                      <a:pt x="14138" y="5172"/>
                    </a:lnTo>
                    <a:lnTo>
                      <a:pt x="16207" y="14138"/>
                    </a:lnTo>
                    <a:lnTo>
                      <a:pt x="19655" y="17586"/>
                    </a:lnTo>
                    <a:lnTo>
                      <a:pt x="19655" y="19655"/>
                    </a:lnTo>
                    <a:lnTo>
                      <a:pt x="16207" y="19655"/>
                    </a:lnTo>
                    <a:lnTo>
                      <a:pt x="10690" y="14138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7" name="Freeform 242">
                <a:extLst>
                  <a:ext uri="{FF2B5EF4-FFF2-40B4-BE49-F238E27FC236}">
                    <a16:creationId xmlns:a16="http://schemas.microsoft.com/office/drawing/2014/main" id="{6E4335C8-35FE-974E-A7C9-60837F4AE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3136" y="3069685"/>
                <a:ext cx="7029" cy="12300"/>
              </a:xfrm>
              <a:custGeom>
                <a:avLst/>
                <a:gdLst>
                  <a:gd name="T0" fmla="*/ 18182 w 20000"/>
                  <a:gd name="T1" fmla="*/ 5882 h 20000"/>
                  <a:gd name="T2" fmla="*/ 0 w 20000"/>
                  <a:gd name="T3" fmla="*/ 5882 h 20000"/>
                  <a:gd name="T4" fmla="*/ 0 w 20000"/>
                  <a:gd name="T5" fmla="*/ 18824 h 20000"/>
                  <a:gd name="T6" fmla="*/ 0 w 20000"/>
                  <a:gd name="T7" fmla="*/ 5882 h 20000"/>
                  <a:gd name="T8" fmla="*/ 0 w 20000"/>
                  <a:gd name="T9" fmla="*/ 0 h 20000"/>
                  <a:gd name="T10" fmla="*/ 18182 w 20000"/>
                  <a:gd name="T11" fmla="*/ 5882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00" h="20000">
                    <a:moveTo>
                      <a:pt x="18182" y="5882"/>
                    </a:moveTo>
                    <a:lnTo>
                      <a:pt x="0" y="5882"/>
                    </a:lnTo>
                    <a:lnTo>
                      <a:pt x="0" y="18824"/>
                    </a:lnTo>
                    <a:lnTo>
                      <a:pt x="0" y="5882"/>
                    </a:lnTo>
                    <a:lnTo>
                      <a:pt x="0" y="0"/>
                    </a:lnTo>
                    <a:lnTo>
                      <a:pt x="18182" y="5882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8" name="Freeform 241">
                <a:extLst>
                  <a:ext uri="{FF2B5EF4-FFF2-40B4-BE49-F238E27FC236}">
                    <a16:creationId xmlns:a16="http://schemas.microsoft.com/office/drawing/2014/main" id="{22111991-DE8D-ED48-9E45-B513E8FB5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8699" y="2944924"/>
                <a:ext cx="15816" cy="5272"/>
              </a:xfrm>
              <a:custGeom>
                <a:avLst/>
                <a:gdLst>
                  <a:gd name="T0" fmla="*/ 19091 w 20000"/>
                  <a:gd name="T1" fmla="*/ 17143 h 20000"/>
                  <a:gd name="T2" fmla="*/ 10000 w 20000"/>
                  <a:gd name="T3" fmla="*/ 0 h 20000"/>
                  <a:gd name="T4" fmla="*/ 0 w 20000"/>
                  <a:gd name="T5" fmla="*/ 0 h 20000"/>
                  <a:gd name="T6" fmla="*/ 19091 w 20000"/>
                  <a:gd name="T7" fmla="*/ 0 h 20000"/>
                  <a:gd name="T8" fmla="*/ 19091 w 20000"/>
                  <a:gd name="T9" fmla="*/ 17143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00" h="20000">
                    <a:moveTo>
                      <a:pt x="19091" y="17143"/>
                    </a:moveTo>
                    <a:lnTo>
                      <a:pt x="10000" y="0"/>
                    </a:lnTo>
                    <a:lnTo>
                      <a:pt x="0" y="0"/>
                    </a:lnTo>
                    <a:lnTo>
                      <a:pt x="19091" y="0"/>
                    </a:lnTo>
                    <a:lnTo>
                      <a:pt x="19091" y="17143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9" name="Freeform 238">
                <a:extLst>
                  <a:ext uri="{FF2B5EF4-FFF2-40B4-BE49-F238E27FC236}">
                    <a16:creationId xmlns:a16="http://schemas.microsoft.com/office/drawing/2014/main" id="{76FF7211-93AD-984F-8FD2-CFBF5B6BD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4200" y="2556582"/>
                <a:ext cx="274127" cy="223165"/>
              </a:xfrm>
              <a:custGeom>
                <a:avLst/>
                <a:gdLst>
                  <a:gd name="T0" fmla="*/ 1902 w 20000"/>
                  <a:gd name="T1" fmla="*/ 18044 h 20000"/>
                  <a:gd name="T2" fmla="*/ 1337 w 20000"/>
                  <a:gd name="T3" fmla="*/ 16025 h 20000"/>
                  <a:gd name="T4" fmla="*/ 0 w 20000"/>
                  <a:gd name="T5" fmla="*/ 14385 h 20000"/>
                  <a:gd name="T6" fmla="*/ 1902 w 20000"/>
                  <a:gd name="T7" fmla="*/ 13123 h 20000"/>
                  <a:gd name="T8" fmla="*/ 1337 w 20000"/>
                  <a:gd name="T9" fmla="*/ 11104 h 20000"/>
                  <a:gd name="T10" fmla="*/ 514 w 20000"/>
                  <a:gd name="T11" fmla="*/ 9148 h 20000"/>
                  <a:gd name="T12" fmla="*/ 3445 w 20000"/>
                  <a:gd name="T13" fmla="*/ 7508 h 20000"/>
                  <a:gd name="T14" fmla="*/ 5347 w 20000"/>
                  <a:gd name="T15" fmla="*/ 5237 h 20000"/>
                  <a:gd name="T16" fmla="*/ 5861 w 20000"/>
                  <a:gd name="T17" fmla="*/ 1956 h 20000"/>
                  <a:gd name="T18" fmla="*/ 9049 w 20000"/>
                  <a:gd name="T19" fmla="*/ 631 h 20000"/>
                  <a:gd name="T20" fmla="*/ 10129 w 20000"/>
                  <a:gd name="T21" fmla="*/ 0 h 20000"/>
                  <a:gd name="T22" fmla="*/ 15681 w 20000"/>
                  <a:gd name="T23" fmla="*/ 1009 h 20000"/>
                  <a:gd name="T24" fmla="*/ 17326 w 20000"/>
                  <a:gd name="T25" fmla="*/ 6877 h 20000"/>
                  <a:gd name="T26" fmla="*/ 19177 w 20000"/>
                  <a:gd name="T27" fmla="*/ 9148 h 20000"/>
                  <a:gd name="T28" fmla="*/ 19949 w 20000"/>
                  <a:gd name="T29" fmla="*/ 12744 h 20000"/>
                  <a:gd name="T30" fmla="*/ 18098 w 20000"/>
                  <a:gd name="T31" fmla="*/ 11735 h 20000"/>
                  <a:gd name="T32" fmla="*/ 17326 w 20000"/>
                  <a:gd name="T33" fmla="*/ 12114 h 20000"/>
                  <a:gd name="T34" fmla="*/ 18612 w 20000"/>
                  <a:gd name="T35" fmla="*/ 15331 h 20000"/>
                  <a:gd name="T36" fmla="*/ 18098 w 20000"/>
                  <a:gd name="T37" fmla="*/ 18675 h 20000"/>
                  <a:gd name="T38" fmla="*/ 16504 w 20000"/>
                  <a:gd name="T39" fmla="*/ 18675 h 20000"/>
                  <a:gd name="T40" fmla="*/ 15681 w 20000"/>
                  <a:gd name="T41" fmla="*/ 19621 h 20000"/>
                  <a:gd name="T42" fmla="*/ 15681 w 20000"/>
                  <a:gd name="T43" fmla="*/ 19937 h 20000"/>
                  <a:gd name="T44" fmla="*/ 11671 w 20000"/>
                  <a:gd name="T45" fmla="*/ 18927 h 20000"/>
                  <a:gd name="T46" fmla="*/ 11671 w 20000"/>
                  <a:gd name="T47" fmla="*/ 18044 h 20000"/>
                  <a:gd name="T48" fmla="*/ 3445 w 20000"/>
                  <a:gd name="T49" fmla="*/ 18675 h 20000"/>
                  <a:gd name="T50" fmla="*/ 2674 w 20000"/>
                  <a:gd name="T51" fmla="*/ 18044 h 20000"/>
                  <a:gd name="T52" fmla="*/ 1902 w 20000"/>
                  <a:gd name="T53" fmla="*/ 1804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00" h="20000">
                    <a:moveTo>
                      <a:pt x="1902" y="18044"/>
                    </a:moveTo>
                    <a:lnTo>
                      <a:pt x="1337" y="16025"/>
                    </a:lnTo>
                    <a:lnTo>
                      <a:pt x="0" y="14385"/>
                    </a:lnTo>
                    <a:lnTo>
                      <a:pt x="1902" y="13123"/>
                    </a:lnTo>
                    <a:lnTo>
                      <a:pt x="1337" y="11104"/>
                    </a:lnTo>
                    <a:lnTo>
                      <a:pt x="514" y="9148"/>
                    </a:lnTo>
                    <a:lnTo>
                      <a:pt x="3445" y="7508"/>
                    </a:lnTo>
                    <a:lnTo>
                      <a:pt x="5347" y="5237"/>
                    </a:lnTo>
                    <a:lnTo>
                      <a:pt x="5861" y="1956"/>
                    </a:lnTo>
                    <a:lnTo>
                      <a:pt x="9049" y="631"/>
                    </a:lnTo>
                    <a:lnTo>
                      <a:pt x="10129" y="0"/>
                    </a:lnTo>
                    <a:lnTo>
                      <a:pt x="15681" y="1009"/>
                    </a:lnTo>
                    <a:lnTo>
                      <a:pt x="17326" y="6877"/>
                    </a:lnTo>
                    <a:lnTo>
                      <a:pt x="19177" y="9148"/>
                    </a:lnTo>
                    <a:lnTo>
                      <a:pt x="19949" y="12744"/>
                    </a:lnTo>
                    <a:lnTo>
                      <a:pt x="18098" y="11735"/>
                    </a:lnTo>
                    <a:lnTo>
                      <a:pt x="17326" y="12114"/>
                    </a:lnTo>
                    <a:lnTo>
                      <a:pt x="18612" y="15331"/>
                    </a:lnTo>
                    <a:lnTo>
                      <a:pt x="18098" y="18675"/>
                    </a:lnTo>
                    <a:lnTo>
                      <a:pt x="16504" y="18675"/>
                    </a:lnTo>
                    <a:lnTo>
                      <a:pt x="15681" y="19621"/>
                    </a:lnTo>
                    <a:lnTo>
                      <a:pt x="15681" y="19937"/>
                    </a:lnTo>
                    <a:lnTo>
                      <a:pt x="11671" y="18927"/>
                    </a:lnTo>
                    <a:lnTo>
                      <a:pt x="11671" y="18044"/>
                    </a:lnTo>
                    <a:lnTo>
                      <a:pt x="3445" y="18675"/>
                    </a:lnTo>
                    <a:lnTo>
                      <a:pt x="2674" y="18044"/>
                    </a:lnTo>
                    <a:lnTo>
                      <a:pt x="1902" y="18044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0" name="Freeform 237">
                <a:extLst>
                  <a:ext uri="{FF2B5EF4-FFF2-40B4-BE49-F238E27FC236}">
                    <a16:creationId xmlns:a16="http://schemas.microsoft.com/office/drawing/2014/main" id="{6AAC6C85-B1F0-0249-9F77-07DD2EABF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356" y="2384375"/>
                <a:ext cx="124762" cy="94889"/>
              </a:xfrm>
              <a:custGeom>
                <a:avLst/>
                <a:gdLst>
                  <a:gd name="T0" fmla="*/ 4633 w 20000"/>
                  <a:gd name="T1" fmla="*/ 18235 h 20000"/>
                  <a:gd name="T2" fmla="*/ 4633 w 20000"/>
                  <a:gd name="T3" fmla="*/ 13824 h 20000"/>
                  <a:gd name="T4" fmla="*/ 3503 w 20000"/>
                  <a:gd name="T5" fmla="*/ 15294 h 20000"/>
                  <a:gd name="T6" fmla="*/ 1130 w 20000"/>
                  <a:gd name="T7" fmla="*/ 9853 h 20000"/>
                  <a:gd name="T8" fmla="*/ 0 w 20000"/>
                  <a:gd name="T9" fmla="*/ 5441 h 20000"/>
                  <a:gd name="T10" fmla="*/ 10621 w 20000"/>
                  <a:gd name="T11" fmla="*/ 0 h 20000"/>
                  <a:gd name="T12" fmla="*/ 16384 w 20000"/>
                  <a:gd name="T13" fmla="*/ 1471 h 20000"/>
                  <a:gd name="T14" fmla="*/ 15254 w 20000"/>
                  <a:gd name="T15" fmla="*/ 2353 h 20000"/>
                  <a:gd name="T16" fmla="*/ 16949 w 20000"/>
                  <a:gd name="T17" fmla="*/ 7500 h 20000"/>
                  <a:gd name="T18" fmla="*/ 16949 w 20000"/>
                  <a:gd name="T19" fmla="*/ 11471 h 20000"/>
                  <a:gd name="T20" fmla="*/ 19887 w 20000"/>
                  <a:gd name="T21" fmla="*/ 17500 h 20000"/>
                  <a:gd name="T22" fmla="*/ 15254 w 20000"/>
                  <a:gd name="T23" fmla="*/ 19853 h 20000"/>
                  <a:gd name="T24" fmla="*/ 8814 w 20000"/>
                  <a:gd name="T25" fmla="*/ 18235 h 20000"/>
                  <a:gd name="T26" fmla="*/ 4633 w 20000"/>
                  <a:gd name="T27" fmla="*/ 1823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00" h="20000">
                    <a:moveTo>
                      <a:pt x="4633" y="18235"/>
                    </a:moveTo>
                    <a:lnTo>
                      <a:pt x="4633" y="13824"/>
                    </a:lnTo>
                    <a:lnTo>
                      <a:pt x="3503" y="15294"/>
                    </a:lnTo>
                    <a:lnTo>
                      <a:pt x="1130" y="9853"/>
                    </a:lnTo>
                    <a:lnTo>
                      <a:pt x="0" y="5441"/>
                    </a:lnTo>
                    <a:lnTo>
                      <a:pt x="10621" y="0"/>
                    </a:lnTo>
                    <a:lnTo>
                      <a:pt x="16384" y="1471"/>
                    </a:lnTo>
                    <a:lnTo>
                      <a:pt x="15254" y="2353"/>
                    </a:lnTo>
                    <a:lnTo>
                      <a:pt x="16949" y="7500"/>
                    </a:lnTo>
                    <a:lnTo>
                      <a:pt x="16949" y="11471"/>
                    </a:lnTo>
                    <a:lnTo>
                      <a:pt x="19887" y="17500"/>
                    </a:lnTo>
                    <a:lnTo>
                      <a:pt x="15254" y="19853"/>
                    </a:lnTo>
                    <a:lnTo>
                      <a:pt x="8814" y="18235"/>
                    </a:lnTo>
                    <a:lnTo>
                      <a:pt x="4633" y="18235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1" name="Freeform 235">
                <a:extLst>
                  <a:ext uri="{FF2B5EF4-FFF2-40B4-BE49-F238E27FC236}">
                    <a16:creationId xmlns:a16="http://schemas.microsoft.com/office/drawing/2014/main" id="{8226BD2D-77F1-1440-A18C-2494F3AAD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3366" y="2468722"/>
                <a:ext cx="230194" cy="108945"/>
              </a:xfrm>
              <a:custGeom>
                <a:avLst/>
                <a:gdLst>
                  <a:gd name="T0" fmla="*/ 0 w 20000"/>
                  <a:gd name="T1" fmla="*/ 13846 h 20000"/>
                  <a:gd name="T2" fmla="*/ 976 w 20000"/>
                  <a:gd name="T3" fmla="*/ 5256 h 20000"/>
                  <a:gd name="T4" fmla="*/ 3476 w 20000"/>
                  <a:gd name="T5" fmla="*/ 513 h 20000"/>
                  <a:gd name="T6" fmla="*/ 5671 w 20000"/>
                  <a:gd name="T7" fmla="*/ 7308 h 20000"/>
                  <a:gd name="T8" fmla="*/ 6585 w 20000"/>
                  <a:gd name="T9" fmla="*/ 7308 h 20000"/>
                  <a:gd name="T10" fmla="*/ 7561 w 20000"/>
                  <a:gd name="T11" fmla="*/ 6026 h 20000"/>
                  <a:gd name="T12" fmla="*/ 7561 w 20000"/>
                  <a:gd name="T13" fmla="*/ 513 h 20000"/>
                  <a:gd name="T14" fmla="*/ 9817 w 20000"/>
                  <a:gd name="T15" fmla="*/ 513 h 20000"/>
                  <a:gd name="T16" fmla="*/ 13293 w 20000"/>
                  <a:gd name="T17" fmla="*/ 2051 h 20000"/>
                  <a:gd name="T18" fmla="*/ 15793 w 20000"/>
                  <a:gd name="T19" fmla="*/ 0 h 20000"/>
                  <a:gd name="T20" fmla="*/ 17683 w 20000"/>
                  <a:gd name="T21" fmla="*/ 513 h 20000"/>
                  <a:gd name="T22" fmla="*/ 19939 w 20000"/>
                  <a:gd name="T23" fmla="*/ 6026 h 20000"/>
                  <a:gd name="T24" fmla="*/ 18963 w 20000"/>
                  <a:gd name="T25" fmla="*/ 15897 h 20000"/>
                  <a:gd name="T26" fmla="*/ 17683 w 20000"/>
                  <a:gd name="T27" fmla="*/ 17179 h 20000"/>
                  <a:gd name="T28" fmla="*/ 13902 w 20000"/>
                  <a:gd name="T29" fmla="*/ 19872 h 20000"/>
                  <a:gd name="T30" fmla="*/ 12683 w 20000"/>
                  <a:gd name="T31" fmla="*/ 17821 h 20000"/>
                  <a:gd name="T32" fmla="*/ 11707 w 20000"/>
                  <a:gd name="T33" fmla="*/ 17179 h 20000"/>
                  <a:gd name="T34" fmla="*/ 10122 w 20000"/>
                  <a:gd name="T35" fmla="*/ 14615 h 20000"/>
                  <a:gd name="T36" fmla="*/ 6585 w 20000"/>
                  <a:gd name="T37" fmla="*/ 12564 h 20000"/>
                  <a:gd name="T38" fmla="*/ 4085 w 20000"/>
                  <a:gd name="T39" fmla="*/ 12564 h 20000"/>
                  <a:gd name="T40" fmla="*/ 0 w 20000"/>
                  <a:gd name="T41" fmla="*/ 1384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00" h="20000">
                    <a:moveTo>
                      <a:pt x="0" y="13846"/>
                    </a:moveTo>
                    <a:lnTo>
                      <a:pt x="976" y="5256"/>
                    </a:lnTo>
                    <a:lnTo>
                      <a:pt x="3476" y="513"/>
                    </a:lnTo>
                    <a:lnTo>
                      <a:pt x="5671" y="7308"/>
                    </a:lnTo>
                    <a:lnTo>
                      <a:pt x="6585" y="7308"/>
                    </a:lnTo>
                    <a:lnTo>
                      <a:pt x="7561" y="6026"/>
                    </a:lnTo>
                    <a:lnTo>
                      <a:pt x="7561" y="513"/>
                    </a:lnTo>
                    <a:lnTo>
                      <a:pt x="9817" y="513"/>
                    </a:lnTo>
                    <a:lnTo>
                      <a:pt x="13293" y="2051"/>
                    </a:lnTo>
                    <a:lnTo>
                      <a:pt x="15793" y="0"/>
                    </a:lnTo>
                    <a:lnTo>
                      <a:pt x="17683" y="513"/>
                    </a:lnTo>
                    <a:lnTo>
                      <a:pt x="19939" y="6026"/>
                    </a:lnTo>
                    <a:lnTo>
                      <a:pt x="18963" y="15897"/>
                    </a:lnTo>
                    <a:lnTo>
                      <a:pt x="17683" y="17179"/>
                    </a:lnTo>
                    <a:lnTo>
                      <a:pt x="13902" y="19872"/>
                    </a:lnTo>
                    <a:lnTo>
                      <a:pt x="12683" y="17821"/>
                    </a:lnTo>
                    <a:lnTo>
                      <a:pt x="11707" y="17179"/>
                    </a:lnTo>
                    <a:lnTo>
                      <a:pt x="10122" y="14615"/>
                    </a:lnTo>
                    <a:lnTo>
                      <a:pt x="6585" y="12564"/>
                    </a:lnTo>
                    <a:lnTo>
                      <a:pt x="4085" y="12564"/>
                    </a:lnTo>
                    <a:lnTo>
                      <a:pt x="0" y="13846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2" name="Freeform 234">
                <a:extLst>
                  <a:ext uri="{FF2B5EF4-FFF2-40B4-BE49-F238E27FC236}">
                    <a16:creationId xmlns:a16="http://schemas.microsoft.com/office/drawing/2014/main" id="{F661E11F-85FC-A64A-9759-E30FEDE77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8767" y="2539009"/>
                <a:ext cx="186264" cy="121248"/>
              </a:xfrm>
              <a:custGeom>
                <a:avLst/>
                <a:gdLst>
                  <a:gd name="T0" fmla="*/ 12075 w 20000"/>
                  <a:gd name="T1" fmla="*/ 19884 h 20000"/>
                  <a:gd name="T2" fmla="*/ 10189 w 20000"/>
                  <a:gd name="T3" fmla="*/ 14419 h 20000"/>
                  <a:gd name="T4" fmla="*/ 0 w 20000"/>
                  <a:gd name="T5" fmla="*/ 14419 h 20000"/>
                  <a:gd name="T6" fmla="*/ 2038 w 20000"/>
                  <a:gd name="T7" fmla="*/ 12558 h 20000"/>
                  <a:gd name="T8" fmla="*/ 0 w 20000"/>
                  <a:gd name="T9" fmla="*/ 13953 h 20000"/>
                  <a:gd name="T10" fmla="*/ 830 w 20000"/>
                  <a:gd name="T11" fmla="*/ 12093 h 20000"/>
                  <a:gd name="T12" fmla="*/ 4679 w 20000"/>
                  <a:gd name="T13" fmla="*/ 12093 h 20000"/>
                  <a:gd name="T14" fmla="*/ 2792 w 20000"/>
                  <a:gd name="T15" fmla="*/ 1163 h 20000"/>
                  <a:gd name="T16" fmla="*/ 7849 w 20000"/>
                  <a:gd name="T17" fmla="*/ 0 h 20000"/>
                  <a:gd name="T18" fmla="*/ 10943 w 20000"/>
                  <a:gd name="T19" fmla="*/ 0 h 20000"/>
                  <a:gd name="T20" fmla="*/ 15321 w 20000"/>
                  <a:gd name="T21" fmla="*/ 1860 h 20000"/>
                  <a:gd name="T22" fmla="*/ 17208 w 20000"/>
                  <a:gd name="T23" fmla="*/ 4186 h 20000"/>
                  <a:gd name="T24" fmla="*/ 18415 w 20000"/>
                  <a:gd name="T25" fmla="*/ 4767 h 20000"/>
                  <a:gd name="T26" fmla="*/ 19925 w 20000"/>
                  <a:gd name="T27" fmla="*/ 6628 h 20000"/>
                  <a:gd name="T28" fmla="*/ 19170 w 20000"/>
                  <a:gd name="T29" fmla="*/ 12558 h 20000"/>
                  <a:gd name="T30" fmla="*/ 16377 w 20000"/>
                  <a:gd name="T31" fmla="*/ 16860 h 20000"/>
                  <a:gd name="T32" fmla="*/ 12075 w 20000"/>
                  <a:gd name="T33" fmla="*/ 19884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00" h="20000">
                    <a:moveTo>
                      <a:pt x="12075" y="19884"/>
                    </a:moveTo>
                    <a:lnTo>
                      <a:pt x="10189" y="14419"/>
                    </a:lnTo>
                    <a:lnTo>
                      <a:pt x="0" y="14419"/>
                    </a:lnTo>
                    <a:lnTo>
                      <a:pt x="2038" y="12558"/>
                    </a:lnTo>
                    <a:lnTo>
                      <a:pt x="0" y="13953"/>
                    </a:lnTo>
                    <a:lnTo>
                      <a:pt x="830" y="12093"/>
                    </a:lnTo>
                    <a:lnTo>
                      <a:pt x="4679" y="12093"/>
                    </a:lnTo>
                    <a:lnTo>
                      <a:pt x="2792" y="1163"/>
                    </a:lnTo>
                    <a:lnTo>
                      <a:pt x="7849" y="0"/>
                    </a:lnTo>
                    <a:lnTo>
                      <a:pt x="10943" y="0"/>
                    </a:lnTo>
                    <a:lnTo>
                      <a:pt x="15321" y="1860"/>
                    </a:lnTo>
                    <a:lnTo>
                      <a:pt x="17208" y="4186"/>
                    </a:lnTo>
                    <a:lnTo>
                      <a:pt x="18415" y="4767"/>
                    </a:lnTo>
                    <a:lnTo>
                      <a:pt x="19925" y="6628"/>
                    </a:lnTo>
                    <a:lnTo>
                      <a:pt x="19170" y="12558"/>
                    </a:lnTo>
                    <a:lnTo>
                      <a:pt x="16377" y="16860"/>
                    </a:lnTo>
                    <a:lnTo>
                      <a:pt x="12075" y="19884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3" name="Freeform 233">
                <a:extLst>
                  <a:ext uri="{FF2B5EF4-FFF2-40B4-BE49-F238E27FC236}">
                    <a16:creationId xmlns:a16="http://schemas.microsoft.com/office/drawing/2014/main" id="{9BF8629D-CDF6-4D4A-BC79-8DBEC4967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204" y="2890450"/>
                <a:ext cx="101918" cy="107191"/>
              </a:xfrm>
              <a:custGeom>
                <a:avLst/>
                <a:gdLst>
                  <a:gd name="T0" fmla="*/ 0 w 20000"/>
                  <a:gd name="T1" fmla="*/ 0 h 20000"/>
                  <a:gd name="T2" fmla="*/ 6986 w 20000"/>
                  <a:gd name="T3" fmla="*/ 2105 h 20000"/>
                  <a:gd name="T4" fmla="*/ 10685 w 20000"/>
                  <a:gd name="T5" fmla="*/ 2105 h 20000"/>
                  <a:gd name="T6" fmla="*/ 14247 w 20000"/>
                  <a:gd name="T7" fmla="*/ 7500 h 20000"/>
                  <a:gd name="T8" fmla="*/ 14932 w 20000"/>
                  <a:gd name="T9" fmla="*/ 10263 h 20000"/>
                  <a:gd name="T10" fmla="*/ 19863 w 20000"/>
                  <a:gd name="T11" fmla="*/ 13684 h 20000"/>
                  <a:gd name="T12" fmla="*/ 12877 w 20000"/>
                  <a:gd name="T13" fmla="*/ 14474 h 20000"/>
                  <a:gd name="T14" fmla="*/ 10685 w 20000"/>
                  <a:gd name="T15" fmla="*/ 16447 h 20000"/>
                  <a:gd name="T16" fmla="*/ 8493 w 20000"/>
                  <a:gd name="T17" fmla="*/ 19868 h 20000"/>
                  <a:gd name="T18" fmla="*/ 6986 w 20000"/>
                  <a:gd name="T19" fmla="*/ 8947 h 20000"/>
                  <a:gd name="T20" fmla="*/ 6438 w 20000"/>
                  <a:gd name="T21" fmla="*/ 8947 h 20000"/>
                  <a:gd name="T22" fmla="*/ 0 w 20000"/>
                  <a:gd name="T23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6986" y="2105"/>
                    </a:lnTo>
                    <a:lnTo>
                      <a:pt x="10685" y="2105"/>
                    </a:lnTo>
                    <a:lnTo>
                      <a:pt x="14247" y="7500"/>
                    </a:lnTo>
                    <a:lnTo>
                      <a:pt x="14932" y="10263"/>
                    </a:lnTo>
                    <a:lnTo>
                      <a:pt x="19863" y="13684"/>
                    </a:lnTo>
                    <a:lnTo>
                      <a:pt x="12877" y="14474"/>
                    </a:lnTo>
                    <a:lnTo>
                      <a:pt x="10685" y="16447"/>
                    </a:lnTo>
                    <a:lnTo>
                      <a:pt x="8493" y="19868"/>
                    </a:lnTo>
                    <a:lnTo>
                      <a:pt x="6986" y="8947"/>
                    </a:lnTo>
                    <a:lnTo>
                      <a:pt x="6438" y="89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4" name="Freeform 231">
                <a:extLst>
                  <a:ext uri="{FF2B5EF4-FFF2-40B4-BE49-F238E27FC236}">
                    <a16:creationId xmlns:a16="http://schemas.microsoft.com/office/drawing/2014/main" id="{F122F885-89D1-0C41-A894-5BA44D846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0141" y="2756902"/>
                <a:ext cx="521895" cy="284666"/>
              </a:xfrm>
              <a:custGeom>
                <a:avLst/>
                <a:gdLst>
                  <a:gd name="T0" fmla="*/ 15364 w 20000"/>
                  <a:gd name="T1" fmla="*/ 13531 h 20000"/>
                  <a:gd name="T2" fmla="*/ 15067 w 20000"/>
                  <a:gd name="T3" fmla="*/ 14074 h 20000"/>
                  <a:gd name="T4" fmla="*/ 14124 w 20000"/>
                  <a:gd name="T5" fmla="*/ 16593 h 20000"/>
                  <a:gd name="T6" fmla="*/ 16496 w 20000"/>
                  <a:gd name="T7" fmla="*/ 17630 h 20000"/>
                  <a:gd name="T8" fmla="*/ 15364 w 20000"/>
                  <a:gd name="T9" fmla="*/ 17630 h 20000"/>
                  <a:gd name="T10" fmla="*/ 13531 w 20000"/>
                  <a:gd name="T11" fmla="*/ 19951 h 20000"/>
                  <a:gd name="T12" fmla="*/ 12992 w 20000"/>
                  <a:gd name="T13" fmla="*/ 18123 h 20000"/>
                  <a:gd name="T14" fmla="*/ 11752 w 20000"/>
                  <a:gd name="T15" fmla="*/ 16840 h 20000"/>
                  <a:gd name="T16" fmla="*/ 12992 w 20000"/>
                  <a:gd name="T17" fmla="*/ 15605 h 20000"/>
                  <a:gd name="T18" fmla="*/ 11024 w 20000"/>
                  <a:gd name="T19" fmla="*/ 14815 h 20000"/>
                  <a:gd name="T20" fmla="*/ 11024 w 20000"/>
                  <a:gd name="T21" fmla="*/ 14074 h 20000"/>
                  <a:gd name="T22" fmla="*/ 10755 w 20000"/>
                  <a:gd name="T23" fmla="*/ 12790 h 20000"/>
                  <a:gd name="T24" fmla="*/ 10620 w 20000"/>
                  <a:gd name="T25" fmla="*/ 13284 h 20000"/>
                  <a:gd name="T26" fmla="*/ 9650 w 20000"/>
                  <a:gd name="T27" fmla="*/ 13531 h 20000"/>
                  <a:gd name="T28" fmla="*/ 8518 w 20000"/>
                  <a:gd name="T29" fmla="*/ 16840 h 20000"/>
                  <a:gd name="T30" fmla="*/ 7008 w 20000"/>
                  <a:gd name="T31" fmla="*/ 16840 h 20000"/>
                  <a:gd name="T32" fmla="*/ 7844 w 20000"/>
                  <a:gd name="T33" fmla="*/ 14815 h 20000"/>
                  <a:gd name="T34" fmla="*/ 8248 w 20000"/>
                  <a:gd name="T35" fmla="*/ 13284 h 20000"/>
                  <a:gd name="T36" fmla="*/ 7412 w 20000"/>
                  <a:gd name="T37" fmla="*/ 10173 h 20000"/>
                  <a:gd name="T38" fmla="*/ 5310 w 20000"/>
                  <a:gd name="T39" fmla="*/ 9432 h 20000"/>
                  <a:gd name="T40" fmla="*/ 3369 w 20000"/>
                  <a:gd name="T41" fmla="*/ 10667 h 20000"/>
                  <a:gd name="T42" fmla="*/ 836 w 20000"/>
                  <a:gd name="T43" fmla="*/ 9975 h 20000"/>
                  <a:gd name="T44" fmla="*/ 431 w 20000"/>
                  <a:gd name="T45" fmla="*/ 6864 h 20000"/>
                  <a:gd name="T46" fmla="*/ 431 w 20000"/>
                  <a:gd name="T47" fmla="*/ 5333 h 20000"/>
                  <a:gd name="T48" fmla="*/ 1563 w 20000"/>
                  <a:gd name="T49" fmla="*/ 0 h 20000"/>
                  <a:gd name="T50" fmla="*/ 2372 w 20000"/>
                  <a:gd name="T51" fmla="*/ 494 h 20000"/>
                  <a:gd name="T52" fmla="*/ 6685 w 20000"/>
                  <a:gd name="T53" fmla="*/ 741 h 20000"/>
                  <a:gd name="T54" fmla="*/ 8787 w 20000"/>
                  <a:gd name="T55" fmla="*/ 1284 h 20000"/>
                  <a:gd name="T56" fmla="*/ 10054 w 20000"/>
                  <a:gd name="T57" fmla="*/ 494 h 20000"/>
                  <a:gd name="T58" fmla="*/ 15364 w 20000"/>
                  <a:gd name="T59" fmla="*/ 2025 h 20000"/>
                  <a:gd name="T60" fmla="*/ 19137 w 20000"/>
                  <a:gd name="T61" fmla="*/ 4840 h 20000"/>
                  <a:gd name="T62" fmla="*/ 17332 w 20000"/>
                  <a:gd name="T63" fmla="*/ 10667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000" h="20000">
                    <a:moveTo>
                      <a:pt x="17709" y="12000"/>
                    </a:moveTo>
                    <a:lnTo>
                      <a:pt x="15364" y="13531"/>
                    </a:lnTo>
                    <a:lnTo>
                      <a:pt x="15499" y="15605"/>
                    </a:lnTo>
                    <a:lnTo>
                      <a:pt x="15067" y="14074"/>
                    </a:lnTo>
                    <a:lnTo>
                      <a:pt x="13962" y="15309"/>
                    </a:lnTo>
                    <a:lnTo>
                      <a:pt x="14124" y="16593"/>
                    </a:lnTo>
                    <a:lnTo>
                      <a:pt x="16199" y="17333"/>
                    </a:lnTo>
                    <a:lnTo>
                      <a:pt x="16496" y="17630"/>
                    </a:lnTo>
                    <a:lnTo>
                      <a:pt x="15903" y="17630"/>
                    </a:lnTo>
                    <a:lnTo>
                      <a:pt x="15364" y="17630"/>
                    </a:lnTo>
                    <a:lnTo>
                      <a:pt x="14663" y="18617"/>
                    </a:lnTo>
                    <a:lnTo>
                      <a:pt x="13531" y="19951"/>
                    </a:lnTo>
                    <a:lnTo>
                      <a:pt x="12857" y="19407"/>
                    </a:lnTo>
                    <a:lnTo>
                      <a:pt x="12992" y="18123"/>
                    </a:lnTo>
                    <a:lnTo>
                      <a:pt x="12156" y="17333"/>
                    </a:lnTo>
                    <a:lnTo>
                      <a:pt x="11752" y="16840"/>
                    </a:lnTo>
                    <a:lnTo>
                      <a:pt x="12156" y="16593"/>
                    </a:lnTo>
                    <a:lnTo>
                      <a:pt x="12992" y="15605"/>
                    </a:lnTo>
                    <a:lnTo>
                      <a:pt x="12857" y="15309"/>
                    </a:lnTo>
                    <a:lnTo>
                      <a:pt x="11024" y="14815"/>
                    </a:lnTo>
                    <a:lnTo>
                      <a:pt x="10755" y="14074"/>
                    </a:lnTo>
                    <a:lnTo>
                      <a:pt x="11024" y="14074"/>
                    </a:lnTo>
                    <a:lnTo>
                      <a:pt x="11159" y="14074"/>
                    </a:lnTo>
                    <a:lnTo>
                      <a:pt x="10755" y="12790"/>
                    </a:lnTo>
                    <a:lnTo>
                      <a:pt x="10755" y="13531"/>
                    </a:lnTo>
                    <a:lnTo>
                      <a:pt x="10620" y="13284"/>
                    </a:lnTo>
                    <a:lnTo>
                      <a:pt x="10323" y="13284"/>
                    </a:lnTo>
                    <a:lnTo>
                      <a:pt x="9650" y="13531"/>
                    </a:lnTo>
                    <a:lnTo>
                      <a:pt x="8949" y="15605"/>
                    </a:lnTo>
                    <a:lnTo>
                      <a:pt x="8518" y="16840"/>
                    </a:lnTo>
                    <a:lnTo>
                      <a:pt x="7412" y="17630"/>
                    </a:lnTo>
                    <a:lnTo>
                      <a:pt x="7008" y="16840"/>
                    </a:lnTo>
                    <a:lnTo>
                      <a:pt x="7412" y="15605"/>
                    </a:lnTo>
                    <a:lnTo>
                      <a:pt x="7844" y="14815"/>
                    </a:lnTo>
                    <a:lnTo>
                      <a:pt x="9218" y="14568"/>
                    </a:lnTo>
                    <a:lnTo>
                      <a:pt x="8248" y="13284"/>
                    </a:lnTo>
                    <a:lnTo>
                      <a:pt x="8113" y="12247"/>
                    </a:lnTo>
                    <a:lnTo>
                      <a:pt x="7412" y="10173"/>
                    </a:lnTo>
                    <a:lnTo>
                      <a:pt x="6685" y="10173"/>
                    </a:lnTo>
                    <a:lnTo>
                      <a:pt x="5310" y="9432"/>
                    </a:lnTo>
                    <a:lnTo>
                      <a:pt x="4474" y="9975"/>
                    </a:lnTo>
                    <a:lnTo>
                      <a:pt x="3369" y="10667"/>
                    </a:lnTo>
                    <a:lnTo>
                      <a:pt x="1267" y="9975"/>
                    </a:lnTo>
                    <a:lnTo>
                      <a:pt x="836" y="9975"/>
                    </a:lnTo>
                    <a:lnTo>
                      <a:pt x="0" y="9185"/>
                    </a:lnTo>
                    <a:lnTo>
                      <a:pt x="431" y="6864"/>
                    </a:lnTo>
                    <a:lnTo>
                      <a:pt x="566" y="6617"/>
                    </a:lnTo>
                    <a:lnTo>
                      <a:pt x="431" y="5333"/>
                    </a:lnTo>
                    <a:lnTo>
                      <a:pt x="1995" y="1481"/>
                    </a:lnTo>
                    <a:lnTo>
                      <a:pt x="1563" y="0"/>
                    </a:lnTo>
                    <a:lnTo>
                      <a:pt x="1995" y="0"/>
                    </a:lnTo>
                    <a:lnTo>
                      <a:pt x="2372" y="494"/>
                    </a:lnTo>
                    <a:lnTo>
                      <a:pt x="6685" y="0"/>
                    </a:lnTo>
                    <a:lnTo>
                      <a:pt x="6685" y="741"/>
                    </a:lnTo>
                    <a:lnTo>
                      <a:pt x="8787" y="1481"/>
                    </a:lnTo>
                    <a:lnTo>
                      <a:pt x="8787" y="1284"/>
                    </a:lnTo>
                    <a:lnTo>
                      <a:pt x="9218" y="494"/>
                    </a:lnTo>
                    <a:lnTo>
                      <a:pt x="10054" y="494"/>
                    </a:lnTo>
                    <a:lnTo>
                      <a:pt x="12588" y="1481"/>
                    </a:lnTo>
                    <a:lnTo>
                      <a:pt x="15364" y="2025"/>
                    </a:lnTo>
                    <a:lnTo>
                      <a:pt x="17332" y="4840"/>
                    </a:lnTo>
                    <a:lnTo>
                      <a:pt x="19137" y="4840"/>
                    </a:lnTo>
                    <a:lnTo>
                      <a:pt x="19973" y="9185"/>
                    </a:lnTo>
                    <a:lnTo>
                      <a:pt x="17332" y="10667"/>
                    </a:lnTo>
                    <a:lnTo>
                      <a:pt x="17709" y="1200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5" name="Freeform 230">
                <a:extLst>
                  <a:ext uri="{FF2B5EF4-FFF2-40B4-BE49-F238E27FC236}">
                    <a16:creationId xmlns:a16="http://schemas.microsoft.com/office/drawing/2014/main" id="{3214501C-0E33-0D4B-94F5-380EA1ED5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2375" y="2944924"/>
                <a:ext cx="94892" cy="52716"/>
              </a:xfrm>
              <a:custGeom>
                <a:avLst/>
                <a:gdLst>
                  <a:gd name="T0" fmla="*/ 593 w 20000"/>
                  <a:gd name="T1" fmla="*/ 7027 h 20000"/>
                  <a:gd name="T2" fmla="*/ 6815 w 20000"/>
                  <a:gd name="T3" fmla="*/ 7027 h 20000"/>
                  <a:gd name="T4" fmla="*/ 13778 w 20000"/>
                  <a:gd name="T5" fmla="*/ 4324 h 20000"/>
                  <a:gd name="T6" fmla="*/ 16000 w 20000"/>
                  <a:gd name="T7" fmla="*/ 4324 h 20000"/>
                  <a:gd name="T8" fmla="*/ 16000 w 20000"/>
                  <a:gd name="T9" fmla="*/ 1622 h 20000"/>
                  <a:gd name="T10" fmla="*/ 18370 w 20000"/>
                  <a:gd name="T11" fmla="*/ 0 h 20000"/>
                  <a:gd name="T12" fmla="*/ 18370 w 20000"/>
                  <a:gd name="T13" fmla="*/ 4324 h 20000"/>
                  <a:gd name="T14" fmla="*/ 19852 w 20000"/>
                  <a:gd name="T15" fmla="*/ 7027 h 20000"/>
                  <a:gd name="T16" fmla="*/ 19852 w 20000"/>
                  <a:gd name="T17" fmla="*/ 11081 h 20000"/>
                  <a:gd name="T18" fmla="*/ 16000 w 20000"/>
                  <a:gd name="T19" fmla="*/ 15405 h 20000"/>
                  <a:gd name="T20" fmla="*/ 13778 w 20000"/>
                  <a:gd name="T21" fmla="*/ 19730 h 20000"/>
                  <a:gd name="T22" fmla="*/ 8444 w 20000"/>
                  <a:gd name="T23" fmla="*/ 18108 h 20000"/>
                  <a:gd name="T24" fmla="*/ 4444 w 20000"/>
                  <a:gd name="T25" fmla="*/ 19730 h 20000"/>
                  <a:gd name="T26" fmla="*/ 3852 w 20000"/>
                  <a:gd name="T27" fmla="*/ 15405 h 20000"/>
                  <a:gd name="T28" fmla="*/ 0 w 20000"/>
                  <a:gd name="T29" fmla="*/ 8378 h 20000"/>
                  <a:gd name="T30" fmla="*/ 593 w 20000"/>
                  <a:gd name="T31" fmla="*/ 7027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000" h="20000">
                    <a:moveTo>
                      <a:pt x="593" y="7027"/>
                    </a:moveTo>
                    <a:lnTo>
                      <a:pt x="6815" y="7027"/>
                    </a:lnTo>
                    <a:lnTo>
                      <a:pt x="13778" y="4324"/>
                    </a:lnTo>
                    <a:lnTo>
                      <a:pt x="16000" y="4324"/>
                    </a:lnTo>
                    <a:lnTo>
                      <a:pt x="16000" y="1622"/>
                    </a:lnTo>
                    <a:lnTo>
                      <a:pt x="18370" y="0"/>
                    </a:lnTo>
                    <a:lnTo>
                      <a:pt x="18370" y="4324"/>
                    </a:lnTo>
                    <a:lnTo>
                      <a:pt x="19852" y="7027"/>
                    </a:lnTo>
                    <a:lnTo>
                      <a:pt x="19852" y="11081"/>
                    </a:lnTo>
                    <a:lnTo>
                      <a:pt x="16000" y="15405"/>
                    </a:lnTo>
                    <a:lnTo>
                      <a:pt x="13778" y="19730"/>
                    </a:lnTo>
                    <a:lnTo>
                      <a:pt x="8444" y="18108"/>
                    </a:lnTo>
                    <a:lnTo>
                      <a:pt x="4444" y="19730"/>
                    </a:lnTo>
                    <a:lnTo>
                      <a:pt x="3852" y="15405"/>
                    </a:lnTo>
                    <a:lnTo>
                      <a:pt x="0" y="8378"/>
                    </a:lnTo>
                    <a:lnTo>
                      <a:pt x="593" y="7027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6" name="Freeform 229">
                <a:extLst>
                  <a:ext uri="{FF2B5EF4-FFF2-40B4-BE49-F238E27FC236}">
                    <a16:creationId xmlns:a16="http://schemas.microsoft.com/office/drawing/2014/main" id="{24C4724F-C91B-C641-BEB7-0F9F59395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2375" y="2974795"/>
                <a:ext cx="165179" cy="128277"/>
              </a:xfrm>
              <a:custGeom>
                <a:avLst/>
                <a:gdLst>
                  <a:gd name="T0" fmla="*/ 11453 w 20000"/>
                  <a:gd name="T1" fmla="*/ 0 h 20000"/>
                  <a:gd name="T2" fmla="*/ 11880 w 20000"/>
                  <a:gd name="T3" fmla="*/ 0 h 20000"/>
                  <a:gd name="T4" fmla="*/ 14103 w 20000"/>
                  <a:gd name="T5" fmla="*/ 1749 h 20000"/>
                  <a:gd name="T6" fmla="*/ 17265 w 20000"/>
                  <a:gd name="T7" fmla="*/ 2842 h 20000"/>
                  <a:gd name="T8" fmla="*/ 17607 w 20000"/>
                  <a:gd name="T9" fmla="*/ 1749 h 20000"/>
                  <a:gd name="T10" fmla="*/ 18547 w 20000"/>
                  <a:gd name="T11" fmla="*/ 656 h 20000"/>
                  <a:gd name="T12" fmla="*/ 18974 w 20000"/>
                  <a:gd name="T13" fmla="*/ 3388 h 20000"/>
                  <a:gd name="T14" fmla="*/ 19915 w 20000"/>
                  <a:gd name="T15" fmla="*/ 7322 h 20000"/>
                  <a:gd name="T16" fmla="*/ 18547 w 20000"/>
                  <a:gd name="T17" fmla="*/ 7322 h 20000"/>
                  <a:gd name="T18" fmla="*/ 14103 w 20000"/>
                  <a:gd name="T19" fmla="*/ 7322 h 20000"/>
                  <a:gd name="T20" fmla="*/ 9744 w 20000"/>
                  <a:gd name="T21" fmla="*/ 7322 h 20000"/>
                  <a:gd name="T22" fmla="*/ 11453 w 20000"/>
                  <a:gd name="T23" fmla="*/ 12459 h 20000"/>
                  <a:gd name="T24" fmla="*/ 15043 w 20000"/>
                  <a:gd name="T25" fmla="*/ 16940 h 20000"/>
                  <a:gd name="T26" fmla="*/ 15043 w 20000"/>
                  <a:gd name="T27" fmla="*/ 19891 h 20000"/>
                  <a:gd name="T28" fmla="*/ 12735 w 20000"/>
                  <a:gd name="T29" fmla="*/ 16940 h 20000"/>
                  <a:gd name="T30" fmla="*/ 10598 w 20000"/>
                  <a:gd name="T31" fmla="*/ 16503 h 20000"/>
                  <a:gd name="T32" fmla="*/ 9231 w 20000"/>
                  <a:gd name="T33" fmla="*/ 16940 h 20000"/>
                  <a:gd name="T34" fmla="*/ 5726 w 20000"/>
                  <a:gd name="T35" fmla="*/ 12459 h 20000"/>
                  <a:gd name="T36" fmla="*/ 7863 w 20000"/>
                  <a:gd name="T37" fmla="*/ 11913 h 20000"/>
                  <a:gd name="T38" fmla="*/ 4872 w 20000"/>
                  <a:gd name="T39" fmla="*/ 9071 h 20000"/>
                  <a:gd name="T40" fmla="*/ 4872 w 20000"/>
                  <a:gd name="T41" fmla="*/ 7322 h 20000"/>
                  <a:gd name="T42" fmla="*/ 2564 w 20000"/>
                  <a:gd name="T43" fmla="*/ 5137 h 20000"/>
                  <a:gd name="T44" fmla="*/ 1368 w 20000"/>
                  <a:gd name="T45" fmla="*/ 7978 h 20000"/>
                  <a:gd name="T46" fmla="*/ 0 w 20000"/>
                  <a:gd name="T47" fmla="*/ 4481 h 20000"/>
                  <a:gd name="T48" fmla="*/ 342 w 20000"/>
                  <a:gd name="T49" fmla="*/ 3388 h 20000"/>
                  <a:gd name="T50" fmla="*/ 2222 w 20000"/>
                  <a:gd name="T51" fmla="*/ 4481 h 20000"/>
                  <a:gd name="T52" fmla="*/ 2564 w 20000"/>
                  <a:gd name="T53" fmla="*/ 3388 h 20000"/>
                  <a:gd name="T54" fmla="*/ 4872 w 20000"/>
                  <a:gd name="T55" fmla="*/ 2842 h 20000"/>
                  <a:gd name="T56" fmla="*/ 7863 w 20000"/>
                  <a:gd name="T57" fmla="*/ 3388 h 20000"/>
                  <a:gd name="T58" fmla="*/ 9231 w 20000"/>
                  <a:gd name="T59" fmla="*/ 1749 h 20000"/>
                  <a:gd name="T60" fmla="*/ 11453 w 20000"/>
                  <a:gd name="T61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000" h="20000">
                    <a:moveTo>
                      <a:pt x="11453" y="0"/>
                    </a:moveTo>
                    <a:lnTo>
                      <a:pt x="11880" y="0"/>
                    </a:lnTo>
                    <a:lnTo>
                      <a:pt x="14103" y="1749"/>
                    </a:lnTo>
                    <a:lnTo>
                      <a:pt x="17265" y="2842"/>
                    </a:lnTo>
                    <a:lnTo>
                      <a:pt x="17607" y="1749"/>
                    </a:lnTo>
                    <a:lnTo>
                      <a:pt x="18547" y="656"/>
                    </a:lnTo>
                    <a:lnTo>
                      <a:pt x="18974" y="3388"/>
                    </a:lnTo>
                    <a:lnTo>
                      <a:pt x="19915" y="7322"/>
                    </a:lnTo>
                    <a:lnTo>
                      <a:pt x="18547" y="7322"/>
                    </a:lnTo>
                    <a:lnTo>
                      <a:pt x="14103" y="7322"/>
                    </a:lnTo>
                    <a:lnTo>
                      <a:pt x="9744" y="7322"/>
                    </a:lnTo>
                    <a:lnTo>
                      <a:pt x="11453" y="12459"/>
                    </a:lnTo>
                    <a:lnTo>
                      <a:pt x="15043" y="16940"/>
                    </a:lnTo>
                    <a:lnTo>
                      <a:pt x="15043" y="19891"/>
                    </a:lnTo>
                    <a:lnTo>
                      <a:pt x="12735" y="16940"/>
                    </a:lnTo>
                    <a:lnTo>
                      <a:pt x="10598" y="16503"/>
                    </a:lnTo>
                    <a:lnTo>
                      <a:pt x="9231" y="16940"/>
                    </a:lnTo>
                    <a:lnTo>
                      <a:pt x="5726" y="12459"/>
                    </a:lnTo>
                    <a:lnTo>
                      <a:pt x="7863" y="11913"/>
                    </a:lnTo>
                    <a:lnTo>
                      <a:pt x="4872" y="9071"/>
                    </a:lnTo>
                    <a:lnTo>
                      <a:pt x="4872" y="7322"/>
                    </a:lnTo>
                    <a:lnTo>
                      <a:pt x="2564" y="5137"/>
                    </a:lnTo>
                    <a:lnTo>
                      <a:pt x="1368" y="7978"/>
                    </a:lnTo>
                    <a:lnTo>
                      <a:pt x="0" y="4481"/>
                    </a:lnTo>
                    <a:lnTo>
                      <a:pt x="342" y="3388"/>
                    </a:lnTo>
                    <a:lnTo>
                      <a:pt x="2222" y="4481"/>
                    </a:lnTo>
                    <a:lnTo>
                      <a:pt x="2564" y="3388"/>
                    </a:lnTo>
                    <a:lnTo>
                      <a:pt x="4872" y="2842"/>
                    </a:lnTo>
                    <a:lnTo>
                      <a:pt x="7863" y="3388"/>
                    </a:lnTo>
                    <a:lnTo>
                      <a:pt x="9231" y="1749"/>
                    </a:lnTo>
                    <a:lnTo>
                      <a:pt x="1145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7" name="Freeform 228">
                <a:extLst>
                  <a:ext uri="{FF2B5EF4-FFF2-40B4-BE49-F238E27FC236}">
                    <a16:creationId xmlns:a16="http://schemas.microsoft.com/office/drawing/2014/main" id="{19189A78-3608-984E-B98E-70BE414A6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1450" y="3020485"/>
                <a:ext cx="101918" cy="94889"/>
              </a:xfrm>
              <a:custGeom>
                <a:avLst/>
                <a:gdLst>
                  <a:gd name="T0" fmla="*/ 14795 w 20000"/>
                  <a:gd name="T1" fmla="*/ 19853 h 20000"/>
                  <a:gd name="T2" fmla="*/ 10548 w 20000"/>
                  <a:gd name="T3" fmla="*/ 18382 h 20000"/>
                  <a:gd name="T4" fmla="*/ 5616 w 20000"/>
                  <a:gd name="T5" fmla="*/ 16912 h 20000"/>
                  <a:gd name="T6" fmla="*/ 5616 w 20000"/>
                  <a:gd name="T7" fmla="*/ 16029 h 20000"/>
                  <a:gd name="T8" fmla="*/ 8493 w 20000"/>
                  <a:gd name="T9" fmla="*/ 16912 h 20000"/>
                  <a:gd name="T10" fmla="*/ 8493 w 20000"/>
                  <a:gd name="T11" fmla="*/ 12941 h 20000"/>
                  <a:gd name="T12" fmla="*/ 2740 w 20000"/>
                  <a:gd name="T13" fmla="*/ 6912 h 20000"/>
                  <a:gd name="T14" fmla="*/ 0 w 20000"/>
                  <a:gd name="T15" fmla="*/ 0 h 20000"/>
                  <a:gd name="T16" fmla="*/ 6986 w 20000"/>
                  <a:gd name="T17" fmla="*/ 0 h 20000"/>
                  <a:gd name="T18" fmla="*/ 14247 w 20000"/>
                  <a:gd name="T19" fmla="*/ 0 h 20000"/>
                  <a:gd name="T20" fmla="*/ 16301 w 20000"/>
                  <a:gd name="T21" fmla="*/ 0 h 20000"/>
                  <a:gd name="T22" fmla="*/ 19863 w 20000"/>
                  <a:gd name="T23" fmla="*/ 0 h 20000"/>
                  <a:gd name="T24" fmla="*/ 18493 w 20000"/>
                  <a:gd name="T25" fmla="*/ 4559 h 20000"/>
                  <a:gd name="T26" fmla="*/ 19863 w 20000"/>
                  <a:gd name="T27" fmla="*/ 8382 h 20000"/>
                  <a:gd name="T28" fmla="*/ 19863 w 20000"/>
                  <a:gd name="T29" fmla="*/ 12353 h 20000"/>
                  <a:gd name="T30" fmla="*/ 16301 w 20000"/>
                  <a:gd name="T31" fmla="*/ 16029 h 20000"/>
                  <a:gd name="T32" fmla="*/ 14795 w 20000"/>
                  <a:gd name="T33" fmla="*/ 19853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00" h="20000">
                    <a:moveTo>
                      <a:pt x="14795" y="19853"/>
                    </a:moveTo>
                    <a:lnTo>
                      <a:pt x="10548" y="18382"/>
                    </a:lnTo>
                    <a:lnTo>
                      <a:pt x="5616" y="16912"/>
                    </a:lnTo>
                    <a:lnTo>
                      <a:pt x="5616" y="16029"/>
                    </a:lnTo>
                    <a:lnTo>
                      <a:pt x="8493" y="16912"/>
                    </a:lnTo>
                    <a:lnTo>
                      <a:pt x="8493" y="12941"/>
                    </a:lnTo>
                    <a:lnTo>
                      <a:pt x="2740" y="6912"/>
                    </a:lnTo>
                    <a:lnTo>
                      <a:pt x="0" y="0"/>
                    </a:lnTo>
                    <a:lnTo>
                      <a:pt x="6986" y="0"/>
                    </a:lnTo>
                    <a:lnTo>
                      <a:pt x="14247" y="0"/>
                    </a:lnTo>
                    <a:lnTo>
                      <a:pt x="16301" y="0"/>
                    </a:lnTo>
                    <a:lnTo>
                      <a:pt x="19863" y="0"/>
                    </a:lnTo>
                    <a:lnTo>
                      <a:pt x="18493" y="4559"/>
                    </a:lnTo>
                    <a:lnTo>
                      <a:pt x="19863" y="8382"/>
                    </a:lnTo>
                    <a:lnTo>
                      <a:pt x="19863" y="12353"/>
                    </a:lnTo>
                    <a:lnTo>
                      <a:pt x="16301" y="16029"/>
                    </a:lnTo>
                    <a:lnTo>
                      <a:pt x="14795" y="1985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8" name="Freeform 227">
                <a:extLst>
                  <a:ext uri="{FF2B5EF4-FFF2-40B4-BE49-F238E27FC236}">
                    <a16:creationId xmlns:a16="http://schemas.microsoft.com/office/drawing/2014/main" id="{2237ECA0-6494-9147-AC72-C07DED818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5252" y="2974795"/>
                <a:ext cx="80831" cy="47446"/>
              </a:xfrm>
              <a:custGeom>
                <a:avLst/>
                <a:gdLst>
                  <a:gd name="T0" fmla="*/ 0 w 20000"/>
                  <a:gd name="T1" fmla="*/ 1765 h 20000"/>
                  <a:gd name="T2" fmla="*/ 5391 w 20000"/>
                  <a:gd name="T3" fmla="*/ 1765 h 20000"/>
                  <a:gd name="T4" fmla="*/ 7130 w 20000"/>
                  <a:gd name="T5" fmla="*/ 0 h 20000"/>
                  <a:gd name="T6" fmla="*/ 12696 w 20000"/>
                  <a:gd name="T7" fmla="*/ 0 h 20000"/>
                  <a:gd name="T8" fmla="*/ 14435 w 20000"/>
                  <a:gd name="T9" fmla="*/ 4706 h 20000"/>
                  <a:gd name="T10" fmla="*/ 14435 w 20000"/>
                  <a:gd name="T11" fmla="*/ 9118 h 20000"/>
                  <a:gd name="T12" fmla="*/ 19826 w 20000"/>
                  <a:gd name="T13" fmla="*/ 13824 h 20000"/>
                  <a:gd name="T14" fmla="*/ 19826 w 20000"/>
                  <a:gd name="T15" fmla="*/ 19706 h 20000"/>
                  <a:gd name="T16" fmla="*/ 17043 w 20000"/>
                  <a:gd name="T17" fmla="*/ 19706 h 20000"/>
                  <a:gd name="T18" fmla="*/ 12696 w 20000"/>
                  <a:gd name="T19" fmla="*/ 16765 h 20000"/>
                  <a:gd name="T20" fmla="*/ 7130 w 20000"/>
                  <a:gd name="T21" fmla="*/ 19706 h 20000"/>
                  <a:gd name="T22" fmla="*/ 2783 w 20000"/>
                  <a:gd name="T23" fmla="*/ 19706 h 20000"/>
                  <a:gd name="T24" fmla="*/ 696 w 20000"/>
                  <a:gd name="T25" fmla="*/ 9118 h 20000"/>
                  <a:gd name="T26" fmla="*/ 0 w 20000"/>
                  <a:gd name="T27" fmla="*/ 176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00" h="20000">
                    <a:moveTo>
                      <a:pt x="0" y="1765"/>
                    </a:moveTo>
                    <a:lnTo>
                      <a:pt x="5391" y="1765"/>
                    </a:lnTo>
                    <a:lnTo>
                      <a:pt x="7130" y="0"/>
                    </a:lnTo>
                    <a:lnTo>
                      <a:pt x="12696" y="0"/>
                    </a:lnTo>
                    <a:lnTo>
                      <a:pt x="14435" y="4706"/>
                    </a:lnTo>
                    <a:lnTo>
                      <a:pt x="14435" y="9118"/>
                    </a:lnTo>
                    <a:lnTo>
                      <a:pt x="19826" y="13824"/>
                    </a:lnTo>
                    <a:lnTo>
                      <a:pt x="19826" y="19706"/>
                    </a:lnTo>
                    <a:lnTo>
                      <a:pt x="17043" y="19706"/>
                    </a:lnTo>
                    <a:lnTo>
                      <a:pt x="12696" y="16765"/>
                    </a:lnTo>
                    <a:lnTo>
                      <a:pt x="7130" y="19706"/>
                    </a:lnTo>
                    <a:lnTo>
                      <a:pt x="2783" y="19706"/>
                    </a:lnTo>
                    <a:lnTo>
                      <a:pt x="696" y="9118"/>
                    </a:lnTo>
                    <a:lnTo>
                      <a:pt x="0" y="1765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9" name="Freeform 226">
                <a:extLst>
                  <a:ext uri="{FF2B5EF4-FFF2-40B4-BE49-F238E27FC236}">
                    <a16:creationId xmlns:a16="http://schemas.microsoft.com/office/drawing/2014/main" id="{42B9DC05-B20B-124C-8A35-0F85D2B73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6339" y="3013454"/>
                <a:ext cx="105434" cy="114219"/>
              </a:xfrm>
              <a:custGeom>
                <a:avLst/>
                <a:gdLst>
                  <a:gd name="T0" fmla="*/ 10933 w 20000"/>
                  <a:gd name="T1" fmla="*/ 1235 h 20000"/>
                  <a:gd name="T2" fmla="*/ 10933 w 20000"/>
                  <a:gd name="T3" fmla="*/ 1975 h 20000"/>
                  <a:gd name="T4" fmla="*/ 13600 w 20000"/>
                  <a:gd name="T5" fmla="*/ 3210 h 20000"/>
                  <a:gd name="T6" fmla="*/ 15733 w 20000"/>
                  <a:gd name="T7" fmla="*/ 4568 h 20000"/>
                  <a:gd name="T8" fmla="*/ 16400 w 20000"/>
                  <a:gd name="T9" fmla="*/ 3210 h 20000"/>
                  <a:gd name="T10" fmla="*/ 17733 w 20000"/>
                  <a:gd name="T11" fmla="*/ 3210 h 20000"/>
                  <a:gd name="T12" fmla="*/ 16400 w 20000"/>
                  <a:gd name="T13" fmla="*/ 4568 h 20000"/>
                  <a:gd name="T14" fmla="*/ 17733 w 20000"/>
                  <a:gd name="T15" fmla="*/ 6543 h 20000"/>
                  <a:gd name="T16" fmla="*/ 17733 w 20000"/>
                  <a:gd name="T17" fmla="*/ 10247 h 20000"/>
                  <a:gd name="T18" fmla="*/ 19200 w 20000"/>
                  <a:gd name="T19" fmla="*/ 12099 h 20000"/>
                  <a:gd name="T20" fmla="*/ 19867 w 20000"/>
                  <a:gd name="T21" fmla="*/ 13457 h 20000"/>
                  <a:gd name="T22" fmla="*/ 19200 w 20000"/>
                  <a:gd name="T23" fmla="*/ 14815 h 20000"/>
                  <a:gd name="T24" fmla="*/ 17733 w 20000"/>
                  <a:gd name="T25" fmla="*/ 15432 h 20000"/>
                  <a:gd name="T26" fmla="*/ 17733 w 20000"/>
                  <a:gd name="T27" fmla="*/ 16667 h 20000"/>
                  <a:gd name="T28" fmla="*/ 19200 w 20000"/>
                  <a:gd name="T29" fmla="*/ 17901 h 20000"/>
                  <a:gd name="T30" fmla="*/ 17733 w 20000"/>
                  <a:gd name="T31" fmla="*/ 18642 h 20000"/>
                  <a:gd name="T32" fmla="*/ 12267 w 20000"/>
                  <a:gd name="T33" fmla="*/ 19877 h 20000"/>
                  <a:gd name="T34" fmla="*/ 14400 w 20000"/>
                  <a:gd name="T35" fmla="*/ 17901 h 20000"/>
                  <a:gd name="T36" fmla="*/ 12267 w 20000"/>
                  <a:gd name="T37" fmla="*/ 14815 h 20000"/>
                  <a:gd name="T38" fmla="*/ 8933 w 20000"/>
                  <a:gd name="T39" fmla="*/ 14815 h 20000"/>
                  <a:gd name="T40" fmla="*/ 8133 w 20000"/>
                  <a:gd name="T41" fmla="*/ 15432 h 20000"/>
                  <a:gd name="T42" fmla="*/ 4800 w 20000"/>
                  <a:gd name="T43" fmla="*/ 12099 h 20000"/>
                  <a:gd name="T44" fmla="*/ 1333 w 20000"/>
                  <a:gd name="T45" fmla="*/ 11605 h 20000"/>
                  <a:gd name="T46" fmla="*/ 1333 w 20000"/>
                  <a:gd name="T47" fmla="*/ 8272 h 20000"/>
                  <a:gd name="T48" fmla="*/ 0 w 20000"/>
                  <a:gd name="T49" fmla="*/ 5062 h 20000"/>
                  <a:gd name="T50" fmla="*/ 1333 w 20000"/>
                  <a:gd name="T51" fmla="*/ 1235 h 20000"/>
                  <a:gd name="T52" fmla="*/ 5467 w 20000"/>
                  <a:gd name="T53" fmla="*/ 0 h 20000"/>
                  <a:gd name="T54" fmla="*/ 8933 w 20000"/>
                  <a:gd name="T55" fmla="*/ 1235 h 20000"/>
                  <a:gd name="T56" fmla="*/ 10933 w 20000"/>
                  <a:gd name="T57" fmla="*/ 1235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00" h="20000">
                    <a:moveTo>
                      <a:pt x="10933" y="1235"/>
                    </a:moveTo>
                    <a:lnTo>
                      <a:pt x="10933" y="1975"/>
                    </a:lnTo>
                    <a:lnTo>
                      <a:pt x="13600" y="3210"/>
                    </a:lnTo>
                    <a:lnTo>
                      <a:pt x="15733" y="4568"/>
                    </a:lnTo>
                    <a:lnTo>
                      <a:pt x="16400" y="3210"/>
                    </a:lnTo>
                    <a:lnTo>
                      <a:pt x="17733" y="3210"/>
                    </a:lnTo>
                    <a:lnTo>
                      <a:pt x="16400" y="4568"/>
                    </a:lnTo>
                    <a:lnTo>
                      <a:pt x="17733" y="6543"/>
                    </a:lnTo>
                    <a:lnTo>
                      <a:pt x="17733" y="10247"/>
                    </a:lnTo>
                    <a:lnTo>
                      <a:pt x="19200" y="12099"/>
                    </a:lnTo>
                    <a:lnTo>
                      <a:pt x="19867" y="13457"/>
                    </a:lnTo>
                    <a:lnTo>
                      <a:pt x="19200" y="14815"/>
                    </a:lnTo>
                    <a:lnTo>
                      <a:pt x="17733" y="15432"/>
                    </a:lnTo>
                    <a:lnTo>
                      <a:pt x="17733" y="16667"/>
                    </a:lnTo>
                    <a:lnTo>
                      <a:pt x="19200" y="17901"/>
                    </a:lnTo>
                    <a:lnTo>
                      <a:pt x="17733" y="18642"/>
                    </a:lnTo>
                    <a:lnTo>
                      <a:pt x="12267" y="19877"/>
                    </a:lnTo>
                    <a:lnTo>
                      <a:pt x="14400" y="17901"/>
                    </a:lnTo>
                    <a:lnTo>
                      <a:pt x="12267" y="14815"/>
                    </a:lnTo>
                    <a:lnTo>
                      <a:pt x="8933" y="14815"/>
                    </a:lnTo>
                    <a:lnTo>
                      <a:pt x="8133" y="15432"/>
                    </a:lnTo>
                    <a:lnTo>
                      <a:pt x="4800" y="12099"/>
                    </a:lnTo>
                    <a:lnTo>
                      <a:pt x="1333" y="11605"/>
                    </a:lnTo>
                    <a:lnTo>
                      <a:pt x="1333" y="8272"/>
                    </a:lnTo>
                    <a:lnTo>
                      <a:pt x="0" y="5062"/>
                    </a:lnTo>
                    <a:lnTo>
                      <a:pt x="1333" y="1235"/>
                    </a:lnTo>
                    <a:lnTo>
                      <a:pt x="5467" y="0"/>
                    </a:lnTo>
                    <a:lnTo>
                      <a:pt x="8933" y="1235"/>
                    </a:lnTo>
                    <a:lnTo>
                      <a:pt x="10933" y="1235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0" name="Freeform 225">
                <a:extLst>
                  <a:ext uri="{FF2B5EF4-FFF2-40B4-BE49-F238E27FC236}">
                    <a16:creationId xmlns:a16="http://schemas.microsoft.com/office/drawing/2014/main" id="{F3ACB8BA-AEC9-0A4D-9221-B21B37046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5252" y="3080228"/>
                <a:ext cx="66774" cy="59745"/>
              </a:xfrm>
              <a:custGeom>
                <a:avLst/>
                <a:gdLst>
                  <a:gd name="T0" fmla="*/ 12128 w 20000"/>
                  <a:gd name="T1" fmla="*/ 9762 h 20000"/>
                  <a:gd name="T2" fmla="*/ 8723 w 20000"/>
                  <a:gd name="T3" fmla="*/ 13571 h 20000"/>
                  <a:gd name="T4" fmla="*/ 5532 w 20000"/>
                  <a:gd name="T5" fmla="*/ 19762 h 20000"/>
                  <a:gd name="T6" fmla="*/ 0 w 20000"/>
                  <a:gd name="T7" fmla="*/ 12381 h 20000"/>
                  <a:gd name="T8" fmla="*/ 851 w 20000"/>
                  <a:gd name="T9" fmla="*/ 12381 h 20000"/>
                  <a:gd name="T10" fmla="*/ 3404 w 20000"/>
                  <a:gd name="T11" fmla="*/ 6190 h 20000"/>
                  <a:gd name="T12" fmla="*/ 8723 w 20000"/>
                  <a:gd name="T13" fmla="*/ 0 h 20000"/>
                  <a:gd name="T14" fmla="*/ 14255 w 20000"/>
                  <a:gd name="T15" fmla="*/ 952 h 20000"/>
                  <a:gd name="T16" fmla="*/ 19787 w 20000"/>
                  <a:gd name="T17" fmla="*/ 7381 h 20000"/>
                  <a:gd name="T18" fmla="*/ 17660 w 20000"/>
                  <a:gd name="T19" fmla="*/ 9762 h 20000"/>
                  <a:gd name="T20" fmla="*/ 12128 w 20000"/>
                  <a:gd name="T21" fmla="*/ 9762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00" h="20000">
                    <a:moveTo>
                      <a:pt x="12128" y="9762"/>
                    </a:moveTo>
                    <a:lnTo>
                      <a:pt x="8723" y="13571"/>
                    </a:lnTo>
                    <a:lnTo>
                      <a:pt x="5532" y="19762"/>
                    </a:lnTo>
                    <a:lnTo>
                      <a:pt x="0" y="12381"/>
                    </a:lnTo>
                    <a:lnTo>
                      <a:pt x="851" y="12381"/>
                    </a:lnTo>
                    <a:lnTo>
                      <a:pt x="3404" y="6190"/>
                    </a:lnTo>
                    <a:lnTo>
                      <a:pt x="8723" y="0"/>
                    </a:lnTo>
                    <a:lnTo>
                      <a:pt x="14255" y="952"/>
                    </a:lnTo>
                    <a:lnTo>
                      <a:pt x="19787" y="7381"/>
                    </a:lnTo>
                    <a:lnTo>
                      <a:pt x="17660" y="9762"/>
                    </a:lnTo>
                    <a:lnTo>
                      <a:pt x="12128" y="9762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1" name="Freeform 224">
                <a:extLst>
                  <a:ext uri="{FF2B5EF4-FFF2-40B4-BE49-F238E27FC236}">
                    <a16:creationId xmlns:a16="http://schemas.microsoft.com/office/drawing/2014/main" id="{67B7998E-941E-274C-8C46-6C5DA1CB1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5667" y="3097801"/>
                <a:ext cx="59747" cy="47446"/>
              </a:xfrm>
              <a:custGeom>
                <a:avLst/>
                <a:gdLst>
                  <a:gd name="T0" fmla="*/ 15952 w 20000"/>
                  <a:gd name="T1" fmla="*/ 12059 h 20000"/>
                  <a:gd name="T2" fmla="*/ 8571 w 20000"/>
                  <a:gd name="T3" fmla="*/ 19706 h 20000"/>
                  <a:gd name="T4" fmla="*/ 8571 w 20000"/>
                  <a:gd name="T5" fmla="*/ 16765 h 20000"/>
                  <a:gd name="T6" fmla="*/ 8571 w 20000"/>
                  <a:gd name="T7" fmla="*/ 12059 h 20000"/>
                  <a:gd name="T8" fmla="*/ 0 w 20000"/>
                  <a:gd name="T9" fmla="*/ 4706 h 20000"/>
                  <a:gd name="T10" fmla="*/ 6190 w 20000"/>
                  <a:gd name="T11" fmla="*/ 4706 h 20000"/>
                  <a:gd name="T12" fmla="*/ 8571 w 20000"/>
                  <a:gd name="T13" fmla="*/ 1765 h 20000"/>
                  <a:gd name="T14" fmla="*/ 9762 w 20000"/>
                  <a:gd name="T15" fmla="*/ 0 h 20000"/>
                  <a:gd name="T16" fmla="*/ 15952 w 20000"/>
                  <a:gd name="T17" fmla="*/ 0 h 20000"/>
                  <a:gd name="T18" fmla="*/ 19762 w 20000"/>
                  <a:gd name="T19" fmla="*/ 7647 h 20000"/>
                  <a:gd name="T20" fmla="*/ 15952 w 20000"/>
                  <a:gd name="T21" fmla="*/ 12059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00" h="20000">
                    <a:moveTo>
                      <a:pt x="15952" y="12059"/>
                    </a:moveTo>
                    <a:lnTo>
                      <a:pt x="8571" y="19706"/>
                    </a:lnTo>
                    <a:lnTo>
                      <a:pt x="8571" y="16765"/>
                    </a:lnTo>
                    <a:lnTo>
                      <a:pt x="8571" y="12059"/>
                    </a:lnTo>
                    <a:lnTo>
                      <a:pt x="0" y="4706"/>
                    </a:lnTo>
                    <a:lnTo>
                      <a:pt x="6190" y="4706"/>
                    </a:lnTo>
                    <a:lnTo>
                      <a:pt x="8571" y="1765"/>
                    </a:lnTo>
                    <a:lnTo>
                      <a:pt x="9762" y="0"/>
                    </a:lnTo>
                    <a:lnTo>
                      <a:pt x="15952" y="0"/>
                    </a:lnTo>
                    <a:lnTo>
                      <a:pt x="19762" y="7647"/>
                    </a:lnTo>
                    <a:lnTo>
                      <a:pt x="15952" y="12059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2" name="Freeform 223">
                <a:extLst>
                  <a:ext uri="{FF2B5EF4-FFF2-40B4-BE49-F238E27FC236}">
                    <a16:creationId xmlns:a16="http://schemas.microsoft.com/office/drawing/2014/main" id="{6985BC49-497D-654B-B807-0B10151AC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0268" y="3120644"/>
                <a:ext cx="70288" cy="66775"/>
              </a:xfrm>
              <a:custGeom>
                <a:avLst/>
                <a:gdLst>
                  <a:gd name="T0" fmla="*/ 14400 w 20000"/>
                  <a:gd name="T1" fmla="*/ 0 h 20000"/>
                  <a:gd name="T2" fmla="*/ 19800 w 20000"/>
                  <a:gd name="T3" fmla="*/ 5532 h 20000"/>
                  <a:gd name="T4" fmla="*/ 19800 w 20000"/>
                  <a:gd name="T5" fmla="*/ 10851 h 20000"/>
                  <a:gd name="T6" fmla="*/ 16600 w 20000"/>
                  <a:gd name="T7" fmla="*/ 14255 h 20000"/>
                  <a:gd name="T8" fmla="*/ 12400 w 20000"/>
                  <a:gd name="T9" fmla="*/ 12128 h 20000"/>
                  <a:gd name="T10" fmla="*/ 11400 w 20000"/>
                  <a:gd name="T11" fmla="*/ 16383 h 20000"/>
                  <a:gd name="T12" fmla="*/ 6200 w 20000"/>
                  <a:gd name="T13" fmla="*/ 16383 h 20000"/>
                  <a:gd name="T14" fmla="*/ 3200 w 20000"/>
                  <a:gd name="T15" fmla="*/ 19787 h 20000"/>
                  <a:gd name="T16" fmla="*/ 1200 w 20000"/>
                  <a:gd name="T17" fmla="*/ 14255 h 20000"/>
                  <a:gd name="T18" fmla="*/ 0 w 20000"/>
                  <a:gd name="T19" fmla="*/ 10851 h 20000"/>
                  <a:gd name="T20" fmla="*/ 0 w 20000"/>
                  <a:gd name="T21" fmla="*/ 7660 h 20000"/>
                  <a:gd name="T22" fmla="*/ 6200 w 20000"/>
                  <a:gd name="T23" fmla="*/ 2128 h 20000"/>
                  <a:gd name="T24" fmla="*/ 14400 w 20000"/>
                  <a:gd name="T25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000" h="20000">
                    <a:moveTo>
                      <a:pt x="14400" y="0"/>
                    </a:moveTo>
                    <a:lnTo>
                      <a:pt x="19800" y="5532"/>
                    </a:lnTo>
                    <a:lnTo>
                      <a:pt x="19800" y="10851"/>
                    </a:lnTo>
                    <a:lnTo>
                      <a:pt x="16600" y="14255"/>
                    </a:lnTo>
                    <a:lnTo>
                      <a:pt x="12400" y="12128"/>
                    </a:lnTo>
                    <a:lnTo>
                      <a:pt x="11400" y="16383"/>
                    </a:lnTo>
                    <a:lnTo>
                      <a:pt x="6200" y="16383"/>
                    </a:lnTo>
                    <a:lnTo>
                      <a:pt x="3200" y="19787"/>
                    </a:lnTo>
                    <a:lnTo>
                      <a:pt x="1200" y="14255"/>
                    </a:lnTo>
                    <a:lnTo>
                      <a:pt x="0" y="10851"/>
                    </a:lnTo>
                    <a:lnTo>
                      <a:pt x="0" y="7660"/>
                    </a:lnTo>
                    <a:lnTo>
                      <a:pt x="6200" y="2128"/>
                    </a:lnTo>
                    <a:lnTo>
                      <a:pt x="1440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3" name="Freeform 222">
                <a:extLst>
                  <a:ext uri="{FF2B5EF4-FFF2-40B4-BE49-F238E27FC236}">
                    <a16:creationId xmlns:a16="http://schemas.microsoft.com/office/drawing/2014/main" id="{6DFCB892-7211-5140-A0B0-E402D03A5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5505" y="2825432"/>
                <a:ext cx="165179" cy="91374"/>
              </a:xfrm>
              <a:custGeom>
                <a:avLst/>
                <a:gdLst>
                  <a:gd name="T0" fmla="*/ 5812 w 20000"/>
                  <a:gd name="T1" fmla="*/ 0 h 20000"/>
                  <a:gd name="T2" fmla="*/ 7521 w 20000"/>
                  <a:gd name="T3" fmla="*/ 3077 h 20000"/>
                  <a:gd name="T4" fmla="*/ 9316 w 20000"/>
                  <a:gd name="T5" fmla="*/ 1538 h 20000"/>
                  <a:gd name="T6" fmla="*/ 9829 w 20000"/>
                  <a:gd name="T7" fmla="*/ 4000 h 20000"/>
                  <a:gd name="T8" fmla="*/ 10684 w 20000"/>
                  <a:gd name="T9" fmla="*/ 5538 h 20000"/>
                  <a:gd name="T10" fmla="*/ 12821 w 20000"/>
                  <a:gd name="T11" fmla="*/ 4000 h 20000"/>
                  <a:gd name="T12" fmla="*/ 14188 w 20000"/>
                  <a:gd name="T13" fmla="*/ 4000 h 20000"/>
                  <a:gd name="T14" fmla="*/ 15043 w 20000"/>
                  <a:gd name="T15" fmla="*/ 3077 h 20000"/>
                  <a:gd name="T16" fmla="*/ 16838 w 20000"/>
                  <a:gd name="T17" fmla="*/ 4000 h 20000"/>
                  <a:gd name="T18" fmla="*/ 19060 w 20000"/>
                  <a:gd name="T19" fmla="*/ 5538 h 20000"/>
                  <a:gd name="T20" fmla="*/ 19915 w 20000"/>
                  <a:gd name="T21" fmla="*/ 6308 h 20000"/>
                  <a:gd name="T22" fmla="*/ 18547 w 20000"/>
                  <a:gd name="T23" fmla="*/ 13538 h 20000"/>
                  <a:gd name="T24" fmla="*/ 16838 w 20000"/>
                  <a:gd name="T25" fmla="*/ 13538 h 20000"/>
                  <a:gd name="T26" fmla="*/ 16410 w 20000"/>
                  <a:gd name="T27" fmla="*/ 11846 h 20000"/>
                  <a:gd name="T28" fmla="*/ 14188 w 20000"/>
                  <a:gd name="T29" fmla="*/ 11846 h 20000"/>
                  <a:gd name="T30" fmla="*/ 13333 w 20000"/>
                  <a:gd name="T31" fmla="*/ 11846 h 20000"/>
                  <a:gd name="T32" fmla="*/ 10684 w 20000"/>
                  <a:gd name="T33" fmla="*/ 14154 h 20000"/>
                  <a:gd name="T34" fmla="*/ 9829 w 20000"/>
                  <a:gd name="T35" fmla="*/ 14154 h 20000"/>
                  <a:gd name="T36" fmla="*/ 7179 w 20000"/>
                  <a:gd name="T37" fmla="*/ 16615 h 20000"/>
                  <a:gd name="T38" fmla="*/ 4872 w 20000"/>
                  <a:gd name="T39" fmla="*/ 19846 h 20000"/>
                  <a:gd name="T40" fmla="*/ 1795 w 20000"/>
                  <a:gd name="T41" fmla="*/ 18154 h 20000"/>
                  <a:gd name="T42" fmla="*/ 1368 w 20000"/>
                  <a:gd name="T43" fmla="*/ 16615 h 20000"/>
                  <a:gd name="T44" fmla="*/ 0 w 20000"/>
                  <a:gd name="T45" fmla="*/ 14154 h 20000"/>
                  <a:gd name="T46" fmla="*/ 0 w 20000"/>
                  <a:gd name="T47" fmla="*/ 10308 h 20000"/>
                  <a:gd name="T48" fmla="*/ 5812 w 20000"/>
                  <a:gd name="T49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000" h="20000">
                    <a:moveTo>
                      <a:pt x="5812" y="0"/>
                    </a:moveTo>
                    <a:lnTo>
                      <a:pt x="7521" y="3077"/>
                    </a:lnTo>
                    <a:lnTo>
                      <a:pt x="9316" y="1538"/>
                    </a:lnTo>
                    <a:lnTo>
                      <a:pt x="9829" y="4000"/>
                    </a:lnTo>
                    <a:lnTo>
                      <a:pt x="10684" y="5538"/>
                    </a:lnTo>
                    <a:lnTo>
                      <a:pt x="12821" y="4000"/>
                    </a:lnTo>
                    <a:lnTo>
                      <a:pt x="14188" y="4000"/>
                    </a:lnTo>
                    <a:lnTo>
                      <a:pt x="15043" y="3077"/>
                    </a:lnTo>
                    <a:lnTo>
                      <a:pt x="16838" y="4000"/>
                    </a:lnTo>
                    <a:lnTo>
                      <a:pt x="19060" y="5538"/>
                    </a:lnTo>
                    <a:lnTo>
                      <a:pt x="19915" y="6308"/>
                    </a:lnTo>
                    <a:lnTo>
                      <a:pt x="18547" y="13538"/>
                    </a:lnTo>
                    <a:lnTo>
                      <a:pt x="16838" y="13538"/>
                    </a:lnTo>
                    <a:lnTo>
                      <a:pt x="16410" y="11846"/>
                    </a:lnTo>
                    <a:lnTo>
                      <a:pt x="14188" y="11846"/>
                    </a:lnTo>
                    <a:lnTo>
                      <a:pt x="13333" y="11846"/>
                    </a:lnTo>
                    <a:lnTo>
                      <a:pt x="10684" y="14154"/>
                    </a:lnTo>
                    <a:lnTo>
                      <a:pt x="9829" y="14154"/>
                    </a:lnTo>
                    <a:lnTo>
                      <a:pt x="7179" y="16615"/>
                    </a:lnTo>
                    <a:lnTo>
                      <a:pt x="4872" y="19846"/>
                    </a:lnTo>
                    <a:lnTo>
                      <a:pt x="1795" y="18154"/>
                    </a:lnTo>
                    <a:lnTo>
                      <a:pt x="1368" y="16615"/>
                    </a:lnTo>
                    <a:lnTo>
                      <a:pt x="0" y="14154"/>
                    </a:lnTo>
                    <a:lnTo>
                      <a:pt x="0" y="10308"/>
                    </a:lnTo>
                    <a:lnTo>
                      <a:pt x="5812" y="0"/>
                    </a:lnTo>
                    <a:close/>
                  </a:path>
                </a:pathLst>
              </a:custGeom>
              <a:solidFill>
                <a:srgbClr val="7F7F7F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4" name="Freeform 221">
                <a:extLst>
                  <a:ext uri="{FF2B5EF4-FFF2-40B4-BE49-F238E27FC236}">
                    <a16:creationId xmlns:a16="http://schemas.microsoft.com/office/drawing/2014/main" id="{22ECB87A-2D4B-EA49-89FF-AC1E8D820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8443" y="2777990"/>
                <a:ext cx="186264" cy="101918"/>
              </a:xfrm>
              <a:custGeom>
                <a:avLst/>
                <a:gdLst>
                  <a:gd name="T0" fmla="*/ 6943 w 20000"/>
                  <a:gd name="T1" fmla="*/ 0 h 20000"/>
                  <a:gd name="T2" fmla="*/ 8151 w 20000"/>
                  <a:gd name="T3" fmla="*/ 0 h 20000"/>
                  <a:gd name="T4" fmla="*/ 8981 w 20000"/>
                  <a:gd name="T5" fmla="*/ 0 h 20000"/>
                  <a:gd name="T6" fmla="*/ 10189 w 20000"/>
                  <a:gd name="T7" fmla="*/ 0 h 20000"/>
                  <a:gd name="T8" fmla="*/ 10189 w 20000"/>
                  <a:gd name="T9" fmla="*/ 1507 h 20000"/>
                  <a:gd name="T10" fmla="*/ 12075 w 20000"/>
                  <a:gd name="T11" fmla="*/ 2877 h 20000"/>
                  <a:gd name="T12" fmla="*/ 12830 w 20000"/>
                  <a:gd name="T13" fmla="*/ 2877 h 20000"/>
                  <a:gd name="T14" fmla="*/ 12830 w 20000"/>
                  <a:gd name="T15" fmla="*/ 3699 h 20000"/>
                  <a:gd name="T16" fmla="*/ 12830 w 20000"/>
                  <a:gd name="T17" fmla="*/ 5068 h 20000"/>
                  <a:gd name="T18" fmla="*/ 14038 w 20000"/>
                  <a:gd name="T19" fmla="*/ 6438 h 20000"/>
                  <a:gd name="T20" fmla="*/ 14792 w 20000"/>
                  <a:gd name="T21" fmla="*/ 6438 h 20000"/>
                  <a:gd name="T22" fmla="*/ 16000 w 20000"/>
                  <a:gd name="T23" fmla="*/ 5068 h 20000"/>
                  <a:gd name="T24" fmla="*/ 17132 w 20000"/>
                  <a:gd name="T25" fmla="*/ 6438 h 20000"/>
                  <a:gd name="T26" fmla="*/ 17132 w 20000"/>
                  <a:gd name="T27" fmla="*/ 7123 h 20000"/>
                  <a:gd name="T28" fmla="*/ 19925 w 20000"/>
                  <a:gd name="T29" fmla="*/ 8493 h 20000"/>
                  <a:gd name="T30" fmla="*/ 19925 w 20000"/>
                  <a:gd name="T31" fmla="*/ 9315 h 20000"/>
                  <a:gd name="T32" fmla="*/ 14792 w 20000"/>
                  <a:gd name="T33" fmla="*/ 18493 h 20000"/>
                  <a:gd name="T34" fmla="*/ 11698 w 20000"/>
                  <a:gd name="T35" fmla="*/ 17671 h 20000"/>
                  <a:gd name="T36" fmla="*/ 9736 w 20000"/>
                  <a:gd name="T37" fmla="*/ 16301 h 20000"/>
                  <a:gd name="T38" fmla="*/ 8151 w 20000"/>
                  <a:gd name="T39" fmla="*/ 19863 h 20000"/>
                  <a:gd name="T40" fmla="*/ 6943 w 20000"/>
                  <a:gd name="T41" fmla="*/ 19863 h 20000"/>
                  <a:gd name="T42" fmla="*/ 5057 w 20000"/>
                  <a:gd name="T43" fmla="*/ 18493 h 20000"/>
                  <a:gd name="T44" fmla="*/ 5057 w 20000"/>
                  <a:gd name="T45" fmla="*/ 17671 h 20000"/>
                  <a:gd name="T46" fmla="*/ 3849 w 20000"/>
                  <a:gd name="T47" fmla="*/ 14932 h 20000"/>
                  <a:gd name="T48" fmla="*/ 3547 w 20000"/>
                  <a:gd name="T49" fmla="*/ 14247 h 20000"/>
                  <a:gd name="T50" fmla="*/ 1509 w 20000"/>
                  <a:gd name="T51" fmla="*/ 12055 h 20000"/>
                  <a:gd name="T52" fmla="*/ 1509 w 20000"/>
                  <a:gd name="T53" fmla="*/ 9315 h 20000"/>
                  <a:gd name="T54" fmla="*/ 0 w 20000"/>
                  <a:gd name="T55" fmla="*/ 8493 h 20000"/>
                  <a:gd name="T56" fmla="*/ 0 w 20000"/>
                  <a:gd name="T57" fmla="*/ 6438 h 20000"/>
                  <a:gd name="T58" fmla="*/ 0 w 20000"/>
                  <a:gd name="T59" fmla="*/ 5068 h 20000"/>
                  <a:gd name="T60" fmla="*/ 755 w 20000"/>
                  <a:gd name="T61" fmla="*/ 6438 h 20000"/>
                  <a:gd name="T62" fmla="*/ 6642 w 20000"/>
                  <a:gd name="T63" fmla="*/ 1507 h 20000"/>
                  <a:gd name="T64" fmla="*/ 6943 w 20000"/>
                  <a:gd name="T65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00" h="20000">
                    <a:moveTo>
                      <a:pt x="6943" y="0"/>
                    </a:moveTo>
                    <a:lnTo>
                      <a:pt x="8151" y="0"/>
                    </a:lnTo>
                    <a:lnTo>
                      <a:pt x="8981" y="0"/>
                    </a:lnTo>
                    <a:lnTo>
                      <a:pt x="10189" y="0"/>
                    </a:lnTo>
                    <a:lnTo>
                      <a:pt x="10189" y="1507"/>
                    </a:lnTo>
                    <a:lnTo>
                      <a:pt x="12075" y="2877"/>
                    </a:lnTo>
                    <a:lnTo>
                      <a:pt x="12830" y="2877"/>
                    </a:lnTo>
                    <a:lnTo>
                      <a:pt x="12830" y="3699"/>
                    </a:lnTo>
                    <a:lnTo>
                      <a:pt x="12830" y="5068"/>
                    </a:lnTo>
                    <a:lnTo>
                      <a:pt x="14038" y="6438"/>
                    </a:lnTo>
                    <a:lnTo>
                      <a:pt x="14792" y="6438"/>
                    </a:lnTo>
                    <a:lnTo>
                      <a:pt x="16000" y="5068"/>
                    </a:lnTo>
                    <a:lnTo>
                      <a:pt x="17132" y="6438"/>
                    </a:lnTo>
                    <a:lnTo>
                      <a:pt x="17132" y="7123"/>
                    </a:lnTo>
                    <a:lnTo>
                      <a:pt x="19925" y="8493"/>
                    </a:lnTo>
                    <a:lnTo>
                      <a:pt x="19925" y="9315"/>
                    </a:lnTo>
                    <a:lnTo>
                      <a:pt x="14792" y="18493"/>
                    </a:lnTo>
                    <a:lnTo>
                      <a:pt x="11698" y="17671"/>
                    </a:lnTo>
                    <a:lnTo>
                      <a:pt x="9736" y="16301"/>
                    </a:lnTo>
                    <a:lnTo>
                      <a:pt x="8151" y="19863"/>
                    </a:lnTo>
                    <a:lnTo>
                      <a:pt x="6943" y="19863"/>
                    </a:lnTo>
                    <a:lnTo>
                      <a:pt x="5057" y="18493"/>
                    </a:lnTo>
                    <a:lnTo>
                      <a:pt x="5057" y="17671"/>
                    </a:lnTo>
                    <a:lnTo>
                      <a:pt x="3849" y="14932"/>
                    </a:lnTo>
                    <a:lnTo>
                      <a:pt x="3547" y="14247"/>
                    </a:lnTo>
                    <a:lnTo>
                      <a:pt x="1509" y="12055"/>
                    </a:lnTo>
                    <a:lnTo>
                      <a:pt x="1509" y="9315"/>
                    </a:lnTo>
                    <a:lnTo>
                      <a:pt x="0" y="8493"/>
                    </a:lnTo>
                    <a:lnTo>
                      <a:pt x="0" y="6438"/>
                    </a:lnTo>
                    <a:lnTo>
                      <a:pt x="0" y="5068"/>
                    </a:lnTo>
                    <a:lnTo>
                      <a:pt x="755" y="6438"/>
                    </a:lnTo>
                    <a:lnTo>
                      <a:pt x="6642" y="1507"/>
                    </a:lnTo>
                    <a:lnTo>
                      <a:pt x="694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21888" tIns="60944" rIns="121888" bIns="6094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275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3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aphicFrame>
        <p:nvGraphicFramePr>
          <p:cNvPr id="471" name="Chart 470">
            <a:extLst>
              <a:ext uri="{FF2B5EF4-FFF2-40B4-BE49-F238E27FC236}">
                <a16:creationId xmlns:a16="http://schemas.microsoft.com/office/drawing/2014/main" id="{FA91D486-8337-4D42-BFFE-06C8A378C7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5201491"/>
              </p:ext>
            </p:extLst>
          </p:nvPr>
        </p:nvGraphicFramePr>
        <p:xfrm>
          <a:off x="2357326" y="2435173"/>
          <a:ext cx="3016607" cy="3164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72" name="ZoneTexte 2">
            <a:extLst>
              <a:ext uri="{FF2B5EF4-FFF2-40B4-BE49-F238E27FC236}">
                <a16:creationId xmlns:a16="http://schemas.microsoft.com/office/drawing/2014/main" id="{30CCD73B-0A0E-A940-910C-BCE0974D951D}"/>
              </a:ext>
            </a:extLst>
          </p:cNvPr>
          <p:cNvSpPr txBox="1"/>
          <p:nvPr/>
        </p:nvSpPr>
        <p:spPr>
          <a:xfrm>
            <a:off x="62560" y="2638442"/>
            <a:ext cx="2087241" cy="230673"/>
          </a:xfrm>
          <a:prstGeom prst="rect">
            <a:avLst/>
          </a:prstGeom>
          <a:noFill/>
        </p:spPr>
        <p:txBody>
          <a:bodyPr wrap="square" lIns="91281" tIns="45641" rIns="91281" bIns="45641" rtlCol="0">
            <a:spAutoFit/>
          </a:bodyPr>
          <a:lstStyle/>
          <a:p>
            <a:pPr algn="r" defTabSz="911435">
              <a:defRPr/>
            </a:pPr>
            <a:r>
              <a:rPr lang="en-US" sz="900" kern="0" spc="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FRANCE</a:t>
            </a:r>
            <a:endParaRPr lang="en-US" sz="900" kern="0" spc="6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73" name="ZoneTexte 2">
            <a:extLst>
              <a:ext uri="{FF2B5EF4-FFF2-40B4-BE49-F238E27FC236}">
                <a16:creationId xmlns:a16="http://schemas.microsoft.com/office/drawing/2014/main" id="{1C30B5BF-E4D9-4644-8E50-CD79D270CCE7}"/>
              </a:ext>
            </a:extLst>
          </p:cNvPr>
          <p:cNvSpPr txBox="1"/>
          <p:nvPr/>
        </p:nvSpPr>
        <p:spPr>
          <a:xfrm>
            <a:off x="91005" y="5149054"/>
            <a:ext cx="2087243" cy="230673"/>
          </a:xfrm>
          <a:prstGeom prst="rect">
            <a:avLst/>
          </a:prstGeom>
          <a:noFill/>
        </p:spPr>
        <p:txBody>
          <a:bodyPr wrap="square" lIns="91281" tIns="45641" rIns="91281" bIns="45641" rtlCol="0">
            <a:spAutoFit/>
          </a:bodyPr>
          <a:lstStyle/>
          <a:p>
            <a:pPr algn="r" defTabSz="911435">
              <a:defRPr/>
            </a:pPr>
            <a:r>
              <a:rPr lang="nl-BE" sz="900" kern="0" spc="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BELGIUM</a:t>
            </a:r>
            <a:endParaRPr lang="en-US" sz="900" kern="0" spc="6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74" name="ZoneTexte 2">
            <a:extLst>
              <a:ext uri="{FF2B5EF4-FFF2-40B4-BE49-F238E27FC236}">
                <a16:creationId xmlns:a16="http://schemas.microsoft.com/office/drawing/2014/main" id="{0DD6C167-5786-DD4C-97DC-F3C950B27F54}"/>
              </a:ext>
            </a:extLst>
          </p:cNvPr>
          <p:cNvSpPr txBox="1"/>
          <p:nvPr/>
        </p:nvSpPr>
        <p:spPr>
          <a:xfrm>
            <a:off x="43869" y="3868324"/>
            <a:ext cx="2087243" cy="230673"/>
          </a:xfrm>
          <a:prstGeom prst="rect">
            <a:avLst/>
          </a:prstGeom>
          <a:noFill/>
        </p:spPr>
        <p:txBody>
          <a:bodyPr wrap="square" lIns="91281" tIns="45641" rIns="91281" bIns="45641" rtlCol="0">
            <a:spAutoFit/>
          </a:bodyPr>
          <a:lstStyle/>
          <a:p>
            <a:pPr algn="r" defTabSz="911435">
              <a:defRPr/>
            </a:pPr>
            <a:r>
              <a:rPr lang="nl-BE" sz="900" kern="0" spc="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LUXEMBOURG</a:t>
            </a:r>
            <a:endParaRPr lang="en-US" sz="900" kern="0" spc="6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75" name="ZoneTexte 2">
            <a:extLst>
              <a:ext uri="{FF2B5EF4-FFF2-40B4-BE49-F238E27FC236}">
                <a16:creationId xmlns:a16="http://schemas.microsoft.com/office/drawing/2014/main" id="{7909E5EE-CFC8-FB49-8F47-606EECD25303}"/>
              </a:ext>
            </a:extLst>
          </p:cNvPr>
          <p:cNvSpPr txBox="1"/>
          <p:nvPr/>
        </p:nvSpPr>
        <p:spPr>
          <a:xfrm>
            <a:off x="43869" y="3271129"/>
            <a:ext cx="2087243" cy="230673"/>
          </a:xfrm>
          <a:prstGeom prst="rect">
            <a:avLst/>
          </a:prstGeom>
          <a:noFill/>
        </p:spPr>
        <p:txBody>
          <a:bodyPr wrap="square" lIns="91281" tIns="45641" rIns="91281" bIns="45641" rtlCol="0">
            <a:spAutoFit/>
          </a:bodyPr>
          <a:lstStyle/>
          <a:p>
            <a:pPr algn="r" defTabSz="911435">
              <a:defRPr/>
            </a:pPr>
            <a:r>
              <a:rPr lang="en-US" sz="900" kern="0" spc="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GERMANY</a:t>
            </a:r>
            <a:endParaRPr lang="en-US" sz="900" kern="0" spc="6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76" name="ZoneTexte 2">
            <a:extLst>
              <a:ext uri="{FF2B5EF4-FFF2-40B4-BE49-F238E27FC236}">
                <a16:creationId xmlns:a16="http://schemas.microsoft.com/office/drawing/2014/main" id="{AE52968C-AB6C-3A4F-8DF4-6E4DACB00C34}"/>
              </a:ext>
            </a:extLst>
          </p:cNvPr>
          <p:cNvSpPr txBox="1"/>
          <p:nvPr/>
        </p:nvSpPr>
        <p:spPr>
          <a:xfrm>
            <a:off x="44544" y="4499446"/>
            <a:ext cx="2087243" cy="230673"/>
          </a:xfrm>
          <a:prstGeom prst="rect">
            <a:avLst/>
          </a:prstGeom>
          <a:noFill/>
        </p:spPr>
        <p:txBody>
          <a:bodyPr wrap="square" lIns="91281" tIns="45641" rIns="91281" bIns="45641" rtlCol="0">
            <a:spAutoFit/>
          </a:bodyPr>
          <a:lstStyle/>
          <a:p>
            <a:pPr algn="r" defTabSz="911435">
              <a:defRPr/>
            </a:pPr>
            <a:r>
              <a:rPr lang="en-US" sz="900" kern="0" spc="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USA</a:t>
            </a:r>
            <a:endParaRPr lang="en-US" sz="900" kern="0" spc="6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478" name="Straight Connector 471">
            <a:extLst>
              <a:ext uri="{FF2B5EF4-FFF2-40B4-BE49-F238E27FC236}">
                <a16:creationId xmlns:a16="http://schemas.microsoft.com/office/drawing/2014/main" id="{040FAC26-4EAD-1F4F-9823-5239C46E0BD9}"/>
              </a:ext>
            </a:extLst>
          </p:cNvPr>
          <p:cNvCxnSpPr>
            <a:cxnSpLocks/>
          </p:cNvCxnSpPr>
          <p:nvPr/>
        </p:nvCxnSpPr>
        <p:spPr>
          <a:xfrm>
            <a:off x="2209155" y="2349674"/>
            <a:ext cx="0" cy="337919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val="2426544765"/>
              </p:ext>
            </p:extLst>
          </p:nvPr>
        </p:nvGraphicFramePr>
        <p:xfrm>
          <a:off x="5834599" y="1141447"/>
          <a:ext cx="4219841" cy="2786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84" name="Rectangle 483">
            <a:extLst>
              <a:ext uri="{FF2B5EF4-FFF2-40B4-BE49-F238E27FC236}">
                <a16:creationId xmlns:a16="http://schemas.microsoft.com/office/drawing/2014/main" id="{6234AAAA-B682-BF47-B8AD-79EB1D65CC3C}"/>
              </a:ext>
            </a:extLst>
          </p:cNvPr>
          <p:cNvSpPr/>
          <p:nvPr/>
        </p:nvSpPr>
        <p:spPr>
          <a:xfrm>
            <a:off x="9745651" y="491845"/>
            <a:ext cx="1949927" cy="1949926"/>
          </a:xfrm>
          <a:prstGeom prst="rect">
            <a:avLst/>
          </a:prstGeom>
          <a:solidFill>
            <a:schemeClr val="tx2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6" tIns="89977" rIns="91416" bIns="899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6" name="Prostokąt 636">
            <a:extLst>
              <a:ext uri="{FF2B5EF4-FFF2-40B4-BE49-F238E27FC236}">
                <a16:creationId xmlns:a16="http://schemas.microsoft.com/office/drawing/2014/main" id="{8CB833CB-C600-AC41-A382-596F75AA8B6C}"/>
              </a:ext>
            </a:extLst>
          </p:cNvPr>
          <p:cNvSpPr/>
          <p:nvPr/>
        </p:nvSpPr>
        <p:spPr>
          <a:xfrm>
            <a:off x="10234630" y="1288654"/>
            <a:ext cx="973023" cy="3231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1" indent="0" algn="ctr" defTabSz="781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32"/>
              </a:buClr>
              <a:buSzTx/>
              <a:buFontTx/>
              <a:buNone/>
              <a:tabLst/>
              <a:defRPr/>
            </a:pPr>
            <a:r>
              <a:rPr kumimoji="0" lang="fr-FR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LUXEMBOURG</a:t>
            </a:r>
            <a:endParaRPr kumimoji="0" lang="fr-FR" sz="1050" b="1" i="0" u="none" strike="noStrike" kern="0" cap="none" spc="0" normalizeH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pPr marL="0" marR="0" lvl="1" indent="0" algn="ctr" defTabSz="781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32"/>
              </a:buClr>
              <a:buSzTx/>
              <a:buFontTx/>
              <a:buNone/>
              <a:tabLst/>
              <a:defRPr/>
            </a:pPr>
            <a:r>
              <a:rPr kumimoji="0" lang="fr-FR" sz="105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MARKET</a:t>
            </a:r>
            <a:endParaRPr kumimoji="0" lang="en-GB" sz="10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87" name="Prostokąt 637">
            <a:extLst>
              <a:ext uri="{FF2B5EF4-FFF2-40B4-BE49-F238E27FC236}">
                <a16:creationId xmlns:a16="http://schemas.microsoft.com/office/drawing/2014/main" id="{4A51FC56-D7B4-2F4B-964C-6BFD65599499}"/>
              </a:ext>
            </a:extLst>
          </p:cNvPr>
          <p:cNvSpPr/>
          <p:nvPr/>
        </p:nvSpPr>
        <p:spPr>
          <a:xfrm>
            <a:off x="10242922" y="1679429"/>
            <a:ext cx="955390" cy="30764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1" indent="0" algn="ctr" defTabSz="781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32"/>
              </a:buClr>
              <a:buSzTx/>
              <a:buFontTx/>
              <a:buNone/>
              <a:tabLst/>
              <a:defRPr/>
            </a:pPr>
            <a:r>
              <a:rPr kumimoji="0" lang="fr-FR" sz="1999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€1.18bn</a:t>
            </a:r>
            <a:endParaRPr kumimoji="0" lang="fr-FR" sz="1999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88" name="Prostokąt 638">
            <a:extLst>
              <a:ext uri="{FF2B5EF4-FFF2-40B4-BE49-F238E27FC236}">
                <a16:creationId xmlns:a16="http://schemas.microsoft.com/office/drawing/2014/main" id="{B560F953-60E8-4148-BC4D-3EF4AE39DBC3}"/>
              </a:ext>
            </a:extLst>
          </p:cNvPr>
          <p:cNvSpPr/>
          <p:nvPr/>
        </p:nvSpPr>
        <p:spPr>
          <a:xfrm>
            <a:off x="10307843" y="1993315"/>
            <a:ext cx="825547" cy="1615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1" indent="0" algn="ctr" defTabSz="781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32"/>
              </a:buClr>
              <a:buSzTx/>
              <a:buFontTx/>
              <a:buNone/>
              <a:tabLst/>
              <a:defRPr/>
            </a:pPr>
            <a:r>
              <a:rPr lang="fr-FR" sz="1050" kern="0" dirty="0" smtClean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-36</a:t>
            </a:r>
            <a:r>
              <a: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% </a:t>
            </a: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vs </a:t>
            </a:r>
            <a:r>
              <a: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2019</a:t>
            </a:r>
            <a:endParaRPr kumimoji="0" lang="fr-FR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12" name="Group 511"/>
          <p:cNvGrpSpPr/>
          <p:nvPr/>
        </p:nvGrpSpPr>
        <p:grpSpPr>
          <a:xfrm>
            <a:off x="10355619" y="573125"/>
            <a:ext cx="685429" cy="686775"/>
            <a:chOff x="2554288" y="-822325"/>
            <a:chExt cx="808037" cy="809625"/>
          </a:xfrm>
        </p:grpSpPr>
        <p:sp>
          <p:nvSpPr>
            <p:cNvPr id="513" name="Oval 7"/>
            <p:cNvSpPr>
              <a:spLocks noChangeArrowheads="1"/>
            </p:cNvSpPr>
            <p:nvPr/>
          </p:nvSpPr>
          <p:spPr bwMode="auto">
            <a:xfrm>
              <a:off x="2554288" y="-822325"/>
              <a:ext cx="808037" cy="809625"/>
            </a:xfrm>
            <a:prstGeom prst="ellipse">
              <a:avLst/>
            </a:prstGeom>
            <a:solidFill>
              <a:srgbClr val="009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4" name="Freeform 92"/>
            <p:cNvSpPr>
              <a:spLocks noEditPoints="1"/>
            </p:cNvSpPr>
            <p:nvPr/>
          </p:nvSpPr>
          <p:spPr bwMode="auto">
            <a:xfrm>
              <a:off x="2671763" y="-723900"/>
              <a:ext cx="571500" cy="612775"/>
            </a:xfrm>
            <a:custGeom>
              <a:avLst/>
              <a:gdLst>
                <a:gd name="T0" fmla="*/ 272 w 304"/>
                <a:gd name="T1" fmla="*/ 323 h 327"/>
                <a:gd name="T2" fmla="*/ 263 w 304"/>
                <a:gd name="T3" fmla="*/ 161 h 327"/>
                <a:gd name="T4" fmla="*/ 238 w 304"/>
                <a:gd name="T5" fmla="*/ 9 h 327"/>
                <a:gd name="T6" fmla="*/ 229 w 304"/>
                <a:gd name="T7" fmla="*/ 0 h 327"/>
                <a:gd name="T8" fmla="*/ 151 w 304"/>
                <a:gd name="T9" fmla="*/ 23 h 327"/>
                <a:gd name="T10" fmla="*/ 142 w 304"/>
                <a:gd name="T11" fmla="*/ 87 h 327"/>
                <a:gd name="T12" fmla="*/ 49 w 304"/>
                <a:gd name="T13" fmla="*/ 90 h 327"/>
                <a:gd name="T14" fmla="*/ 46 w 304"/>
                <a:gd name="T15" fmla="*/ 111 h 327"/>
                <a:gd name="T16" fmla="*/ 30 w 304"/>
                <a:gd name="T17" fmla="*/ 121 h 327"/>
                <a:gd name="T18" fmla="*/ 2 w 304"/>
                <a:gd name="T19" fmla="*/ 323 h 327"/>
                <a:gd name="T20" fmla="*/ 2 w 304"/>
                <a:gd name="T21" fmla="*/ 327 h 327"/>
                <a:gd name="T22" fmla="*/ 92 w 304"/>
                <a:gd name="T23" fmla="*/ 327 h 327"/>
                <a:gd name="T24" fmla="*/ 172 w 304"/>
                <a:gd name="T25" fmla="*/ 327 h 327"/>
                <a:gd name="T26" fmla="*/ 304 w 304"/>
                <a:gd name="T27" fmla="*/ 325 h 327"/>
                <a:gd name="T28" fmla="*/ 110 w 304"/>
                <a:gd name="T29" fmla="*/ 323 h 327"/>
                <a:gd name="T30" fmla="*/ 94 w 304"/>
                <a:gd name="T31" fmla="*/ 295 h 327"/>
                <a:gd name="T32" fmla="*/ 110 w 304"/>
                <a:gd name="T33" fmla="*/ 323 h 327"/>
                <a:gd name="T34" fmla="*/ 114 w 304"/>
                <a:gd name="T35" fmla="*/ 323 h 327"/>
                <a:gd name="T36" fmla="*/ 112 w 304"/>
                <a:gd name="T37" fmla="*/ 291 h 327"/>
                <a:gd name="T38" fmla="*/ 90 w 304"/>
                <a:gd name="T39" fmla="*/ 293 h 327"/>
                <a:gd name="T40" fmla="*/ 34 w 304"/>
                <a:gd name="T41" fmla="*/ 323 h 327"/>
                <a:gd name="T42" fmla="*/ 41 w 304"/>
                <a:gd name="T43" fmla="*/ 115 h 327"/>
                <a:gd name="T44" fmla="*/ 50 w 304"/>
                <a:gd name="T45" fmla="*/ 114 h 327"/>
                <a:gd name="T46" fmla="*/ 50 w 304"/>
                <a:gd name="T47" fmla="*/ 97 h 327"/>
                <a:gd name="T48" fmla="*/ 57 w 304"/>
                <a:gd name="T49" fmla="*/ 91 h 327"/>
                <a:gd name="T50" fmla="*/ 144 w 304"/>
                <a:gd name="T51" fmla="*/ 91 h 327"/>
                <a:gd name="T52" fmla="*/ 148 w 304"/>
                <a:gd name="T53" fmla="*/ 91 h 327"/>
                <a:gd name="T54" fmla="*/ 154 w 304"/>
                <a:gd name="T55" fmla="*/ 97 h 327"/>
                <a:gd name="T56" fmla="*/ 155 w 304"/>
                <a:gd name="T57" fmla="*/ 114 h 327"/>
                <a:gd name="T58" fmla="*/ 164 w 304"/>
                <a:gd name="T59" fmla="*/ 115 h 327"/>
                <a:gd name="T60" fmla="*/ 170 w 304"/>
                <a:gd name="T61" fmla="*/ 323 h 327"/>
                <a:gd name="T62" fmla="*/ 158 w 304"/>
                <a:gd name="T63" fmla="*/ 111 h 327"/>
                <a:gd name="T64" fmla="*/ 155 w 304"/>
                <a:gd name="T65" fmla="*/ 90 h 327"/>
                <a:gd name="T66" fmla="*/ 146 w 304"/>
                <a:gd name="T67" fmla="*/ 87 h 327"/>
                <a:gd name="T68" fmla="*/ 152 w 304"/>
                <a:gd name="T69" fmla="*/ 27 h 327"/>
                <a:gd name="T70" fmla="*/ 229 w 304"/>
                <a:gd name="T71" fmla="*/ 4 h 327"/>
                <a:gd name="T72" fmla="*/ 234 w 304"/>
                <a:gd name="T73" fmla="*/ 9 h 327"/>
                <a:gd name="T74" fmla="*/ 174 w 304"/>
                <a:gd name="T75" fmla="*/ 161 h 327"/>
                <a:gd name="T76" fmla="*/ 164 w 304"/>
                <a:gd name="T77" fmla="*/ 11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4" h="327">
                  <a:moveTo>
                    <a:pt x="302" y="323"/>
                  </a:moveTo>
                  <a:cubicBezTo>
                    <a:pt x="272" y="323"/>
                    <a:pt x="272" y="323"/>
                    <a:pt x="272" y="323"/>
                  </a:cubicBezTo>
                  <a:cubicBezTo>
                    <a:pt x="272" y="170"/>
                    <a:pt x="272" y="170"/>
                    <a:pt x="272" y="170"/>
                  </a:cubicBezTo>
                  <a:cubicBezTo>
                    <a:pt x="272" y="165"/>
                    <a:pt x="268" y="161"/>
                    <a:pt x="263" y="161"/>
                  </a:cubicBezTo>
                  <a:cubicBezTo>
                    <a:pt x="238" y="161"/>
                    <a:pt x="238" y="161"/>
                    <a:pt x="238" y="161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6"/>
                    <a:pt x="237" y="3"/>
                    <a:pt x="234" y="2"/>
                  </a:cubicBezTo>
                  <a:cubicBezTo>
                    <a:pt x="233" y="0"/>
                    <a:pt x="231" y="0"/>
                    <a:pt x="229" y="0"/>
                  </a:cubicBezTo>
                  <a:cubicBezTo>
                    <a:pt x="228" y="0"/>
                    <a:pt x="227" y="0"/>
                    <a:pt x="226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46" y="25"/>
                    <a:pt x="142" y="30"/>
                    <a:pt x="142" y="36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4" y="87"/>
                    <a:pt x="51" y="88"/>
                    <a:pt x="49" y="90"/>
                  </a:cubicBezTo>
                  <a:cubicBezTo>
                    <a:pt x="47" y="92"/>
                    <a:pt x="46" y="95"/>
                    <a:pt x="46" y="97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35" y="111"/>
                    <a:pt x="30" y="116"/>
                    <a:pt x="30" y="121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2" y="323"/>
                    <a:pt x="2" y="323"/>
                    <a:pt x="2" y="323"/>
                  </a:cubicBezTo>
                  <a:cubicBezTo>
                    <a:pt x="1" y="323"/>
                    <a:pt x="0" y="324"/>
                    <a:pt x="0" y="325"/>
                  </a:cubicBezTo>
                  <a:cubicBezTo>
                    <a:pt x="0" y="326"/>
                    <a:pt x="1" y="327"/>
                    <a:pt x="2" y="327"/>
                  </a:cubicBezTo>
                  <a:cubicBezTo>
                    <a:pt x="32" y="327"/>
                    <a:pt x="32" y="327"/>
                    <a:pt x="32" y="327"/>
                  </a:cubicBezTo>
                  <a:cubicBezTo>
                    <a:pt x="92" y="327"/>
                    <a:pt x="92" y="327"/>
                    <a:pt x="92" y="327"/>
                  </a:cubicBezTo>
                  <a:cubicBezTo>
                    <a:pt x="112" y="327"/>
                    <a:pt x="112" y="327"/>
                    <a:pt x="112" y="327"/>
                  </a:cubicBezTo>
                  <a:cubicBezTo>
                    <a:pt x="172" y="327"/>
                    <a:pt x="172" y="327"/>
                    <a:pt x="172" y="327"/>
                  </a:cubicBezTo>
                  <a:cubicBezTo>
                    <a:pt x="302" y="327"/>
                    <a:pt x="302" y="327"/>
                    <a:pt x="302" y="327"/>
                  </a:cubicBezTo>
                  <a:cubicBezTo>
                    <a:pt x="303" y="327"/>
                    <a:pt x="304" y="326"/>
                    <a:pt x="304" y="325"/>
                  </a:cubicBezTo>
                  <a:cubicBezTo>
                    <a:pt x="304" y="324"/>
                    <a:pt x="303" y="323"/>
                    <a:pt x="302" y="323"/>
                  </a:cubicBezTo>
                  <a:close/>
                  <a:moveTo>
                    <a:pt x="110" y="323"/>
                  </a:moveTo>
                  <a:cubicBezTo>
                    <a:pt x="94" y="323"/>
                    <a:pt x="94" y="323"/>
                    <a:pt x="94" y="323"/>
                  </a:cubicBezTo>
                  <a:cubicBezTo>
                    <a:pt x="94" y="295"/>
                    <a:pt x="94" y="295"/>
                    <a:pt x="94" y="295"/>
                  </a:cubicBezTo>
                  <a:cubicBezTo>
                    <a:pt x="110" y="295"/>
                    <a:pt x="110" y="295"/>
                    <a:pt x="110" y="295"/>
                  </a:cubicBezTo>
                  <a:lnTo>
                    <a:pt x="110" y="323"/>
                  </a:lnTo>
                  <a:close/>
                  <a:moveTo>
                    <a:pt x="170" y="323"/>
                  </a:moveTo>
                  <a:cubicBezTo>
                    <a:pt x="114" y="323"/>
                    <a:pt x="114" y="323"/>
                    <a:pt x="114" y="323"/>
                  </a:cubicBezTo>
                  <a:cubicBezTo>
                    <a:pt x="114" y="293"/>
                    <a:pt x="114" y="293"/>
                    <a:pt x="114" y="293"/>
                  </a:cubicBezTo>
                  <a:cubicBezTo>
                    <a:pt x="114" y="292"/>
                    <a:pt x="113" y="291"/>
                    <a:pt x="112" y="291"/>
                  </a:cubicBezTo>
                  <a:cubicBezTo>
                    <a:pt x="92" y="291"/>
                    <a:pt x="92" y="291"/>
                    <a:pt x="92" y="291"/>
                  </a:cubicBezTo>
                  <a:cubicBezTo>
                    <a:pt x="91" y="291"/>
                    <a:pt x="90" y="292"/>
                    <a:pt x="90" y="293"/>
                  </a:cubicBezTo>
                  <a:cubicBezTo>
                    <a:pt x="90" y="323"/>
                    <a:pt x="90" y="323"/>
                    <a:pt x="90" y="323"/>
                  </a:cubicBezTo>
                  <a:cubicBezTo>
                    <a:pt x="34" y="323"/>
                    <a:pt x="34" y="323"/>
                    <a:pt x="34" y="323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18"/>
                    <a:pt x="37" y="115"/>
                    <a:pt x="41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9" y="115"/>
                    <a:pt x="49" y="115"/>
                    <a:pt x="50" y="114"/>
                  </a:cubicBezTo>
                  <a:cubicBezTo>
                    <a:pt x="50" y="114"/>
                    <a:pt x="50" y="113"/>
                    <a:pt x="50" y="113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50" y="96"/>
                    <a:pt x="51" y="94"/>
                    <a:pt x="52" y="93"/>
                  </a:cubicBezTo>
                  <a:cubicBezTo>
                    <a:pt x="53" y="92"/>
                    <a:pt x="55" y="91"/>
                    <a:pt x="57" y="91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5" y="91"/>
                    <a:pt x="145" y="91"/>
                    <a:pt x="145" y="91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50" y="91"/>
                    <a:pt x="151" y="92"/>
                    <a:pt x="153" y="93"/>
                  </a:cubicBezTo>
                  <a:cubicBezTo>
                    <a:pt x="154" y="94"/>
                    <a:pt x="155" y="96"/>
                    <a:pt x="154" y="97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5" y="114"/>
                    <a:pt x="155" y="114"/>
                  </a:cubicBezTo>
                  <a:cubicBezTo>
                    <a:pt x="155" y="115"/>
                    <a:pt x="156" y="115"/>
                    <a:pt x="156" y="115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67" y="115"/>
                    <a:pt x="170" y="118"/>
                    <a:pt x="170" y="121"/>
                  </a:cubicBezTo>
                  <a:lnTo>
                    <a:pt x="170" y="323"/>
                  </a:lnTo>
                  <a:close/>
                  <a:moveTo>
                    <a:pt x="164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9" y="95"/>
                    <a:pt x="157" y="92"/>
                    <a:pt x="155" y="90"/>
                  </a:cubicBezTo>
                  <a:cubicBezTo>
                    <a:pt x="154" y="88"/>
                    <a:pt x="151" y="87"/>
                    <a:pt x="148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2"/>
                    <a:pt x="149" y="28"/>
                    <a:pt x="152" y="27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8" y="4"/>
                    <a:pt x="228" y="4"/>
                    <a:pt x="229" y="4"/>
                  </a:cubicBezTo>
                  <a:cubicBezTo>
                    <a:pt x="230" y="4"/>
                    <a:pt x="231" y="4"/>
                    <a:pt x="232" y="5"/>
                  </a:cubicBezTo>
                  <a:cubicBezTo>
                    <a:pt x="234" y="6"/>
                    <a:pt x="234" y="7"/>
                    <a:pt x="234" y="9"/>
                  </a:cubicBezTo>
                  <a:cubicBezTo>
                    <a:pt x="234" y="161"/>
                    <a:pt x="234" y="161"/>
                    <a:pt x="234" y="161"/>
                  </a:cubicBezTo>
                  <a:cubicBezTo>
                    <a:pt x="174" y="161"/>
                    <a:pt x="174" y="161"/>
                    <a:pt x="174" y="161"/>
                  </a:cubicBezTo>
                  <a:cubicBezTo>
                    <a:pt x="174" y="121"/>
                    <a:pt x="174" y="121"/>
                    <a:pt x="174" y="121"/>
                  </a:cubicBezTo>
                  <a:cubicBezTo>
                    <a:pt x="174" y="116"/>
                    <a:pt x="170" y="111"/>
                    <a:pt x="164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5" name="Freeform 93"/>
            <p:cNvSpPr>
              <a:spLocks/>
            </p:cNvSpPr>
            <p:nvPr/>
          </p:nvSpPr>
          <p:spPr bwMode="auto">
            <a:xfrm>
              <a:off x="2776538" y="-260350"/>
              <a:ext cx="38100" cy="6350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6" name="Freeform 94"/>
            <p:cNvSpPr>
              <a:spLocks/>
            </p:cNvSpPr>
            <p:nvPr/>
          </p:nvSpPr>
          <p:spPr bwMode="auto">
            <a:xfrm>
              <a:off x="2844800" y="-260350"/>
              <a:ext cx="38100" cy="6350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7" name="Freeform 95"/>
            <p:cNvSpPr>
              <a:spLocks/>
            </p:cNvSpPr>
            <p:nvPr/>
          </p:nvSpPr>
          <p:spPr bwMode="auto">
            <a:xfrm>
              <a:off x="2776538" y="-306387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8" name="Freeform 96"/>
            <p:cNvSpPr>
              <a:spLocks/>
            </p:cNvSpPr>
            <p:nvPr/>
          </p:nvSpPr>
          <p:spPr bwMode="auto">
            <a:xfrm>
              <a:off x="2844800" y="-306387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9" name="Freeform 97"/>
            <p:cNvSpPr>
              <a:spLocks/>
            </p:cNvSpPr>
            <p:nvPr/>
          </p:nvSpPr>
          <p:spPr bwMode="auto">
            <a:xfrm>
              <a:off x="2776538" y="-350837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0" name="Freeform 98"/>
            <p:cNvSpPr>
              <a:spLocks/>
            </p:cNvSpPr>
            <p:nvPr/>
          </p:nvSpPr>
          <p:spPr bwMode="auto">
            <a:xfrm>
              <a:off x="2844800" y="-350837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1" name="Freeform 99"/>
            <p:cNvSpPr>
              <a:spLocks/>
            </p:cNvSpPr>
            <p:nvPr/>
          </p:nvSpPr>
          <p:spPr bwMode="auto">
            <a:xfrm>
              <a:off x="2776538" y="-395287"/>
              <a:ext cx="38100" cy="6350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2" name="Freeform 100"/>
            <p:cNvSpPr>
              <a:spLocks/>
            </p:cNvSpPr>
            <p:nvPr/>
          </p:nvSpPr>
          <p:spPr bwMode="auto">
            <a:xfrm>
              <a:off x="2844800" y="-395287"/>
              <a:ext cx="38100" cy="6350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3" name="Freeform 101"/>
            <p:cNvSpPr>
              <a:spLocks/>
            </p:cNvSpPr>
            <p:nvPr/>
          </p:nvSpPr>
          <p:spPr bwMode="auto">
            <a:xfrm>
              <a:off x="2776538" y="-441325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4" name="Freeform 102"/>
            <p:cNvSpPr>
              <a:spLocks/>
            </p:cNvSpPr>
            <p:nvPr/>
          </p:nvSpPr>
          <p:spPr bwMode="auto">
            <a:xfrm>
              <a:off x="2844800" y="-441325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5" name="Freeform 103"/>
            <p:cNvSpPr>
              <a:spLocks/>
            </p:cNvSpPr>
            <p:nvPr/>
          </p:nvSpPr>
          <p:spPr bwMode="auto">
            <a:xfrm>
              <a:off x="2776538" y="-485775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6" name="Freeform 104"/>
            <p:cNvSpPr>
              <a:spLocks/>
            </p:cNvSpPr>
            <p:nvPr/>
          </p:nvSpPr>
          <p:spPr bwMode="auto">
            <a:xfrm>
              <a:off x="2844800" y="-485775"/>
              <a:ext cx="38100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7" name="Freeform 105"/>
            <p:cNvSpPr>
              <a:spLocks/>
            </p:cNvSpPr>
            <p:nvPr/>
          </p:nvSpPr>
          <p:spPr bwMode="auto">
            <a:xfrm>
              <a:off x="2913063" y="-350837"/>
              <a:ext cx="36512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8" name="Freeform 106"/>
            <p:cNvSpPr>
              <a:spLocks/>
            </p:cNvSpPr>
            <p:nvPr/>
          </p:nvSpPr>
          <p:spPr bwMode="auto">
            <a:xfrm>
              <a:off x="2913063" y="-395287"/>
              <a:ext cx="36512" cy="6350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9" name="Freeform 107"/>
            <p:cNvSpPr>
              <a:spLocks/>
            </p:cNvSpPr>
            <p:nvPr/>
          </p:nvSpPr>
          <p:spPr bwMode="auto">
            <a:xfrm>
              <a:off x="2913063" y="-441325"/>
              <a:ext cx="36512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0" name="Freeform 108"/>
            <p:cNvSpPr>
              <a:spLocks/>
            </p:cNvSpPr>
            <p:nvPr/>
          </p:nvSpPr>
          <p:spPr bwMode="auto">
            <a:xfrm>
              <a:off x="2913063" y="-485775"/>
              <a:ext cx="36512" cy="7938"/>
            </a:xfrm>
            <a:custGeom>
              <a:avLst/>
              <a:gdLst>
                <a:gd name="T0" fmla="*/ 18 w 20"/>
                <a:gd name="T1" fmla="*/ 0 h 4"/>
                <a:gd name="T2" fmla="*/ 2 w 20"/>
                <a:gd name="T3" fmla="*/ 0 h 4"/>
                <a:gd name="T4" fmla="*/ 0 w 20"/>
                <a:gd name="T5" fmla="*/ 2 h 4"/>
                <a:gd name="T6" fmla="*/ 2 w 20"/>
                <a:gd name="T7" fmla="*/ 4 h 4"/>
                <a:gd name="T8" fmla="*/ 18 w 20"/>
                <a:gd name="T9" fmla="*/ 4 h 4"/>
                <a:gd name="T10" fmla="*/ 20 w 20"/>
                <a:gd name="T11" fmla="*/ 2 h 4"/>
                <a:gd name="T12" fmla="*/ 18 w 2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3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7548546" y="1191513"/>
            <a:ext cx="14623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85415"/>
            <a:r>
              <a:rPr lang="nl-BE" sz="1100" b="1" dirty="0" smtClean="0">
                <a:solidFill>
                  <a:srgbClr val="00915A"/>
                </a:solidFill>
                <a:latin typeface="Arial Black" panose="020B0A04020102020204" pitchFamily="34" charset="0"/>
                <a:cs typeface="Arial"/>
              </a:rPr>
              <a:t>EUROPA</a:t>
            </a:r>
            <a:endParaRPr lang="en-US" sz="1100" b="1" dirty="0" err="1" smtClean="0">
              <a:solidFill>
                <a:srgbClr val="00915A"/>
              </a:solidFill>
              <a:latin typeface="Arial Black" panose="020B0A04020102020204" pitchFamily="34" charset="0"/>
              <a:cs typeface="Arial"/>
            </a:endParaRPr>
          </a:p>
        </p:txBody>
      </p:sp>
      <p:sp>
        <p:nvSpPr>
          <p:cNvPr id="435" name="TextBox 434"/>
          <p:cNvSpPr txBox="1"/>
          <p:nvPr/>
        </p:nvSpPr>
        <p:spPr>
          <a:xfrm>
            <a:off x="5999882" y="2890290"/>
            <a:ext cx="14623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085415"/>
            <a:r>
              <a:rPr lang="nl-BE" sz="1100" b="1" dirty="0" smtClean="0">
                <a:solidFill>
                  <a:srgbClr val="A3C338"/>
                </a:solidFill>
                <a:latin typeface="Arial Black" panose="020B0A04020102020204" pitchFamily="34" charset="0"/>
                <a:cs typeface="Arial"/>
              </a:rPr>
              <a:t>AMERICAS</a:t>
            </a:r>
            <a:endParaRPr lang="en-US" sz="1100" b="1" dirty="0" err="1" smtClean="0">
              <a:solidFill>
                <a:srgbClr val="A3C338"/>
              </a:solidFill>
              <a:latin typeface="Arial Black" panose="020B0A040201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241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 smtClean="0"/>
              <a:t>YIELDS</a:t>
            </a:r>
            <a:endParaRPr lang="fr-BE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A3D489-B980-A440-BB54-BF18E58374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</a:rPr>
              <a:pPr defTabSz="1211878">
                <a:defRPr/>
              </a:pPr>
              <a:t>19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INVESTMENT MARKET</a:t>
            </a:r>
            <a:endParaRPr lang="fr-BE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6ABD2AF-975D-A24E-B342-E8F35C8B80A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Presentation</a:t>
            </a:r>
            <a:r>
              <a:rPr lang="fr-FR" dirty="0" smtClean="0"/>
              <a:t> - Q4 2020</a:t>
            </a:r>
            <a:endParaRPr lang="fr-FR" dirty="0"/>
          </a:p>
        </p:txBody>
      </p:sp>
      <p:sp>
        <p:nvSpPr>
          <p:cNvPr id="444" name="Rectangle 443">
            <a:extLst>
              <a:ext uri="{FF2B5EF4-FFF2-40B4-BE49-F238E27FC236}">
                <a16:creationId xmlns:a16="http://schemas.microsoft.com/office/drawing/2014/main" id="{FC5B9B61-F788-5B49-AF84-E2B56FAFB846}"/>
              </a:ext>
            </a:extLst>
          </p:cNvPr>
          <p:cNvSpPr/>
          <p:nvPr/>
        </p:nvSpPr>
        <p:spPr>
          <a:xfrm>
            <a:off x="7582958" y="0"/>
            <a:ext cx="4612217" cy="6242050"/>
          </a:xfrm>
          <a:prstGeom prst="rect">
            <a:avLst/>
          </a:prstGeom>
          <a:solidFill>
            <a:srgbClr val="1D2C3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fr-FR" sz="1400" dirty="0">
              <a:solidFill>
                <a:srgbClr val="000000"/>
              </a:solidFill>
              <a:latin typeface="Arial" panose="020B0604020202020204"/>
            </a:endParaRPr>
          </a:p>
        </p:txBody>
      </p:sp>
      <p:grpSp>
        <p:nvGrpSpPr>
          <p:cNvPr id="445" name="Groupe 54">
            <a:extLst>
              <a:ext uri="{FF2B5EF4-FFF2-40B4-BE49-F238E27FC236}">
                <a16:creationId xmlns:a16="http://schemas.microsoft.com/office/drawing/2014/main" id="{F42B5DF4-9133-784F-9F60-33B7A866D075}"/>
              </a:ext>
            </a:extLst>
          </p:cNvPr>
          <p:cNvGrpSpPr/>
          <p:nvPr/>
        </p:nvGrpSpPr>
        <p:grpSpPr>
          <a:xfrm>
            <a:off x="7753771" y="2098761"/>
            <a:ext cx="4248471" cy="1632357"/>
            <a:chOff x="5778646" y="1814332"/>
            <a:chExt cx="3374098" cy="1632357"/>
          </a:xfrm>
        </p:grpSpPr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EEAEA019-4190-D14E-AAE5-18A1C29F7A13}"/>
                </a:ext>
              </a:extLst>
            </p:cNvPr>
            <p:cNvSpPr/>
            <p:nvPr/>
          </p:nvSpPr>
          <p:spPr>
            <a:xfrm>
              <a:off x="5778646" y="1814332"/>
              <a:ext cx="33740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8000" b="1" dirty="0" smtClean="0">
                  <a:solidFill>
                    <a:schemeClr val="bg1"/>
                  </a:solidFill>
                  <a:cs typeface="Arial" pitchFamily="34" charset="0"/>
                </a:rPr>
                <a:t>3.70%</a:t>
              </a:r>
              <a:endParaRPr lang="fr-FR" sz="8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7BF7618F-F013-D34B-BE2D-83F2FEF5D680}"/>
                </a:ext>
              </a:extLst>
            </p:cNvPr>
            <p:cNvSpPr/>
            <p:nvPr/>
          </p:nvSpPr>
          <p:spPr>
            <a:xfrm>
              <a:off x="6373151" y="3046579"/>
              <a:ext cx="21850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2000" dirty="0" smtClean="0">
                  <a:solidFill>
                    <a:schemeClr val="bg1"/>
                  </a:solidFill>
                  <a:cs typeface="Arial" pitchFamily="34" charset="0"/>
                </a:rPr>
                <a:t>Prime office </a:t>
              </a:r>
              <a:r>
                <a:rPr lang="fr-FR" sz="2000" dirty="0" err="1" smtClean="0">
                  <a:solidFill>
                    <a:schemeClr val="bg1"/>
                  </a:solidFill>
                  <a:cs typeface="Arial" pitchFamily="34" charset="0"/>
                </a:rPr>
                <a:t>yield</a:t>
              </a:r>
              <a:endParaRPr lang="fr-FR" sz="2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pic>
        <p:nvPicPr>
          <p:cNvPr id="449" name="Graphique 22">
            <a:extLst>
              <a:ext uri="{FF2B5EF4-FFF2-40B4-BE49-F238E27FC236}">
                <a16:creationId xmlns:a16="http://schemas.microsoft.com/office/drawing/2014/main" id="{3AC8D92B-DA67-9B4E-A5E3-E9C2202A8A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8905899" y="585008"/>
            <a:ext cx="1623814" cy="1623814"/>
          </a:xfrm>
          <a:prstGeom prst="rect">
            <a:avLst/>
          </a:prstGeom>
        </p:spPr>
      </p:pic>
      <p:graphicFrame>
        <p:nvGraphicFramePr>
          <p:cNvPr id="15" name="Char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23586"/>
              </p:ext>
            </p:extLst>
          </p:nvPr>
        </p:nvGraphicFramePr>
        <p:xfrm>
          <a:off x="346838" y="1317488"/>
          <a:ext cx="6893600" cy="4620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</p:spTree>
    <p:extLst>
      <p:ext uri="{BB962C8B-B14F-4D97-AF65-F5344CB8AC3E}">
        <p14:creationId xmlns:p14="http://schemas.microsoft.com/office/powerpoint/2010/main" val="25238621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541" y="2"/>
            <a:ext cx="12122149" cy="6888027"/>
          </a:xfrm>
          <a:prstGeom prst="rect">
            <a:avLst/>
          </a:prstGeom>
          <a:solidFill>
            <a:srgbClr val="003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073" tIns="60532" rIns="121073" bIns="60532" rtlCol="0" anchor="ctr"/>
          <a:lstStyle/>
          <a:p>
            <a:pPr algn="ctr" defTabSz="1210634"/>
            <a:endParaRPr lang="pt-PT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866" y="-17051"/>
            <a:ext cx="2500526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23414" y="-17051"/>
            <a:ext cx="2422069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99679" y="-17051"/>
            <a:ext cx="2422069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321747" y="-17051"/>
            <a:ext cx="2422069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721540" y="-17051"/>
            <a:ext cx="2437147" cy="6903023"/>
          </a:xfrm>
          <a:prstGeom prst="rect">
            <a:avLst/>
          </a:prstGeom>
          <a:solidFill>
            <a:srgbClr val="00915A"/>
          </a:solidFill>
          <a:ln w="31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171" tIns="89734" rIns="91171" bIns="897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1746"/>
            <a:endParaRPr lang="pt-PT" sz="1500" kern="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ZoneTexte 2"/>
          <p:cNvSpPr txBox="1"/>
          <p:nvPr/>
        </p:nvSpPr>
        <p:spPr>
          <a:xfrm>
            <a:off x="22869" y="2637713"/>
            <a:ext cx="12120721" cy="737842"/>
          </a:xfrm>
          <a:prstGeom prst="rect">
            <a:avLst/>
          </a:prstGeom>
          <a:noFill/>
        </p:spPr>
        <p:txBody>
          <a:bodyPr wrap="square" lIns="121113" tIns="60553" rIns="121113" bIns="60553" rtlCol="0">
            <a:spAutoFit/>
          </a:bodyPr>
          <a:lstStyle/>
          <a:p>
            <a:pPr algn="ctr" defTabSz="1211049"/>
            <a:r>
              <a:rPr lang="fr-FR" sz="4000" b="1" cap="all" spc="600" dirty="0">
                <a:solidFill>
                  <a:srgbClr val="FFFFFF"/>
                </a:solidFill>
                <a:ea typeface="+mj-ea"/>
                <a:cs typeface="+mj-cs"/>
              </a:rPr>
              <a:t>OCCUPIER MARKET</a:t>
            </a:r>
            <a:endParaRPr lang="en-US" sz="4800" spc="600" dirty="0">
              <a:solidFill>
                <a:srgbClr val="FFFFFF"/>
              </a:solidFill>
              <a:latin typeface="BNPP Expanded Sans" pitchFamily="50" charset="0"/>
              <a:cs typeface="Arial" panose="020B0604020202020204" pitchFamily="34" charset="0"/>
            </a:endParaRPr>
          </a:p>
        </p:txBody>
      </p:sp>
      <p:sp>
        <p:nvSpPr>
          <p:cNvPr id="24" name="Subtitle 3"/>
          <p:cNvSpPr txBox="1">
            <a:spLocks/>
          </p:cNvSpPr>
          <p:nvPr/>
        </p:nvSpPr>
        <p:spPr>
          <a:xfrm>
            <a:off x="2334396" y="3768006"/>
            <a:ext cx="7526384" cy="432100"/>
          </a:xfrm>
          <a:prstGeom prst="rect">
            <a:avLst/>
          </a:prstGeom>
        </p:spPr>
        <p:txBody>
          <a:bodyPr lIns="121134" tIns="60564" rIns="121134" bIns="60564" anchor="ctr">
            <a:noAutofit/>
          </a:bodyPr>
          <a:lstStyle>
            <a:lvl1pPr marL="0" indent="0" algn="l" defTabSz="914087" rtl="0" eaLnBrk="1" latinLnBrk="0" hangingPunct="1">
              <a:spcBef>
                <a:spcPts val="200"/>
              </a:spcBef>
              <a:buClr>
                <a:schemeClr val="accent4"/>
              </a:buClr>
              <a:buSzPct val="100000"/>
              <a:buFontTx/>
              <a:buNone/>
              <a:defRPr sz="2500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044" indent="0" algn="ctr" defTabSz="914087" rtl="0" eaLnBrk="1" latinLnBrk="0" hangingPunct="1">
              <a:spcBef>
                <a:spcPts val="200"/>
              </a:spcBef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087" indent="0" algn="ctr" defTabSz="914087" rtl="0" eaLnBrk="1" latinLnBrk="0" hangingPunct="1">
              <a:spcBef>
                <a:spcPts val="200"/>
              </a:spcBef>
              <a:buFont typeface="Wingdings" panose="05000000000000000000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132" indent="0" algn="ctr" defTabSz="914087" rtl="0" eaLnBrk="1" latinLnBrk="0" hangingPunct="1">
              <a:spcBef>
                <a:spcPts val="200"/>
              </a:spcBef>
              <a:buFont typeface="Wingdings" panose="05000000000000000000" pitchFamily="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175" indent="0" algn="ctr" defTabSz="914087" rtl="0" eaLnBrk="1" latinLnBrk="0" hangingPunct="1">
              <a:spcBef>
                <a:spcPts val="200"/>
              </a:spcBef>
              <a:buFontTx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219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262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306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350" indent="0" algn="ctr" defTabSz="91408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1256">
              <a:buClr>
                <a:srgbClr val="52CDC5"/>
              </a:buClr>
              <a:defRPr/>
            </a:pPr>
            <a:r>
              <a:rPr lang="en-GB" sz="2000" cap="none" spc="300" dirty="0" smtClean="0">
                <a:solidFill>
                  <a:schemeClr val="bg1"/>
                </a:solidFill>
                <a:latin typeface="+mn-lt"/>
              </a:rPr>
              <a:t>DYNAMIC YEAR</a:t>
            </a:r>
            <a:endParaRPr lang="en-GB" sz="2000" cap="none" spc="3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5238446" y="3525827"/>
            <a:ext cx="17182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-202811" y="3525827"/>
            <a:ext cx="563115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861274" y="3525827"/>
            <a:ext cx="52973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>
            <a:extLst>
              <a:ext uri="{FF2B5EF4-FFF2-40B4-BE49-F238E27FC236}">
                <a16:creationId xmlns:a16="http://schemas.microsoft.com/office/drawing/2014/main" id="{897E44D7-FA5D-9649-8B93-360ACECEA1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1530" y="146927"/>
            <a:ext cx="1737320" cy="48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17627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8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71EA87-3EB2-4896-9CB7-2B44FB02AB2E}"/>
              </a:ext>
            </a:extLst>
          </p:cNvPr>
          <p:cNvSpPr/>
          <p:nvPr/>
        </p:nvSpPr>
        <p:spPr>
          <a:xfrm>
            <a:off x="0" y="0"/>
            <a:ext cx="12195175" cy="685958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BF0C063-99C4-AB4C-B967-1C87F970C7E0}"/>
              </a:ext>
            </a:extLst>
          </p:cNvPr>
          <p:cNvSpPr/>
          <p:nvPr/>
        </p:nvSpPr>
        <p:spPr>
          <a:xfrm>
            <a:off x="3657213" y="2921964"/>
            <a:ext cx="48807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6000" b="1" dirty="0">
                <a:solidFill>
                  <a:srgbClr val="FFFFFF"/>
                </a:solidFill>
                <a:latin typeface="+mj-lt"/>
              </a:rPr>
              <a:t>THANK YOU</a:t>
            </a:r>
            <a:endParaRPr lang="pt-PT" sz="6000" b="1" dirty="0">
              <a:solidFill>
                <a:srgbClr val="FFFFFF"/>
              </a:solidFill>
              <a:latin typeface="+mj-lt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F7C5B11-7847-8346-99F8-FA1945F3F931}"/>
              </a:ext>
            </a:extLst>
          </p:cNvPr>
          <p:cNvGrpSpPr/>
          <p:nvPr/>
        </p:nvGrpSpPr>
        <p:grpSpPr>
          <a:xfrm>
            <a:off x="5376563" y="4663059"/>
            <a:ext cx="408796" cy="408796"/>
            <a:chOff x="5039709" y="3047513"/>
            <a:chExt cx="741664" cy="741664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2C01318F-000C-5E4E-BACE-A7F7549D5243}"/>
                </a:ext>
              </a:extLst>
            </p:cNvPr>
            <p:cNvSpPr/>
            <p:nvPr/>
          </p:nvSpPr>
          <p:spPr>
            <a:xfrm>
              <a:off x="5039709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6" name="Freeform 85">
              <a:extLst>
                <a:ext uri="{FF2B5EF4-FFF2-40B4-BE49-F238E27FC236}">
                  <a16:creationId xmlns:a16="http://schemas.microsoft.com/office/drawing/2014/main" id="{337815A4-2A95-8A4B-BF1C-DDC33A65C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5144" y="3245164"/>
              <a:ext cx="430794" cy="346362"/>
            </a:xfrm>
            <a:custGeom>
              <a:avLst/>
              <a:gdLst>
                <a:gd name="T0" fmla="*/ 461 w 462"/>
                <a:gd name="T1" fmla="*/ 45 h 374"/>
                <a:gd name="T2" fmla="*/ 461 w 462"/>
                <a:gd name="T3" fmla="*/ 45 h 374"/>
                <a:gd name="T4" fmla="*/ 408 w 462"/>
                <a:gd name="T5" fmla="*/ 63 h 374"/>
                <a:gd name="T6" fmla="*/ 443 w 462"/>
                <a:gd name="T7" fmla="*/ 10 h 374"/>
                <a:gd name="T8" fmla="*/ 389 w 462"/>
                <a:gd name="T9" fmla="*/ 36 h 374"/>
                <a:gd name="T10" fmla="*/ 319 w 462"/>
                <a:gd name="T11" fmla="*/ 0 h 374"/>
                <a:gd name="T12" fmla="*/ 221 w 462"/>
                <a:gd name="T13" fmla="*/ 98 h 374"/>
                <a:gd name="T14" fmla="*/ 230 w 462"/>
                <a:gd name="T15" fmla="*/ 116 h 374"/>
                <a:gd name="T16" fmla="*/ 35 w 462"/>
                <a:gd name="T17" fmla="*/ 19 h 374"/>
                <a:gd name="T18" fmla="*/ 17 w 462"/>
                <a:gd name="T19" fmla="*/ 72 h 374"/>
                <a:gd name="T20" fmla="*/ 61 w 462"/>
                <a:gd name="T21" fmla="*/ 151 h 374"/>
                <a:gd name="T22" fmla="*/ 17 w 462"/>
                <a:gd name="T23" fmla="*/ 134 h 374"/>
                <a:gd name="T24" fmla="*/ 17 w 462"/>
                <a:gd name="T25" fmla="*/ 134 h 374"/>
                <a:gd name="T26" fmla="*/ 98 w 462"/>
                <a:gd name="T27" fmla="*/ 231 h 374"/>
                <a:gd name="T28" fmla="*/ 70 w 462"/>
                <a:gd name="T29" fmla="*/ 231 h 374"/>
                <a:gd name="T30" fmla="*/ 53 w 462"/>
                <a:gd name="T31" fmla="*/ 231 h 374"/>
                <a:gd name="T32" fmla="*/ 142 w 462"/>
                <a:gd name="T33" fmla="*/ 294 h 374"/>
                <a:gd name="T34" fmla="*/ 26 w 462"/>
                <a:gd name="T35" fmla="*/ 338 h 374"/>
                <a:gd name="T36" fmla="*/ 0 w 462"/>
                <a:gd name="T37" fmla="*/ 338 h 374"/>
                <a:gd name="T38" fmla="*/ 142 w 462"/>
                <a:gd name="T39" fmla="*/ 373 h 374"/>
                <a:gd name="T40" fmla="*/ 408 w 462"/>
                <a:gd name="T41" fmla="*/ 107 h 374"/>
                <a:gd name="T42" fmla="*/ 408 w 462"/>
                <a:gd name="T43" fmla="*/ 98 h 374"/>
                <a:gd name="T44" fmla="*/ 461 w 462"/>
                <a:gd name="T45" fmla="*/ 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lnTo>
                    <a:pt x="17" y="134"/>
                  </a:ln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91424" tIns="45712" rIns="91424" bIns="45712" anchor="ctr"/>
            <a:lstStyle/>
            <a:p>
              <a:pPr defTabSz="1823753">
                <a:defRPr/>
              </a:pPr>
              <a:endParaRPr lang="en-US" sz="1600" kern="0" dirty="0">
                <a:solidFill>
                  <a:srgbClr val="91969B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3E05658-FB14-6E41-87CC-394644DCEEB6}"/>
              </a:ext>
            </a:extLst>
          </p:cNvPr>
          <p:cNvGrpSpPr/>
          <p:nvPr/>
        </p:nvGrpSpPr>
        <p:grpSpPr>
          <a:xfrm>
            <a:off x="5893189" y="4663059"/>
            <a:ext cx="408796" cy="408796"/>
            <a:chOff x="5899000" y="3047513"/>
            <a:chExt cx="741664" cy="741664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D819AD68-C42A-F74F-B447-408A215FE663}"/>
                </a:ext>
              </a:extLst>
            </p:cNvPr>
            <p:cNvSpPr/>
            <p:nvPr/>
          </p:nvSpPr>
          <p:spPr>
            <a:xfrm>
              <a:off x="5899000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9" name="Freeform 75">
              <a:extLst>
                <a:ext uri="{FF2B5EF4-FFF2-40B4-BE49-F238E27FC236}">
                  <a16:creationId xmlns:a16="http://schemas.microsoft.com/office/drawing/2014/main" id="{5935C9F2-4B52-3C49-8987-F732E65E3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086" y="3218192"/>
              <a:ext cx="215493" cy="400306"/>
            </a:xfrm>
            <a:custGeom>
              <a:avLst/>
              <a:gdLst>
                <a:gd name="T0" fmla="*/ 248 w 249"/>
                <a:gd name="T1" fmla="*/ 80 h 453"/>
                <a:gd name="T2" fmla="*/ 248 w 249"/>
                <a:gd name="T3" fmla="*/ 80 h 453"/>
                <a:gd name="T4" fmla="*/ 177 w 249"/>
                <a:gd name="T5" fmla="*/ 80 h 453"/>
                <a:gd name="T6" fmla="*/ 160 w 249"/>
                <a:gd name="T7" fmla="*/ 107 h 453"/>
                <a:gd name="T8" fmla="*/ 160 w 249"/>
                <a:gd name="T9" fmla="*/ 160 h 453"/>
                <a:gd name="T10" fmla="*/ 248 w 249"/>
                <a:gd name="T11" fmla="*/ 160 h 453"/>
                <a:gd name="T12" fmla="*/ 248 w 249"/>
                <a:gd name="T13" fmla="*/ 231 h 453"/>
                <a:gd name="T14" fmla="*/ 160 w 249"/>
                <a:gd name="T15" fmla="*/ 231 h 453"/>
                <a:gd name="T16" fmla="*/ 160 w 249"/>
                <a:gd name="T17" fmla="*/ 452 h 453"/>
                <a:gd name="T18" fmla="*/ 79 w 249"/>
                <a:gd name="T19" fmla="*/ 452 h 453"/>
                <a:gd name="T20" fmla="*/ 79 w 249"/>
                <a:gd name="T21" fmla="*/ 231 h 453"/>
                <a:gd name="T22" fmla="*/ 0 w 249"/>
                <a:gd name="T23" fmla="*/ 231 h 453"/>
                <a:gd name="T24" fmla="*/ 0 w 249"/>
                <a:gd name="T25" fmla="*/ 160 h 453"/>
                <a:gd name="T26" fmla="*/ 79 w 249"/>
                <a:gd name="T27" fmla="*/ 160 h 453"/>
                <a:gd name="T28" fmla="*/ 79 w 249"/>
                <a:gd name="T29" fmla="*/ 116 h 453"/>
                <a:gd name="T30" fmla="*/ 177 w 249"/>
                <a:gd name="T31" fmla="*/ 0 h 453"/>
                <a:gd name="T32" fmla="*/ 248 w 249"/>
                <a:gd name="T33" fmla="*/ 0 h 453"/>
                <a:gd name="T34" fmla="*/ 248 w 249"/>
                <a:gd name="T35" fmla="*/ 8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91424" tIns="45712" rIns="91424" bIns="45712" anchor="ctr"/>
            <a:lstStyle/>
            <a:p>
              <a:pPr defTabSz="1823753">
                <a:defRPr/>
              </a:pPr>
              <a:endParaRPr lang="en-US" sz="1600" kern="0" dirty="0">
                <a:solidFill>
                  <a:srgbClr val="91969B"/>
                </a:solidFill>
                <a:latin typeface="BNPP Sans Light" pitchFamily="50" charset="0"/>
              </a:endParaRP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A359167-9AE1-9A4A-A2B6-3DC30A64BE79}"/>
              </a:ext>
            </a:extLst>
          </p:cNvPr>
          <p:cNvGrpSpPr/>
          <p:nvPr/>
        </p:nvGrpSpPr>
        <p:grpSpPr>
          <a:xfrm>
            <a:off x="6926440" y="4663059"/>
            <a:ext cx="408796" cy="408796"/>
            <a:chOff x="7617580" y="3047513"/>
            <a:chExt cx="741664" cy="741664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75E7A6B1-859C-A64E-8A8D-F9A8312FB743}"/>
                </a:ext>
              </a:extLst>
            </p:cNvPr>
            <p:cNvSpPr/>
            <p:nvPr/>
          </p:nvSpPr>
          <p:spPr>
            <a:xfrm>
              <a:off x="7617580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63F97AEC-EB23-8D43-8396-9877928BDD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208" y="3211601"/>
              <a:ext cx="414408" cy="413489"/>
            </a:xfrm>
            <a:custGeom>
              <a:avLst/>
              <a:gdLst>
                <a:gd name="T0" fmla="*/ 1101028 w 204"/>
                <a:gd name="T1" fmla="*/ 0 h 204"/>
                <a:gd name="T2" fmla="*/ 261830 w 204"/>
                <a:gd name="T3" fmla="*/ 0 h 204"/>
                <a:gd name="T4" fmla="*/ 0 w 204"/>
                <a:gd name="T5" fmla="*/ 261344 h 204"/>
                <a:gd name="T6" fmla="*/ 0 w 204"/>
                <a:gd name="T7" fmla="*/ 542791 h 204"/>
                <a:gd name="T8" fmla="*/ 0 w 204"/>
                <a:gd name="T9" fmla="*/ 1098985 h 204"/>
                <a:gd name="T10" fmla="*/ 261830 w 204"/>
                <a:gd name="T11" fmla="*/ 1367030 h 204"/>
                <a:gd name="T12" fmla="*/ 1101028 w 204"/>
                <a:gd name="T13" fmla="*/ 1367030 h 204"/>
                <a:gd name="T14" fmla="*/ 1369571 w 204"/>
                <a:gd name="T15" fmla="*/ 1098985 h 204"/>
                <a:gd name="T16" fmla="*/ 1369571 w 204"/>
                <a:gd name="T17" fmla="*/ 542791 h 204"/>
                <a:gd name="T18" fmla="*/ 1369571 w 204"/>
                <a:gd name="T19" fmla="*/ 261344 h 204"/>
                <a:gd name="T20" fmla="*/ 1101028 w 204"/>
                <a:gd name="T21" fmla="*/ 0 h 204"/>
                <a:gd name="T22" fmla="*/ 1181591 w 204"/>
                <a:gd name="T23" fmla="*/ 154126 h 204"/>
                <a:gd name="T24" fmla="*/ 1208445 w 204"/>
                <a:gd name="T25" fmla="*/ 154126 h 204"/>
                <a:gd name="T26" fmla="*/ 1208445 w 204"/>
                <a:gd name="T27" fmla="*/ 187632 h 204"/>
                <a:gd name="T28" fmla="*/ 1208445 w 204"/>
                <a:gd name="T29" fmla="*/ 388665 h 204"/>
                <a:gd name="T30" fmla="*/ 980183 w 204"/>
                <a:gd name="T31" fmla="*/ 388665 h 204"/>
                <a:gd name="T32" fmla="*/ 980183 w 204"/>
                <a:gd name="T33" fmla="*/ 160827 h 204"/>
                <a:gd name="T34" fmla="*/ 1181591 w 204"/>
                <a:gd name="T35" fmla="*/ 154126 h 204"/>
                <a:gd name="T36" fmla="*/ 490092 w 204"/>
                <a:gd name="T37" fmla="*/ 542791 h 204"/>
                <a:gd name="T38" fmla="*/ 684786 w 204"/>
                <a:gd name="T39" fmla="*/ 442274 h 204"/>
                <a:gd name="T40" fmla="*/ 879479 w 204"/>
                <a:gd name="T41" fmla="*/ 542791 h 204"/>
                <a:gd name="T42" fmla="*/ 926475 w 204"/>
                <a:gd name="T43" fmla="*/ 683515 h 204"/>
                <a:gd name="T44" fmla="*/ 684786 w 204"/>
                <a:gd name="T45" fmla="*/ 924756 h 204"/>
                <a:gd name="T46" fmla="*/ 443097 w 204"/>
                <a:gd name="T47" fmla="*/ 683515 h 204"/>
                <a:gd name="T48" fmla="*/ 490092 w 204"/>
                <a:gd name="T49" fmla="*/ 542791 h 204"/>
                <a:gd name="T50" fmla="*/ 1235299 w 204"/>
                <a:gd name="T51" fmla="*/ 1098985 h 204"/>
                <a:gd name="T52" fmla="*/ 1101028 w 204"/>
                <a:gd name="T53" fmla="*/ 1233007 h 204"/>
                <a:gd name="T54" fmla="*/ 261830 w 204"/>
                <a:gd name="T55" fmla="*/ 1233007 h 204"/>
                <a:gd name="T56" fmla="*/ 134272 w 204"/>
                <a:gd name="T57" fmla="*/ 1098985 h 204"/>
                <a:gd name="T58" fmla="*/ 134272 w 204"/>
                <a:gd name="T59" fmla="*/ 542791 h 204"/>
                <a:gd name="T60" fmla="*/ 335679 w 204"/>
                <a:gd name="T61" fmla="*/ 542791 h 204"/>
                <a:gd name="T62" fmla="*/ 308825 w 204"/>
                <a:gd name="T63" fmla="*/ 683515 h 204"/>
                <a:gd name="T64" fmla="*/ 684786 w 204"/>
                <a:gd name="T65" fmla="*/ 1058778 h 204"/>
                <a:gd name="T66" fmla="*/ 1054033 w 204"/>
                <a:gd name="T67" fmla="*/ 683515 h 204"/>
                <a:gd name="T68" fmla="*/ 1027178 w 204"/>
                <a:gd name="T69" fmla="*/ 542791 h 204"/>
                <a:gd name="T70" fmla="*/ 1235299 w 204"/>
                <a:gd name="T71" fmla="*/ 542791 h 204"/>
                <a:gd name="T72" fmla="*/ 1235299 w 204"/>
                <a:gd name="T73" fmla="*/ 1098985 h 20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630" tIns="22816" rIns="45630" bIns="22816"/>
            <a:lstStyle/>
            <a:p>
              <a:pPr defTabSz="542666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300" kern="0">
                <a:solidFill>
                  <a:prstClr val="black"/>
                </a:solidFill>
                <a:latin typeface="Calibri"/>
                <a:ea typeface="MS PGothic" pitchFamily="34" charset="-128"/>
              </a:endParaRP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5375E6C-35F2-ED41-9365-0098280F63AC}"/>
              </a:ext>
            </a:extLst>
          </p:cNvPr>
          <p:cNvGrpSpPr/>
          <p:nvPr/>
        </p:nvGrpSpPr>
        <p:grpSpPr>
          <a:xfrm>
            <a:off x="4859938" y="4663059"/>
            <a:ext cx="408796" cy="408796"/>
            <a:chOff x="4169003" y="3047513"/>
            <a:chExt cx="741664" cy="741664"/>
          </a:xfrm>
        </p:grpSpPr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2AFB262-7CD8-154D-8151-0B6225A314B2}"/>
                </a:ext>
              </a:extLst>
            </p:cNvPr>
            <p:cNvSpPr/>
            <p:nvPr/>
          </p:nvSpPr>
          <p:spPr>
            <a:xfrm>
              <a:off x="4169003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961EB18-849C-4345-8C67-813EE32EBD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8120" y="3227006"/>
              <a:ext cx="383431" cy="382677"/>
            </a:xfrm>
            <a:custGeom>
              <a:avLst/>
              <a:gdLst>
                <a:gd name="T0" fmla="*/ 106 w 114"/>
                <a:gd name="T1" fmla="*/ 0 h 114"/>
                <a:gd name="T2" fmla="*/ 8 w 114"/>
                <a:gd name="T3" fmla="*/ 0 h 114"/>
                <a:gd name="T4" fmla="*/ 0 w 114"/>
                <a:gd name="T5" fmla="*/ 8 h 114"/>
                <a:gd name="T6" fmla="*/ 0 w 114"/>
                <a:gd name="T7" fmla="*/ 106 h 114"/>
                <a:gd name="T8" fmla="*/ 8 w 114"/>
                <a:gd name="T9" fmla="*/ 114 h 114"/>
                <a:gd name="T10" fmla="*/ 106 w 114"/>
                <a:gd name="T11" fmla="*/ 114 h 114"/>
                <a:gd name="T12" fmla="*/ 114 w 114"/>
                <a:gd name="T13" fmla="*/ 106 h 114"/>
                <a:gd name="T14" fmla="*/ 114 w 114"/>
                <a:gd name="T15" fmla="*/ 8 h 114"/>
                <a:gd name="T16" fmla="*/ 106 w 114"/>
                <a:gd name="T17" fmla="*/ 0 h 114"/>
                <a:gd name="T18" fmla="*/ 35 w 114"/>
                <a:gd name="T19" fmla="*/ 96 h 114"/>
                <a:gd name="T20" fmla="*/ 17 w 114"/>
                <a:gd name="T21" fmla="*/ 96 h 114"/>
                <a:gd name="T22" fmla="*/ 17 w 114"/>
                <a:gd name="T23" fmla="*/ 44 h 114"/>
                <a:gd name="T24" fmla="*/ 35 w 114"/>
                <a:gd name="T25" fmla="*/ 44 h 114"/>
                <a:gd name="T26" fmla="*/ 35 w 114"/>
                <a:gd name="T27" fmla="*/ 96 h 114"/>
                <a:gd name="T28" fmla="*/ 26 w 114"/>
                <a:gd name="T29" fmla="*/ 37 h 114"/>
                <a:gd name="T30" fmla="*/ 26 w 114"/>
                <a:gd name="T31" fmla="*/ 37 h 114"/>
                <a:gd name="T32" fmla="*/ 16 w 114"/>
                <a:gd name="T33" fmla="*/ 28 h 114"/>
                <a:gd name="T34" fmla="*/ 26 w 114"/>
                <a:gd name="T35" fmla="*/ 19 h 114"/>
                <a:gd name="T36" fmla="*/ 36 w 114"/>
                <a:gd name="T37" fmla="*/ 28 h 114"/>
                <a:gd name="T38" fmla="*/ 26 w 114"/>
                <a:gd name="T39" fmla="*/ 37 h 114"/>
                <a:gd name="T40" fmla="*/ 97 w 114"/>
                <a:gd name="T41" fmla="*/ 96 h 114"/>
                <a:gd name="T42" fmla="*/ 80 w 114"/>
                <a:gd name="T43" fmla="*/ 96 h 114"/>
                <a:gd name="T44" fmla="*/ 80 w 114"/>
                <a:gd name="T45" fmla="*/ 68 h 114"/>
                <a:gd name="T46" fmla="*/ 71 w 114"/>
                <a:gd name="T47" fmla="*/ 56 h 114"/>
                <a:gd name="T48" fmla="*/ 62 w 114"/>
                <a:gd name="T49" fmla="*/ 63 h 114"/>
                <a:gd name="T50" fmla="*/ 61 w 114"/>
                <a:gd name="T51" fmla="*/ 67 h 114"/>
                <a:gd name="T52" fmla="*/ 61 w 114"/>
                <a:gd name="T53" fmla="*/ 96 h 114"/>
                <a:gd name="T54" fmla="*/ 44 w 114"/>
                <a:gd name="T55" fmla="*/ 96 h 114"/>
                <a:gd name="T56" fmla="*/ 44 w 114"/>
                <a:gd name="T57" fmla="*/ 44 h 114"/>
                <a:gd name="T58" fmla="*/ 61 w 114"/>
                <a:gd name="T59" fmla="*/ 44 h 114"/>
                <a:gd name="T60" fmla="*/ 61 w 114"/>
                <a:gd name="T61" fmla="*/ 51 h 114"/>
                <a:gd name="T62" fmla="*/ 77 w 114"/>
                <a:gd name="T63" fmla="*/ 43 h 114"/>
                <a:gd name="T64" fmla="*/ 97 w 114"/>
                <a:gd name="T65" fmla="*/ 66 h 114"/>
                <a:gd name="T66" fmla="*/ 97 w 114"/>
                <a:gd name="T67" fmla="*/ 9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4">
                  <a:moveTo>
                    <a:pt x="10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1"/>
                    <a:pt x="4" y="114"/>
                    <a:pt x="8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10" y="114"/>
                    <a:pt x="114" y="111"/>
                    <a:pt x="114" y="106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3"/>
                    <a:pt x="110" y="0"/>
                    <a:pt x="106" y="0"/>
                  </a:cubicBezTo>
                  <a:close/>
                  <a:moveTo>
                    <a:pt x="35" y="96"/>
                  </a:moveTo>
                  <a:cubicBezTo>
                    <a:pt x="17" y="96"/>
                    <a:pt x="17" y="96"/>
                    <a:pt x="17" y="96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35" y="44"/>
                    <a:pt x="35" y="44"/>
                    <a:pt x="35" y="44"/>
                  </a:cubicBezTo>
                  <a:lnTo>
                    <a:pt x="35" y="96"/>
                  </a:lnTo>
                  <a:close/>
                  <a:moveTo>
                    <a:pt x="26" y="37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0" y="37"/>
                    <a:pt x="16" y="33"/>
                    <a:pt x="16" y="28"/>
                  </a:cubicBezTo>
                  <a:cubicBezTo>
                    <a:pt x="16" y="23"/>
                    <a:pt x="20" y="19"/>
                    <a:pt x="26" y="19"/>
                  </a:cubicBezTo>
                  <a:cubicBezTo>
                    <a:pt x="32" y="19"/>
                    <a:pt x="36" y="23"/>
                    <a:pt x="36" y="28"/>
                  </a:cubicBezTo>
                  <a:cubicBezTo>
                    <a:pt x="36" y="33"/>
                    <a:pt x="32" y="37"/>
                    <a:pt x="26" y="37"/>
                  </a:cubicBezTo>
                  <a:close/>
                  <a:moveTo>
                    <a:pt x="97" y="96"/>
                  </a:moveTo>
                  <a:cubicBezTo>
                    <a:pt x="80" y="96"/>
                    <a:pt x="80" y="96"/>
                    <a:pt x="80" y="96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1"/>
                    <a:pt x="77" y="56"/>
                    <a:pt x="71" y="56"/>
                  </a:cubicBezTo>
                  <a:cubicBezTo>
                    <a:pt x="66" y="56"/>
                    <a:pt x="63" y="59"/>
                    <a:pt x="62" y="63"/>
                  </a:cubicBezTo>
                  <a:cubicBezTo>
                    <a:pt x="61" y="64"/>
                    <a:pt x="61" y="65"/>
                    <a:pt x="61" y="67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49"/>
                    <a:pt x="44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4" y="48"/>
                    <a:pt x="68" y="43"/>
                    <a:pt x="77" y="43"/>
                  </a:cubicBezTo>
                  <a:cubicBezTo>
                    <a:pt x="88" y="43"/>
                    <a:pt x="97" y="50"/>
                    <a:pt x="97" y="66"/>
                  </a:cubicBezTo>
                  <a:lnTo>
                    <a:pt x="97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630" tIns="22816" rIns="45630" bIns="22816"/>
            <a:lstStyle/>
            <a:p>
              <a:pPr defTabSz="542670">
                <a:defRPr/>
              </a:pPr>
              <a:endParaRPr lang="id-ID" sz="2300" kern="0">
                <a:solidFill>
                  <a:prstClr val="black"/>
                </a:solidFill>
                <a:latin typeface="Calibri"/>
                <a:ea typeface="MS PGothic" pitchFamily="34" charset="-128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79E3D2A-9D3A-0842-A373-7A55AB284C4E}"/>
              </a:ext>
            </a:extLst>
          </p:cNvPr>
          <p:cNvGrpSpPr/>
          <p:nvPr/>
        </p:nvGrpSpPr>
        <p:grpSpPr>
          <a:xfrm>
            <a:off x="6409814" y="4663059"/>
            <a:ext cx="408796" cy="408796"/>
            <a:chOff x="6627538" y="3047513"/>
            <a:chExt cx="741664" cy="741664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FCB8F051-1C93-5940-B8D2-0BA01D500B30}"/>
                </a:ext>
              </a:extLst>
            </p:cNvPr>
            <p:cNvSpPr/>
            <p:nvPr/>
          </p:nvSpPr>
          <p:spPr>
            <a:xfrm>
              <a:off x="6627538" y="3047513"/>
              <a:ext cx="741664" cy="741664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400" dirty="0">
                <a:solidFill>
                  <a:schemeClr val="tx1"/>
                </a:solidFill>
              </a:endParaRPr>
            </a:p>
          </p:txBody>
        </p:sp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F0EBDE53-B818-A940-985C-1DB75BD27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715040" y="3179285"/>
              <a:ext cx="566660" cy="478120"/>
            </a:xfrm>
            <a:prstGeom prst="rect">
              <a:avLst/>
            </a:prstGeom>
          </p:spPr>
        </p:pic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3AA6B2F9-D3EE-E04D-8C7E-14E388C443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4705" y="1163303"/>
            <a:ext cx="3085764" cy="867072"/>
          </a:xfrm>
          <a:prstGeom prst="rect">
            <a:avLst/>
          </a:prstGeom>
        </p:spPr>
      </p:pic>
      <p:sp>
        <p:nvSpPr>
          <p:cNvPr id="22" name="Espace réservé du texte 4">
            <a:extLst>
              <a:ext uri="{FF2B5EF4-FFF2-40B4-BE49-F238E27FC236}">
                <a16:creationId xmlns:a16="http://schemas.microsoft.com/office/drawing/2014/main" id="{46008C8D-C432-A343-B095-3153C2CE4645}"/>
              </a:ext>
            </a:extLst>
          </p:cNvPr>
          <p:cNvSpPr txBox="1">
            <a:spLocks/>
          </p:cNvSpPr>
          <p:nvPr/>
        </p:nvSpPr>
        <p:spPr>
          <a:xfrm>
            <a:off x="2429167" y="5262750"/>
            <a:ext cx="7336840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 algn="ctr" defTabSz="1211878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Tx/>
              <a:buNone/>
              <a:defRPr sz="1800" b="0" kern="1200" cap="none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50" indent="0" algn="r" defTabSz="1211878" rtl="0" eaLnBrk="1" latinLnBrk="0" hangingPunct="1">
              <a:lnSpc>
                <a:spcPct val="100000"/>
              </a:lnSpc>
              <a:spcBef>
                <a:spcPts val="266"/>
              </a:spcBef>
              <a:buClr>
                <a:schemeClr val="accent1"/>
              </a:buClr>
              <a:buSzPct val="90000"/>
              <a:buFontTx/>
              <a:buNone/>
              <a:tabLst/>
              <a:defRPr sz="1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38113" indent="-138113" algn="r" defTabSz="1211878" rtl="0" eaLnBrk="1" latinLnBrk="0" hangingPunct="1">
              <a:lnSpc>
                <a:spcPct val="100000"/>
              </a:lnSpc>
              <a:spcBef>
                <a:spcPts val="266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271463" indent="-136525" algn="r" defTabSz="1211878" rtl="0" eaLnBrk="1" latinLnBrk="0" hangingPunct="1">
              <a:spcBef>
                <a:spcPts val="266"/>
              </a:spcBef>
              <a:buFont typeface="Arial" panose="020B0604020202020204" pitchFamily="34" charset="0"/>
              <a:buChar char="•"/>
              <a:tabLst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r" defTabSz="1211878" rtl="0" eaLnBrk="1" latinLnBrk="0" hangingPunct="1">
              <a:spcBef>
                <a:spcPts val="266"/>
              </a:spcBef>
              <a:buFontTx/>
              <a:buNone/>
              <a:defRPr sz="1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332664" indent="-302970" algn="l" defTabSz="1211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38597" indent="-302970" algn="l" defTabSz="1211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44537" indent="-302970" algn="l" defTabSz="1211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50476" indent="-302970" algn="l" defTabSz="1211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>
                <a:solidFill>
                  <a:srgbClr val="FFFFFF"/>
                </a:solidFill>
              </a:rPr>
              <a:t>www.realestate.bnpparibas.lu</a:t>
            </a:r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1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567" y="674516"/>
            <a:ext cx="11296644" cy="338554"/>
          </a:xfrm>
        </p:spPr>
        <p:txBody>
          <a:bodyPr/>
          <a:lstStyle/>
          <a:p>
            <a:r>
              <a:rPr lang="en-US" dirty="0"/>
              <a:t>decline </a:t>
            </a:r>
            <a:r>
              <a:rPr lang="en-US" dirty="0" smtClean="0"/>
              <a:t>moderated </a:t>
            </a:r>
            <a:r>
              <a:rPr lang="en-US" dirty="0"/>
              <a:t>by the </a:t>
            </a:r>
            <a:r>
              <a:rPr lang="en-US" dirty="0" smtClean="0"/>
              <a:t>public demand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Office take-up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3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A3709CF4-9737-2642-BDF3-8AE2F2F8B751}"/>
              </a:ext>
            </a:extLst>
          </p:cNvPr>
          <p:cNvGrpSpPr/>
          <p:nvPr/>
        </p:nvGrpSpPr>
        <p:grpSpPr>
          <a:xfrm>
            <a:off x="9409955" y="2187031"/>
            <a:ext cx="2405989" cy="3031108"/>
            <a:chOff x="1413512" y="4127952"/>
            <a:chExt cx="5593245" cy="7046469"/>
          </a:xfrm>
        </p:grpSpPr>
        <p:graphicFrame>
          <p:nvGraphicFramePr>
            <p:cNvPr id="9" name="Chart 461">
              <a:extLst>
                <a:ext uri="{FF2B5EF4-FFF2-40B4-BE49-F238E27FC236}">
                  <a16:creationId xmlns:a16="http://schemas.microsoft.com/office/drawing/2014/main" id="{79A55BA1-3506-3F46-92A8-66BF11E5387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79523302"/>
                </p:ext>
              </p:extLst>
            </p:nvPr>
          </p:nvGraphicFramePr>
          <p:xfrm>
            <a:off x="2009107" y="4127952"/>
            <a:ext cx="4593751" cy="43582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" name="TextBox 462">
              <a:extLst>
                <a:ext uri="{FF2B5EF4-FFF2-40B4-BE49-F238E27FC236}">
                  <a16:creationId xmlns:a16="http://schemas.microsoft.com/office/drawing/2014/main" id="{BD579420-3B58-8543-9BA3-CB2F18240A92}"/>
                </a:ext>
              </a:extLst>
            </p:cNvPr>
            <p:cNvSpPr txBox="1"/>
            <p:nvPr/>
          </p:nvSpPr>
          <p:spPr>
            <a:xfrm>
              <a:off x="1946723" y="8444852"/>
              <a:ext cx="4718533" cy="787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823753"/>
              <a:r>
                <a:rPr lang="nl-BE" sz="1600" spc="300" dirty="0" smtClean="0">
                  <a:solidFill>
                    <a:schemeClr val="accent1"/>
                  </a:solidFill>
                  <a:latin typeface="Arial Black" panose="020B0A04020102020204" pitchFamily="34" charset="0"/>
                  <a:cs typeface="Roboto Regular"/>
                </a:rPr>
                <a:t>224,667sq.m</a:t>
              </a:r>
              <a:endParaRPr lang="id-ID" sz="1600" spc="300" dirty="0">
                <a:solidFill>
                  <a:schemeClr val="accent1"/>
                </a:solidFill>
                <a:latin typeface="Arial Black" panose="020B0A04020102020204" pitchFamily="34" charset="0"/>
                <a:cs typeface="Roboto Regular"/>
              </a:endParaRPr>
            </a:p>
          </p:txBody>
        </p:sp>
        <p:cxnSp>
          <p:nvCxnSpPr>
            <p:cNvPr id="11" name="Straight Connector 463">
              <a:extLst>
                <a:ext uri="{FF2B5EF4-FFF2-40B4-BE49-F238E27FC236}">
                  <a16:creationId xmlns:a16="http://schemas.microsoft.com/office/drawing/2014/main" id="{CEDEC862-DCA5-9645-BE60-463B36247C2F}"/>
                </a:ext>
              </a:extLst>
            </p:cNvPr>
            <p:cNvCxnSpPr/>
            <p:nvPr/>
          </p:nvCxnSpPr>
          <p:spPr>
            <a:xfrm>
              <a:off x="2392843" y="9234456"/>
              <a:ext cx="382628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2" name="TextBox 464">
              <a:extLst>
                <a:ext uri="{FF2B5EF4-FFF2-40B4-BE49-F238E27FC236}">
                  <a16:creationId xmlns:a16="http://schemas.microsoft.com/office/drawing/2014/main" id="{C3F1699B-10B4-6C40-9745-FB81E73EC277}"/>
                </a:ext>
              </a:extLst>
            </p:cNvPr>
            <p:cNvSpPr txBox="1"/>
            <p:nvPr/>
          </p:nvSpPr>
          <p:spPr>
            <a:xfrm>
              <a:off x="1413512" y="9387278"/>
              <a:ext cx="5593245" cy="178714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1823753"/>
              <a:r>
                <a:rPr lang="en-US" sz="1400" dirty="0" smtClean="0">
                  <a:solidFill>
                    <a:schemeClr val="bg2">
                      <a:lumMod val="50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LEASING ACTIVITY STRONGLY AFFECTED</a:t>
              </a:r>
              <a:endParaRPr lang="en-US" sz="1400" dirty="0">
                <a:solidFill>
                  <a:schemeClr val="bg2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71" name="Straight Connector 471">
            <a:extLst>
              <a:ext uri="{FF2B5EF4-FFF2-40B4-BE49-F238E27FC236}">
                <a16:creationId xmlns:a16="http://schemas.microsoft.com/office/drawing/2014/main" id="{D7F7C017-C2C4-D94B-AD93-D64EAE488AE3}"/>
              </a:ext>
            </a:extLst>
          </p:cNvPr>
          <p:cNvCxnSpPr/>
          <p:nvPr/>
        </p:nvCxnSpPr>
        <p:spPr>
          <a:xfrm>
            <a:off x="8734995" y="1984158"/>
            <a:ext cx="0" cy="360587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4">
            <a:extLst>
              <a:ext uri="{FF2B5EF4-FFF2-40B4-BE49-F238E27FC236}">
                <a16:creationId xmlns:a16="http://schemas.microsoft.com/office/drawing/2014/main" id="{738F99D3-FDD6-D341-AE86-1D9DB1507BFE}"/>
              </a:ext>
            </a:extLst>
          </p:cNvPr>
          <p:cNvCxnSpPr/>
          <p:nvPr/>
        </p:nvCxnSpPr>
        <p:spPr>
          <a:xfrm flipH="1">
            <a:off x="8792547" y="3152301"/>
            <a:ext cx="81314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10330948" y="2597177"/>
            <a:ext cx="655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823753"/>
            <a:r>
              <a:rPr lang="nl-BE" sz="1200" dirty="0" smtClean="0">
                <a:solidFill>
                  <a:srgbClr val="1D2C38"/>
                </a:solidFill>
                <a:latin typeface="Arial Black" panose="020B0A04020102020204" pitchFamily="34" charset="0"/>
                <a:cs typeface="Roboto Regular"/>
              </a:rPr>
              <a:t>YEAR</a:t>
            </a:r>
          </a:p>
          <a:p>
            <a:pPr algn="ctr" defTabSz="1823753"/>
            <a:r>
              <a:rPr lang="nl-BE" sz="1200" dirty="0" smtClean="0">
                <a:solidFill>
                  <a:srgbClr val="1D2C38"/>
                </a:solidFill>
                <a:latin typeface="Arial Black" panose="020B0A04020102020204" pitchFamily="34" charset="0"/>
                <a:cs typeface="Roboto Regular"/>
              </a:rPr>
              <a:t>2020</a:t>
            </a:r>
            <a:endParaRPr lang="id-ID" sz="1200" dirty="0">
              <a:solidFill>
                <a:srgbClr val="1D2C38"/>
              </a:solidFill>
              <a:latin typeface="Arial Black" panose="020B0A04020102020204" pitchFamily="34" charset="0"/>
              <a:cs typeface="Roboto Regular"/>
            </a:endParaRPr>
          </a:p>
        </p:txBody>
      </p:sp>
      <p:grpSp>
        <p:nvGrpSpPr>
          <p:cNvPr id="86" name="Group 262">
            <a:extLst>
              <a:ext uri="{FF2B5EF4-FFF2-40B4-BE49-F238E27FC236}">
                <a16:creationId xmlns:a16="http://schemas.microsoft.com/office/drawing/2014/main" id="{68DBA5C0-4043-CF46-B6D3-505FCABA8C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98550" y="3044541"/>
            <a:ext cx="507174" cy="550800"/>
            <a:chOff x="1852" y="0"/>
            <a:chExt cx="3976" cy="4318"/>
          </a:xfrm>
          <a:solidFill>
            <a:srgbClr val="1D2C38"/>
          </a:solidFill>
        </p:grpSpPr>
        <p:sp>
          <p:nvSpPr>
            <p:cNvPr id="87" name="Oval 263">
              <a:extLst>
                <a:ext uri="{FF2B5EF4-FFF2-40B4-BE49-F238E27FC236}">
                  <a16:creationId xmlns:a16="http://schemas.microsoft.com/office/drawing/2014/main" id="{A91934DB-177B-2E40-B906-66B99D72F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6" y="0"/>
              <a:ext cx="247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8" name="Freeform 264">
              <a:extLst>
                <a:ext uri="{FF2B5EF4-FFF2-40B4-BE49-F238E27FC236}">
                  <a16:creationId xmlns:a16="http://schemas.microsoft.com/office/drawing/2014/main" id="{58917E16-CB8E-E742-8B76-B107DD1B8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287"/>
              <a:ext cx="433" cy="872"/>
            </a:xfrm>
            <a:custGeom>
              <a:avLst/>
              <a:gdLst>
                <a:gd name="T0" fmla="*/ 159 w 225"/>
                <a:gd name="T1" fmla="*/ 0 h 453"/>
                <a:gd name="T2" fmla="*/ 67 w 225"/>
                <a:gd name="T3" fmla="*/ 0 h 453"/>
                <a:gd name="T4" fmla="*/ 0 w 225"/>
                <a:gd name="T5" fmla="*/ 64 h 453"/>
                <a:gd name="T6" fmla="*/ 0 w 225"/>
                <a:gd name="T7" fmla="*/ 197 h 453"/>
                <a:gd name="T8" fmla="*/ 54 w 225"/>
                <a:gd name="T9" fmla="*/ 261 h 453"/>
                <a:gd name="T10" fmla="*/ 54 w 225"/>
                <a:gd name="T11" fmla="*/ 404 h 453"/>
                <a:gd name="T12" fmla="*/ 103 w 225"/>
                <a:gd name="T13" fmla="*/ 453 h 453"/>
                <a:gd name="T14" fmla="*/ 103 w 225"/>
                <a:gd name="T15" fmla="*/ 453 h 453"/>
                <a:gd name="T16" fmla="*/ 123 w 225"/>
                <a:gd name="T17" fmla="*/ 453 h 453"/>
                <a:gd name="T18" fmla="*/ 172 w 225"/>
                <a:gd name="T19" fmla="*/ 404 h 453"/>
                <a:gd name="T20" fmla="*/ 172 w 225"/>
                <a:gd name="T21" fmla="*/ 404 h 453"/>
                <a:gd name="T22" fmla="*/ 172 w 225"/>
                <a:gd name="T23" fmla="*/ 261 h 453"/>
                <a:gd name="T24" fmla="*/ 225 w 225"/>
                <a:gd name="T25" fmla="*/ 197 h 453"/>
                <a:gd name="T26" fmla="*/ 225 w 225"/>
                <a:gd name="T27" fmla="*/ 64 h 453"/>
                <a:gd name="T28" fmla="*/ 159 w 225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" h="453">
                  <a:moveTo>
                    <a:pt x="159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31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7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3" y="453"/>
                  </a:cubicBezTo>
                  <a:cubicBezTo>
                    <a:pt x="103" y="453"/>
                    <a:pt x="103" y="453"/>
                    <a:pt x="103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9" y="453"/>
                    <a:pt x="172" y="432"/>
                    <a:pt x="172" y="404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2" y="256"/>
                    <a:pt x="225" y="227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5" y="28"/>
                    <a:pt x="195" y="0"/>
                    <a:pt x="1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9" name="Oval 265">
              <a:extLst>
                <a:ext uri="{FF2B5EF4-FFF2-40B4-BE49-F238E27FC236}">
                  <a16:creationId xmlns:a16="http://schemas.microsoft.com/office/drawing/2014/main" id="{7B5502D6-811B-EF40-B828-374A81AAC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6" y="1273"/>
              <a:ext cx="247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0" name="Freeform 266">
              <a:extLst>
                <a:ext uri="{FF2B5EF4-FFF2-40B4-BE49-F238E27FC236}">
                  <a16:creationId xmlns:a16="http://schemas.microsoft.com/office/drawing/2014/main" id="{E026CAF8-6BF4-0440-B152-7549BDC06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1552"/>
              <a:ext cx="433" cy="874"/>
            </a:xfrm>
            <a:custGeom>
              <a:avLst/>
              <a:gdLst>
                <a:gd name="T0" fmla="*/ 159 w 225"/>
                <a:gd name="T1" fmla="*/ 0 h 454"/>
                <a:gd name="T2" fmla="*/ 67 w 225"/>
                <a:gd name="T3" fmla="*/ 0 h 454"/>
                <a:gd name="T4" fmla="*/ 0 w 225"/>
                <a:gd name="T5" fmla="*/ 64 h 454"/>
                <a:gd name="T6" fmla="*/ 0 w 225"/>
                <a:gd name="T7" fmla="*/ 198 h 454"/>
                <a:gd name="T8" fmla="*/ 54 w 225"/>
                <a:gd name="T9" fmla="*/ 262 h 454"/>
                <a:gd name="T10" fmla="*/ 54 w 225"/>
                <a:gd name="T11" fmla="*/ 405 h 454"/>
                <a:gd name="T12" fmla="*/ 103 w 225"/>
                <a:gd name="T13" fmla="*/ 454 h 454"/>
                <a:gd name="T14" fmla="*/ 103 w 225"/>
                <a:gd name="T15" fmla="*/ 454 h 454"/>
                <a:gd name="T16" fmla="*/ 123 w 225"/>
                <a:gd name="T17" fmla="*/ 454 h 454"/>
                <a:gd name="T18" fmla="*/ 172 w 225"/>
                <a:gd name="T19" fmla="*/ 405 h 454"/>
                <a:gd name="T20" fmla="*/ 172 w 225"/>
                <a:gd name="T21" fmla="*/ 405 h 454"/>
                <a:gd name="T22" fmla="*/ 172 w 225"/>
                <a:gd name="T23" fmla="*/ 262 h 454"/>
                <a:gd name="T24" fmla="*/ 225 w 225"/>
                <a:gd name="T25" fmla="*/ 198 h 454"/>
                <a:gd name="T26" fmla="*/ 225 w 225"/>
                <a:gd name="T27" fmla="*/ 64 h 454"/>
                <a:gd name="T28" fmla="*/ 159 w 225"/>
                <a:gd name="T2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" h="454">
                  <a:moveTo>
                    <a:pt x="159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31" y="0"/>
                    <a:pt x="0" y="29"/>
                    <a:pt x="0" y="6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28"/>
                    <a:pt x="23" y="256"/>
                    <a:pt x="54" y="262"/>
                  </a:cubicBezTo>
                  <a:cubicBezTo>
                    <a:pt x="54" y="405"/>
                    <a:pt x="54" y="405"/>
                    <a:pt x="54" y="405"/>
                  </a:cubicBezTo>
                  <a:cubicBezTo>
                    <a:pt x="54" y="431"/>
                    <a:pt x="74" y="454"/>
                    <a:pt x="103" y="454"/>
                  </a:cubicBezTo>
                  <a:cubicBezTo>
                    <a:pt x="103" y="454"/>
                    <a:pt x="103" y="454"/>
                    <a:pt x="103" y="454"/>
                  </a:cubicBezTo>
                  <a:cubicBezTo>
                    <a:pt x="123" y="454"/>
                    <a:pt x="123" y="454"/>
                    <a:pt x="123" y="454"/>
                  </a:cubicBezTo>
                  <a:cubicBezTo>
                    <a:pt x="149" y="454"/>
                    <a:pt x="172" y="433"/>
                    <a:pt x="172" y="405"/>
                  </a:cubicBezTo>
                  <a:cubicBezTo>
                    <a:pt x="172" y="405"/>
                    <a:pt x="172" y="405"/>
                    <a:pt x="172" y="405"/>
                  </a:cubicBezTo>
                  <a:cubicBezTo>
                    <a:pt x="172" y="262"/>
                    <a:pt x="172" y="262"/>
                    <a:pt x="172" y="262"/>
                  </a:cubicBezTo>
                  <a:cubicBezTo>
                    <a:pt x="202" y="256"/>
                    <a:pt x="225" y="228"/>
                    <a:pt x="225" y="198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5" y="31"/>
                    <a:pt x="195" y="0"/>
                    <a:pt x="1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1" name="Oval 267">
              <a:extLst>
                <a:ext uri="{FF2B5EF4-FFF2-40B4-BE49-F238E27FC236}">
                  <a16:creationId xmlns:a16="http://schemas.microsoft.com/office/drawing/2014/main" id="{6D532269-77F9-AC47-BAB1-B0EEE7866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6" y="2537"/>
              <a:ext cx="247" cy="2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2" name="Freeform 268">
              <a:extLst>
                <a:ext uri="{FF2B5EF4-FFF2-40B4-BE49-F238E27FC236}">
                  <a16:creationId xmlns:a16="http://schemas.microsoft.com/office/drawing/2014/main" id="{48CDAA02-1810-9545-904C-03AC93444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2824"/>
              <a:ext cx="433" cy="872"/>
            </a:xfrm>
            <a:custGeom>
              <a:avLst/>
              <a:gdLst>
                <a:gd name="T0" fmla="*/ 159 w 225"/>
                <a:gd name="T1" fmla="*/ 0 h 453"/>
                <a:gd name="T2" fmla="*/ 67 w 225"/>
                <a:gd name="T3" fmla="*/ 0 h 453"/>
                <a:gd name="T4" fmla="*/ 0 w 225"/>
                <a:gd name="T5" fmla="*/ 64 h 453"/>
                <a:gd name="T6" fmla="*/ 0 w 225"/>
                <a:gd name="T7" fmla="*/ 197 h 453"/>
                <a:gd name="T8" fmla="*/ 54 w 225"/>
                <a:gd name="T9" fmla="*/ 261 h 453"/>
                <a:gd name="T10" fmla="*/ 54 w 225"/>
                <a:gd name="T11" fmla="*/ 404 h 453"/>
                <a:gd name="T12" fmla="*/ 103 w 225"/>
                <a:gd name="T13" fmla="*/ 453 h 453"/>
                <a:gd name="T14" fmla="*/ 103 w 225"/>
                <a:gd name="T15" fmla="*/ 453 h 453"/>
                <a:gd name="T16" fmla="*/ 123 w 225"/>
                <a:gd name="T17" fmla="*/ 453 h 453"/>
                <a:gd name="T18" fmla="*/ 172 w 225"/>
                <a:gd name="T19" fmla="*/ 404 h 453"/>
                <a:gd name="T20" fmla="*/ 172 w 225"/>
                <a:gd name="T21" fmla="*/ 404 h 453"/>
                <a:gd name="T22" fmla="*/ 172 w 225"/>
                <a:gd name="T23" fmla="*/ 261 h 453"/>
                <a:gd name="T24" fmla="*/ 225 w 225"/>
                <a:gd name="T25" fmla="*/ 197 h 453"/>
                <a:gd name="T26" fmla="*/ 225 w 225"/>
                <a:gd name="T27" fmla="*/ 64 h 453"/>
                <a:gd name="T28" fmla="*/ 159 w 225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" h="453">
                  <a:moveTo>
                    <a:pt x="159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31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3" y="453"/>
                  </a:cubicBezTo>
                  <a:cubicBezTo>
                    <a:pt x="103" y="453"/>
                    <a:pt x="103" y="453"/>
                    <a:pt x="103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9" y="453"/>
                    <a:pt x="172" y="433"/>
                    <a:pt x="172" y="404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2" y="256"/>
                    <a:pt x="225" y="228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5" y="28"/>
                    <a:pt x="195" y="0"/>
                    <a:pt x="1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3" name="Freeform 269">
              <a:extLst>
                <a:ext uri="{FF2B5EF4-FFF2-40B4-BE49-F238E27FC236}">
                  <a16:creationId xmlns:a16="http://schemas.microsoft.com/office/drawing/2014/main" id="{F9E69152-B1BB-2F4E-B9B4-437D7ED16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" y="622"/>
              <a:ext cx="247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4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2"/>
                    <a:pt x="82" y="94"/>
                    <a:pt x="64" y="94"/>
                  </a:cubicBezTo>
                  <a:cubicBezTo>
                    <a:pt x="47" y="94"/>
                    <a:pt x="34" y="82"/>
                    <a:pt x="34" y="64"/>
                  </a:cubicBezTo>
                  <a:cubicBezTo>
                    <a:pt x="34" y="46"/>
                    <a:pt x="47" y="33"/>
                    <a:pt x="64" y="33"/>
                  </a:cubicBezTo>
                  <a:moveTo>
                    <a:pt x="64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4" name="Freeform 270">
              <a:extLst>
                <a:ext uri="{FF2B5EF4-FFF2-40B4-BE49-F238E27FC236}">
                  <a16:creationId xmlns:a16="http://schemas.microsoft.com/office/drawing/2014/main" id="{9241ABD9-729E-3344-8543-2F20F05C2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4" y="903"/>
              <a:ext cx="435" cy="876"/>
            </a:xfrm>
            <a:custGeom>
              <a:avLst/>
              <a:gdLst>
                <a:gd name="T0" fmla="*/ 157 w 226"/>
                <a:gd name="T1" fmla="*/ 33 h 455"/>
                <a:gd name="T2" fmla="*/ 190 w 226"/>
                <a:gd name="T3" fmla="*/ 66 h 455"/>
                <a:gd name="T4" fmla="*/ 190 w 226"/>
                <a:gd name="T5" fmla="*/ 199 h 455"/>
                <a:gd name="T6" fmla="*/ 164 w 226"/>
                <a:gd name="T7" fmla="*/ 230 h 455"/>
                <a:gd name="T8" fmla="*/ 139 w 226"/>
                <a:gd name="T9" fmla="*/ 235 h 455"/>
                <a:gd name="T10" fmla="*/ 139 w 226"/>
                <a:gd name="T11" fmla="*/ 263 h 455"/>
                <a:gd name="T12" fmla="*/ 139 w 226"/>
                <a:gd name="T13" fmla="*/ 409 h 455"/>
                <a:gd name="T14" fmla="*/ 123 w 226"/>
                <a:gd name="T15" fmla="*/ 424 h 455"/>
                <a:gd name="T16" fmla="*/ 100 w 226"/>
                <a:gd name="T17" fmla="*/ 424 h 455"/>
                <a:gd name="T18" fmla="*/ 85 w 226"/>
                <a:gd name="T19" fmla="*/ 409 h 455"/>
                <a:gd name="T20" fmla="*/ 85 w 226"/>
                <a:gd name="T21" fmla="*/ 266 h 455"/>
                <a:gd name="T22" fmla="*/ 85 w 226"/>
                <a:gd name="T23" fmla="*/ 238 h 455"/>
                <a:gd name="T24" fmla="*/ 59 w 226"/>
                <a:gd name="T25" fmla="*/ 232 h 455"/>
                <a:gd name="T26" fmla="*/ 34 w 226"/>
                <a:gd name="T27" fmla="*/ 202 h 455"/>
                <a:gd name="T28" fmla="*/ 34 w 226"/>
                <a:gd name="T29" fmla="*/ 69 h 455"/>
                <a:gd name="T30" fmla="*/ 67 w 226"/>
                <a:gd name="T31" fmla="*/ 35 h 455"/>
                <a:gd name="T32" fmla="*/ 157 w 226"/>
                <a:gd name="T33" fmla="*/ 35 h 455"/>
                <a:gd name="T34" fmla="*/ 157 w 226"/>
                <a:gd name="T35" fmla="*/ 0 h 455"/>
                <a:gd name="T36" fmla="*/ 64 w 226"/>
                <a:gd name="T37" fmla="*/ 0 h 455"/>
                <a:gd name="T38" fmla="*/ 0 w 226"/>
                <a:gd name="T39" fmla="*/ 66 h 455"/>
                <a:gd name="T40" fmla="*/ 0 w 226"/>
                <a:gd name="T41" fmla="*/ 199 h 455"/>
                <a:gd name="T42" fmla="*/ 54 w 226"/>
                <a:gd name="T43" fmla="*/ 263 h 455"/>
                <a:gd name="T44" fmla="*/ 54 w 226"/>
                <a:gd name="T45" fmla="*/ 407 h 455"/>
                <a:gd name="T46" fmla="*/ 103 w 226"/>
                <a:gd name="T47" fmla="*/ 455 h 455"/>
                <a:gd name="T48" fmla="*/ 123 w 226"/>
                <a:gd name="T49" fmla="*/ 455 h 455"/>
                <a:gd name="T50" fmla="*/ 172 w 226"/>
                <a:gd name="T51" fmla="*/ 407 h 455"/>
                <a:gd name="T52" fmla="*/ 172 w 226"/>
                <a:gd name="T53" fmla="*/ 261 h 455"/>
                <a:gd name="T54" fmla="*/ 226 w 226"/>
                <a:gd name="T55" fmla="*/ 197 h 455"/>
                <a:gd name="T56" fmla="*/ 226 w 226"/>
                <a:gd name="T57" fmla="*/ 64 h 455"/>
                <a:gd name="T58" fmla="*/ 157 w 226"/>
                <a:gd name="T5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455">
                  <a:moveTo>
                    <a:pt x="157" y="33"/>
                  </a:moveTo>
                  <a:cubicBezTo>
                    <a:pt x="174" y="33"/>
                    <a:pt x="190" y="48"/>
                    <a:pt x="190" y="66"/>
                  </a:cubicBezTo>
                  <a:cubicBezTo>
                    <a:pt x="190" y="199"/>
                    <a:pt x="190" y="199"/>
                    <a:pt x="190" y="199"/>
                  </a:cubicBezTo>
                  <a:cubicBezTo>
                    <a:pt x="190" y="215"/>
                    <a:pt x="180" y="227"/>
                    <a:pt x="164" y="230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63"/>
                    <a:pt x="139" y="263"/>
                    <a:pt x="139" y="263"/>
                  </a:cubicBezTo>
                  <a:cubicBezTo>
                    <a:pt x="139" y="409"/>
                    <a:pt x="139" y="409"/>
                    <a:pt x="139" y="409"/>
                  </a:cubicBezTo>
                  <a:cubicBezTo>
                    <a:pt x="139" y="417"/>
                    <a:pt x="131" y="424"/>
                    <a:pt x="123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93" y="424"/>
                    <a:pt x="85" y="417"/>
                    <a:pt x="85" y="409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85" y="238"/>
                    <a:pt x="85" y="238"/>
                    <a:pt x="85" y="238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44" y="230"/>
                    <a:pt x="34" y="217"/>
                    <a:pt x="34" y="202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51"/>
                    <a:pt x="49" y="35"/>
                    <a:pt x="67" y="35"/>
                  </a:cubicBezTo>
                  <a:cubicBezTo>
                    <a:pt x="157" y="35"/>
                    <a:pt x="157" y="35"/>
                    <a:pt x="157" y="35"/>
                  </a:cubicBezTo>
                  <a:moveTo>
                    <a:pt x="157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0" y="28"/>
                    <a:pt x="0" y="66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0"/>
                    <a:pt x="23" y="258"/>
                    <a:pt x="54" y="263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2"/>
                    <a:pt x="75" y="455"/>
                    <a:pt x="103" y="455"/>
                  </a:cubicBezTo>
                  <a:cubicBezTo>
                    <a:pt x="123" y="455"/>
                    <a:pt x="123" y="455"/>
                    <a:pt x="123" y="455"/>
                  </a:cubicBezTo>
                  <a:cubicBezTo>
                    <a:pt x="149" y="455"/>
                    <a:pt x="172" y="435"/>
                    <a:pt x="172" y="407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3" y="256"/>
                    <a:pt x="226" y="227"/>
                    <a:pt x="226" y="197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1" y="30"/>
                    <a:pt x="192" y="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5" name="Freeform 271">
              <a:extLst>
                <a:ext uri="{FF2B5EF4-FFF2-40B4-BE49-F238E27FC236}">
                  <a16:creationId xmlns:a16="http://schemas.microsoft.com/office/drawing/2014/main" id="{73691A8F-6CEF-824F-A197-459B26513A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" y="1889"/>
              <a:ext cx="247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4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1"/>
                    <a:pt x="82" y="94"/>
                    <a:pt x="64" y="94"/>
                  </a:cubicBezTo>
                  <a:cubicBezTo>
                    <a:pt x="47" y="94"/>
                    <a:pt x="34" y="81"/>
                    <a:pt x="34" y="64"/>
                  </a:cubicBezTo>
                  <a:cubicBezTo>
                    <a:pt x="34" y="46"/>
                    <a:pt x="47" y="33"/>
                    <a:pt x="64" y="33"/>
                  </a:cubicBezTo>
                  <a:moveTo>
                    <a:pt x="64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6" name="Freeform 272">
              <a:extLst>
                <a:ext uri="{FF2B5EF4-FFF2-40B4-BE49-F238E27FC236}">
                  <a16:creationId xmlns:a16="http://schemas.microsoft.com/office/drawing/2014/main" id="{851144F7-A657-C94D-972E-83BDF05F79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4" y="2174"/>
              <a:ext cx="435" cy="872"/>
            </a:xfrm>
            <a:custGeom>
              <a:avLst/>
              <a:gdLst>
                <a:gd name="T0" fmla="*/ 157 w 226"/>
                <a:gd name="T1" fmla="*/ 31 h 453"/>
                <a:gd name="T2" fmla="*/ 190 w 226"/>
                <a:gd name="T3" fmla="*/ 64 h 453"/>
                <a:gd name="T4" fmla="*/ 190 w 226"/>
                <a:gd name="T5" fmla="*/ 197 h 453"/>
                <a:gd name="T6" fmla="*/ 164 w 226"/>
                <a:gd name="T7" fmla="*/ 228 h 453"/>
                <a:gd name="T8" fmla="*/ 139 w 226"/>
                <a:gd name="T9" fmla="*/ 233 h 453"/>
                <a:gd name="T10" fmla="*/ 139 w 226"/>
                <a:gd name="T11" fmla="*/ 261 h 453"/>
                <a:gd name="T12" fmla="*/ 139 w 226"/>
                <a:gd name="T13" fmla="*/ 404 h 453"/>
                <a:gd name="T14" fmla="*/ 123 w 226"/>
                <a:gd name="T15" fmla="*/ 420 h 453"/>
                <a:gd name="T16" fmla="*/ 100 w 226"/>
                <a:gd name="T17" fmla="*/ 420 h 453"/>
                <a:gd name="T18" fmla="*/ 85 w 226"/>
                <a:gd name="T19" fmla="*/ 404 h 453"/>
                <a:gd name="T20" fmla="*/ 85 w 226"/>
                <a:gd name="T21" fmla="*/ 261 h 453"/>
                <a:gd name="T22" fmla="*/ 85 w 226"/>
                <a:gd name="T23" fmla="*/ 233 h 453"/>
                <a:gd name="T24" fmla="*/ 59 w 226"/>
                <a:gd name="T25" fmla="*/ 228 h 453"/>
                <a:gd name="T26" fmla="*/ 34 w 226"/>
                <a:gd name="T27" fmla="*/ 197 h 453"/>
                <a:gd name="T28" fmla="*/ 34 w 226"/>
                <a:gd name="T29" fmla="*/ 64 h 453"/>
                <a:gd name="T30" fmla="*/ 67 w 226"/>
                <a:gd name="T31" fmla="*/ 31 h 453"/>
                <a:gd name="T32" fmla="*/ 157 w 226"/>
                <a:gd name="T33" fmla="*/ 31 h 453"/>
                <a:gd name="T34" fmla="*/ 157 w 226"/>
                <a:gd name="T35" fmla="*/ 0 h 453"/>
                <a:gd name="T36" fmla="*/ 157 w 226"/>
                <a:gd name="T37" fmla="*/ 0 h 453"/>
                <a:gd name="T38" fmla="*/ 64 w 226"/>
                <a:gd name="T39" fmla="*/ 0 h 453"/>
                <a:gd name="T40" fmla="*/ 0 w 226"/>
                <a:gd name="T41" fmla="*/ 64 h 453"/>
                <a:gd name="T42" fmla="*/ 0 w 226"/>
                <a:gd name="T43" fmla="*/ 197 h 453"/>
                <a:gd name="T44" fmla="*/ 54 w 226"/>
                <a:gd name="T45" fmla="*/ 261 h 453"/>
                <a:gd name="T46" fmla="*/ 54 w 226"/>
                <a:gd name="T47" fmla="*/ 404 h 453"/>
                <a:gd name="T48" fmla="*/ 103 w 226"/>
                <a:gd name="T49" fmla="*/ 453 h 453"/>
                <a:gd name="T50" fmla="*/ 123 w 226"/>
                <a:gd name="T51" fmla="*/ 453 h 453"/>
                <a:gd name="T52" fmla="*/ 172 w 226"/>
                <a:gd name="T53" fmla="*/ 404 h 453"/>
                <a:gd name="T54" fmla="*/ 172 w 226"/>
                <a:gd name="T55" fmla="*/ 261 h 453"/>
                <a:gd name="T56" fmla="*/ 226 w 226"/>
                <a:gd name="T57" fmla="*/ 197 h 453"/>
                <a:gd name="T58" fmla="*/ 226 w 226"/>
                <a:gd name="T59" fmla="*/ 64 h 453"/>
                <a:gd name="T60" fmla="*/ 157 w 226"/>
                <a:gd name="T6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" h="453">
                  <a:moveTo>
                    <a:pt x="157" y="31"/>
                  </a:moveTo>
                  <a:cubicBezTo>
                    <a:pt x="174" y="31"/>
                    <a:pt x="190" y="46"/>
                    <a:pt x="190" y="64"/>
                  </a:cubicBezTo>
                  <a:cubicBezTo>
                    <a:pt x="190" y="197"/>
                    <a:pt x="190" y="197"/>
                    <a:pt x="190" y="197"/>
                  </a:cubicBezTo>
                  <a:cubicBezTo>
                    <a:pt x="190" y="212"/>
                    <a:pt x="180" y="225"/>
                    <a:pt x="164" y="228"/>
                  </a:cubicBezTo>
                  <a:cubicBezTo>
                    <a:pt x="139" y="233"/>
                    <a:pt x="139" y="233"/>
                    <a:pt x="139" y="233"/>
                  </a:cubicBezTo>
                  <a:cubicBezTo>
                    <a:pt x="139" y="261"/>
                    <a:pt x="139" y="261"/>
                    <a:pt x="139" y="261"/>
                  </a:cubicBezTo>
                  <a:cubicBezTo>
                    <a:pt x="139" y="404"/>
                    <a:pt x="139" y="404"/>
                    <a:pt x="139" y="404"/>
                  </a:cubicBezTo>
                  <a:cubicBezTo>
                    <a:pt x="139" y="412"/>
                    <a:pt x="131" y="420"/>
                    <a:pt x="123" y="420"/>
                  </a:cubicBezTo>
                  <a:cubicBezTo>
                    <a:pt x="100" y="420"/>
                    <a:pt x="100" y="420"/>
                    <a:pt x="100" y="420"/>
                  </a:cubicBezTo>
                  <a:cubicBezTo>
                    <a:pt x="93" y="420"/>
                    <a:pt x="85" y="412"/>
                    <a:pt x="85" y="404"/>
                  </a:cubicBezTo>
                  <a:cubicBezTo>
                    <a:pt x="85" y="261"/>
                    <a:pt x="85" y="261"/>
                    <a:pt x="85" y="261"/>
                  </a:cubicBezTo>
                  <a:cubicBezTo>
                    <a:pt x="85" y="233"/>
                    <a:pt x="85" y="233"/>
                    <a:pt x="85" y="233"/>
                  </a:cubicBezTo>
                  <a:cubicBezTo>
                    <a:pt x="59" y="228"/>
                    <a:pt x="59" y="228"/>
                    <a:pt x="59" y="228"/>
                  </a:cubicBezTo>
                  <a:cubicBezTo>
                    <a:pt x="44" y="225"/>
                    <a:pt x="34" y="212"/>
                    <a:pt x="34" y="19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46"/>
                    <a:pt x="49" y="31"/>
                    <a:pt x="67" y="31"/>
                  </a:cubicBezTo>
                  <a:cubicBezTo>
                    <a:pt x="157" y="31"/>
                    <a:pt x="157" y="31"/>
                    <a:pt x="157" y="31"/>
                  </a:cubicBezTo>
                  <a:moveTo>
                    <a:pt x="157" y="0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5" y="453"/>
                    <a:pt x="103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9" y="453"/>
                    <a:pt x="172" y="433"/>
                    <a:pt x="172" y="404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3" y="256"/>
                    <a:pt x="226" y="228"/>
                    <a:pt x="226" y="197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1" y="28"/>
                    <a:pt x="192" y="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7" name="Freeform 273">
              <a:extLst>
                <a:ext uri="{FF2B5EF4-FFF2-40B4-BE49-F238E27FC236}">
                  <a16:creationId xmlns:a16="http://schemas.microsoft.com/office/drawing/2014/main" id="{034E7A8B-D0EB-9E4E-8BFC-56B15AFA5E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" y="3159"/>
              <a:ext cx="247" cy="247"/>
            </a:xfrm>
            <a:custGeom>
              <a:avLst/>
              <a:gdLst>
                <a:gd name="T0" fmla="*/ 64 w 128"/>
                <a:gd name="T1" fmla="*/ 31 h 128"/>
                <a:gd name="T2" fmla="*/ 95 w 128"/>
                <a:gd name="T3" fmla="*/ 61 h 128"/>
                <a:gd name="T4" fmla="*/ 64 w 128"/>
                <a:gd name="T5" fmla="*/ 92 h 128"/>
                <a:gd name="T6" fmla="*/ 34 w 128"/>
                <a:gd name="T7" fmla="*/ 61 h 128"/>
                <a:gd name="T8" fmla="*/ 64 w 128"/>
                <a:gd name="T9" fmla="*/ 31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1"/>
                  </a:moveTo>
                  <a:cubicBezTo>
                    <a:pt x="82" y="31"/>
                    <a:pt x="95" y="44"/>
                    <a:pt x="95" y="61"/>
                  </a:cubicBezTo>
                  <a:cubicBezTo>
                    <a:pt x="95" y="79"/>
                    <a:pt x="82" y="92"/>
                    <a:pt x="64" y="92"/>
                  </a:cubicBezTo>
                  <a:cubicBezTo>
                    <a:pt x="47" y="92"/>
                    <a:pt x="34" y="79"/>
                    <a:pt x="34" y="61"/>
                  </a:cubicBezTo>
                  <a:cubicBezTo>
                    <a:pt x="34" y="44"/>
                    <a:pt x="47" y="31"/>
                    <a:pt x="64" y="31"/>
                  </a:cubicBezTo>
                  <a:moveTo>
                    <a:pt x="64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8"/>
                    <a:pt x="9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8" name="Freeform 274">
              <a:extLst>
                <a:ext uri="{FF2B5EF4-FFF2-40B4-BE49-F238E27FC236}">
                  <a16:creationId xmlns:a16="http://schemas.microsoft.com/office/drawing/2014/main" id="{C0A47788-F326-554F-8AC2-CD0036EC6A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4" y="3440"/>
              <a:ext cx="435" cy="878"/>
            </a:xfrm>
            <a:custGeom>
              <a:avLst/>
              <a:gdLst>
                <a:gd name="T0" fmla="*/ 157 w 226"/>
                <a:gd name="T1" fmla="*/ 33 h 456"/>
                <a:gd name="T2" fmla="*/ 190 w 226"/>
                <a:gd name="T3" fmla="*/ 66 h 456"/>
                <a:gd name="T4" fmla="*/ 190 w 226"/>
                <a:gd name="T5" fmla="*/ 200 h 456"/>
                <a:gd name="T6" fmla="*/ 164 w 226"/>
                <a:gd name="T7" fmla="*/ 230 h 456"/>
                <a:gd name="T8" fmla="*/ 139 w 226"/>
                <a:gd name="T9" fmla="*/ 235 h 456"/>
                <a:gd name="T10" fmla="*/ 139 w 226"/>
                <a:gd name="T11" fmla="*/ 264 h 456"/>
                <a:gd name="T12" fmla="*/ 139 w 226"/>
                <a:gd name="T13" fmla="*/ 407 h 456"/>
                <a:gd name="T14" fmla="*/ 123 w 226"/>
                <a:gd name="T15" fmla="*/ 422 h 456"/>
                <a:gd name="T16" fmla="*/ 100 w 226"/>
                <a:gd name="T17" fmla="*/ 422 h 456"/>
                <a:gd name="T18" fmla="*/ 85 w 226"/>
                <a:gd name="T19" fmla="*/ 407 h 456"/>
                <a:gd name="T20" fmla="*/ 85 w 226"/>
                <a:gd name="T21" fmla="*/ 264 h 456"/>
                <a:gd name="T22" fmla="*/ 85 w 226"/>
                <a:gd name="T23" fmla="*/ 235 h 456"/>
                <a:gd name="T24" fmla="*/ 59 w 226"/>
                <a:gd name="T25" fmla="*/ 230 h 456"/>
                <a:gd name="T26" fmla="*/ 34 w 226"/>
                <a:gd name="T27" fmla="*/ 200 h 456"/>
                <a:gd name="T28" fmla="*/ 34 w 226"/>
                <a:gd name="T29" fmla="*/ 66 h 456"/>
                <a:gd name="T30" fmla="*/ 67 w 226"/>
                <a:gd name="T31" fmla="*/ 33 h 456"/>
                <a:gd name="T32" fmla="*/ 157 w 226"/>
                <a:gd name="T33" fmla="*/ 33 h 456"/>
                <a:gd name="T34" fmla="*/ 157 w 226"/>
                <a:gd name="T35" fmla="*/ 0 h 456"/>
                <a:gd name="T36" fmla="*/ 157 w 226"/>
                <a:gd name="T37" fmla="*/ 0 h 456"/>
                <a:gd name="T38" fmla="*/ 64 w 226"/>
                <a:gd name="T39" fmla="*/ 0 h 456"/>
                <a:gd name="T40" fmla="*/ 0 w 226"/>
                <a:gd name="T41" fmla="*/ 66 h 456"/>
                <a:gd name="T42" fmla="*/ 0 w 226"/>
                <a:gd name="T43" fmla="*/ 200 h 456"/>
                <a:gd name="T44" fmla="*/ 54 w 226"/>
                <a:gd name="T45" fmla="*/ 264 h 456"/>
                <a:gd name="T46" fmla="*/ 54 w 226"/>
                <a:gd name="T47" fmla="*/ 407 h 456"/>
                <a:gd name="T48" fmla="*/ 103 w 226"/>
                <a:gd name="T49" fmla="*/ 456 h 456"/>
                <a:gd name="T50" fmla="*/ 123 w 226"/>
                <a:gd name="T51" fmla="*/ 456 h 456"/>
                <a:gd name="T52" fmla="*/ 172 w 226"/>
                <a:gd name="T53" fmla="*/ 407 h 456"/>
                <a:gd name="T54" fmla="*/ 172 w 226"/>
                <a:gd name="T55" fmla="*/ 264 h 456"/>
                <a:gd name="T56" fmla="*/ 226 w 226"/>
                <a:gd name="T57" fmla="*/ 200 h 456"/>
                <a:gd name="T58" fmla="*/ 226 w 226"/>
                <a:gd name="T59" fmla="*/ 66 h 456"/>
                <a:gd name="T60" fmla="*/ 157 w 226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" h="456">
                  <a:moveTo>
                    <a:pt x="157" y="33"/>
                  </a:moveTo>
                  <a:cubicBezTo>
                    <a:pt x="174" y="33"/>
                    <a:pt x="190" y="49"/>
                    <a:pt x="190" y="66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90" y="215"/>
                    <a:pt x="180" y="228"/>
                    <a:pt x="164" y="230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64"/>
                    <a:pt x="139" y="264"/>
                    <a:pt x="139" y="264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9" y="415"/>
                    <a:pt x="131" y="422"/>
                    <a:pt x="123" y="422"/>
                  </a:cubicBezTo>
                  <a:cubicBezTo>
                    <a:pt x="100" y="422"/>
                    <a:pt x="100" y="422"/>
                    <a:pt x="100" y="422"/>
                  </a:cubicBezTo>
                  <a:cubicBezTo>
                    <a:pt x="93" y="422"/>
                    <a:pt x="85" y="415"/>
                    <a:pt x="85" y="407"/>
                  </a:cubicBezTo>
                  <a:cubicBezTo>
                    <a:pt x="85" y="264"/>
                    <a:pt x="85" y="264"/>
                    <a:pt x="85" y="264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8"/>
                    <a:pt x="34" y="215"/>
                    <a:pt x="34" y="200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49"/>
                    <a:pt x="49" y="33"/>
                    <a:pt x="67" y="33"/>
                  </a:cubicBezTo>
                  <a:cubicBezTo>
                    <a:pt x="157" y="33"/>
                    <a:pt x="157" y="33"/>
                    <a:pt x="157" y="33"/>
                  </a:cubicBezTo>
                  <a:moveTo>
                    <a:pt x="157" y="0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0" y="28"/>
                    <a:pt x="0" y="6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30"/>
                    <a:pt x="23" y="258"/>
                    <a:pt x="54" y="264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3"/>
                    <a:pt x="75" y="456"/>
                    <a:pt x="103" y="456"/>
                  </a:cubicBezTo>
                  <a:cubicBezTo>
                    <a:pt x="123" y="456"/>
                    <a:pt x="123" y="456"/>
                    <a:pt x="123" y="456"/>
                  </a:cubicBezTo>
                  <a:cubicBezTo>
                    <a:pt x="149" y="456"/>
                    <a:pt x="172" y="435"/>
                    <a:pt x="172" y="407"/>
                  </a:cubicBezTo>
                  <a:cubicBezTo>
                    <a:pt x="172" y="264"/>
                    <a:pt x="172" y="264"/>
                    <a:pt x="172" y="264"/>
                  </a:cubicBezTo>
                  <a:cubicBezTo>
                    <a:pt x="203" y="258"/>
                    <a:pt x="226" y="230"/>
                    <a:pt x="226" y="200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1" y="28"/>
                    <a:pt x="192" y="0"/>
                    <a:pt x="1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9" name="Oval 275">
              <a:extLst>
                <a:ext uri="{FF2B5EF4-FFF2-40B4-BE49-F238E27FC236}">
                  <a16:creationId xmlns:a16="http://schemas.microsoft.com/office/drawing/2014/main" id="{1BBAE461-ECD8-D149-A2F2-56CD8A1E5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7" y="0"/>
              <a:ext cx="246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0" name="Freeform 276">
              <a:extLst>
                <a:ext uri="{FF2B5EF4-FFF2-40B4-BE49-F238E27FC236}">
                  <a16:creationId xmlns:a16="http://schemas.microsoft.com/office/drawing/2014/main" id="{7B305ACE-41C5-F94F-93A7-948D53137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" y="287"/>
              <a:ext cx="433" cy="872"/>
            </a:xfrm>
            <a:custGeom>
              <a:avLst/>
              <a:gdLst>
                <a:gd name="T0" fmla="*/ 159 w 225"/>
                <a:gd name="T1" fmla="*/ 0 h 453"/>
                <a:gd name="T2" fmla="*/ 66 w 225"/>
                <a:gd name="T3" fmla="*/ 0 h 453"/>
                <a:gd name="T4" fmla="*/ 0 w 225"/>
                <a:gd name="T5" fmla="*/ 64 h 453"/>
                <a:gd name="T6" fmla="*/ 0 w 225"/>
                <a:gd name="T7" fmla="*/ 197 h 453"/>
                <a:gd name="T8" fmla="*/ 54 w 225"/>
                <a:gd name="T9" fmla="*/ 261 h 453"/>
                <a:gd name="T10" fmla="*/ 54 w 225"/>
                <a:gd name="T11" fmla="*/ 404 h 453"/>
                <a:gd name="T12" fmla="*/ 102 w 225"/>
                <a:gd name="T13" fmla="*/ 453 h 453"/>
                <a:gd name="T14" fmla="*/ 102 w 225"/>
                <a:gd name="T15" fmla="*/ 453 h 453"/>
                <a:gd name="T16" fmla="*/ 123 w 225"/>
                <a:gd name="T17" fmla="*/ 453 h 453"/>
                <a:gd name="T18" fmla="*/ 171 w 225"/>
                <a:gd name="T19" fmla="*/ 404 h 453"/>
                <a:gd name="T20" fmla="*/ 171 w 225"/>
                <a:gd name="T21" fmla="*/ 404 h 453"/>
                <a:gd name="T22" fmla="*/ 171 w 225"/>
                <a:gd name="T23" fmla="*/ 261 h 453"/>
                <a:gd name="T24" fmla="*/ 225 w 225"/>
                <a:gd name="T25" fmla="*/ 197 h 453"/>
                <a:gd name="T26" fmla="*/ 225 w 225"/>
                <a:gd name="T27" fmla="*/ 64 h 453"/>
                <a:gd name="T28" fmla="*/ 159 w 225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" h="453">
                  <a:moveTo>
                    <a:pt x="159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1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7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2" y="453"/>
                  </a:cubicBezTo>
                  <a:cubicBezTo>
                    <a:pt x="102" y="453"/>
                    <a:pt x="102" y="453"/>
                    <a:pt x="102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8" y="453"/>
                    <a:pt x="171" y="432"/>
                    <a:pt x="171" y="404"/>
                  </a:cubicBezTo>
                  <a:cubicBezTo>
                    <a:pt x="171" y="404"/>
                    <a:pt x="171" y="404"/>
                    <a:pt x="171" y="404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202" y="256"/>
                    <a:pt x="225" y="227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5" y="28"/>
                    <a:pt x="194" y="0"/>
                    <a:pt x="1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1" name="Oval 277">
              <a:extLst>
                <a:ext uri="{FF2B5EF4-FFF2-40B4-BE49-F238E27FC236}">
                  <a16:creationId xmlns:a16="http://schemas.microsoft.com/office/drawing/2014/main" id="{1F26CDD7-9CA5-0E4B-A9A6-FB9E65664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7" y="1273"/>
              <a:ext cx="246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2" name="Freeform 278">
              <a:extLst>
                <a:ext uri="{FF2B5EF4-FFF2-40B4-BE49-F238E27FC236}">
                  <a16:creationId xmlns:a16="http://schemas.microsoft.com/office/drawing/2014/main" id="{B60CAD95-4874-2443-821B-C9BF2AEFB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" y="1552"/>
              <a:ext cx="433" cy="874"/>
            </a:xfrm>
            <a:custGeom>
              <a:avLst/>
              <a:gdLst>
                <a:gd name="T0" fmla="*/ 159 w 225"/>
                <a:gd name="T1" fmla="*/ 0 h 454"/>
                <a:gd name="T2" fmla="*/ 66 w 225"/>
                <a:gd name="T3" fmla="*/ 0 h 454"/>
                <a:gd name="T4" fmla="*/ 0 w 225"/>
                <a:gd name="T5" fmla="*/ 64 h 454"/>
                <a:gd name="T6" fmla="*/ 0 w 225"/>
                <a:gd name="T7" fmla="*/ 198 h 454"/>
                <a:gd name="T8" fmla="*/ 54 w 225"/>
                <a:gd name="T9" fmla="*/ 262 h 454"/>
                <a:gd name="T10" fmla="*/ 54 w 225"/>
                <a:gd name="T11" fmla="*/ 405 h 454"/>
                <a:gd name="T12" fmla="*/ 102 w 225"/>
                <a:gd name="T13" fmla="*/ 454 h 454"/>
                <a:gd name="T14" fmla="*/ 102 w 225"/>
                <a:gd name="T15" fmla="*/ 454 h 454"/>
                <a:gd name="T16" fmla="*/ 123 w 225"/>
                <a:gd name="T17" fmla="*/ 454 h 454"/>
                <a:gd name="T18" fmla="*/ 171 w 225"/>
                <a:gd name="T19" fmla="*/ 405 h 454"/>
                <a:gd name="T20" fmla="*/ 171 w 225"/>
                <a:gd name="T21" fmla="*/ 405 h 454"/>
                <a:gd name="T22" fmla="*/ 171 w 225"/>
                <a:gd name="T23" fmla="*/ 262 h 454"/>
                <a:gd name="T24" fmla="*/ 225 w 225"/>
                <a:gd name="T25" fmla="*/ 198 h 454"/>
                <a:gd name="T26" fmla="*/ 225 w 225"/>
                <a:gd name="T27" fmla="*/ 64 h 454"/>
                <a:gd name="T28" fmla="*/ 159 w 225"/>
                <a:gd name="T2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" h="454">
                  <a:moveTo>
                    <a:pt x="159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1" y="0"/>
                    <a:pt x="0" y="29"/>
                    <a:pt x="0" y="6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28"/>
                    <a:pt x="23" y="256"/>
                    <a:pt x="54" y="262"/>
                  </a:cubicBezTo>
                  <a:cubicBezTo>
                    <a:pt x="54" y="405"/>
                    <a:pt x="54" y="405"/>
                    <a:pt x="54" y="405"/>
                  </a:cubicBezTo>
                  <a:cubicBezTo>
                    <a:pt x="54" y="431"/>
                    <a:pt x="74" y="454"/>
                    <a:pt x="102" y="454"/>
                  </a:cubicBezTo>
                  <a:cubicBezTo>
                    <a:pt x="102" y="454"/>
                    <a:pt x="102" y="454"/>
                    <a:pt x="102" y="454"/>
                  </a:cubicBezTo>
                  <a:cubicBezTo>
                    <a:pt x="123" y="454"/>
                    <a:pt x="123" y="454"/>
                    <a:pt x="123" y="454"/>
                  </a:cubicBezTo>
                  <a:cubicBezTo>
                    <a:pt x="148" y="454"/>
                    <a:pt x="171" y="433"/>
                    <a:pt x="171" y="405"/>
                  </a:cubicBezTo>
                  <a:cubicBezTo>
                    <a:pt x="171" y="405"/>
                    <a:pt x="171" y="405"/>
                    <a:pt x="171" y="405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202" y="256"/>
                    <a:pt x="225" y="228"/>
                    <a:pt x="225" y="198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5" y="31"/>
                    <a:pt x="194" y="0"/>
                    <a:pt x="1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3" name="Oval 279">
              <a:extLst>
                <a:ext uri="{FF2B5EF4-FFF2-40B4-BE49-F238E27FC236}">
                  <a16:creationId xmlns:a16="http://schemas.microsoft.com/office/drawing/2014/main" id="{219EEF37-BA94-0D4E-909E-9EC29D200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7" y="2537"/>
              <a:ext cx="246" cy="2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4" name="Freeform 280">
              <a:extLst>
                <a:ext uri="{FF2B5EF4-FFF2-40B4-BE49-F238E27FC236}">
                  <a16:creationId xmlns:a16="http://schemas.microsoft.com/office/drawing/2014/main" id="{F04C6F02-E168-184D-831F-283A3AB9D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" y="2824"/>
              <a:ext cx="433" cy="872"/>
            </a:xfrm>
            <a:custGeom>
              <a:avLst/>
              <a:gdLst>
                <a:gd name="T0" fmla="*/ 159 w 225"/>
                <a:gd name="T1" fmla="*/ 0 h 453"/>
                <a:gd name="T2" fmla="*/ 66 w 225"/>
                <a:gd name="T3" fmla="*/ 0 h 453"/>
                <a:gd name="T4" fmla="*/ 0 w 225"/>
                <a:gd name="T5" fmla="*/ 64 h 453"/>
                <a:gd name="T6" fmla="*/ 0 w 225"/>
                <a:gd name="T7" fmla="*/ 197 h 453"/>
                <a:gd name="T8" fmla="*/ 54 w 225"/>
                <a:gd name="T9" fmla="*/ 261 h 453"/>
                <a:gd name="T10" fmla="*/ 54 w 225"/>
                <a:gd name="T11" fmla="*/ 404 h 453"/>
                <a:gd name="T12" fmla="*/ 102 w 225"/>
                <a:gd name="T13" fmla="*/ 453 h 453"/>
                <a:gd name="T14" fmla="*/ 102 w 225"/>
                <a:gd name="T15" fmla="*/ 453 h 453"/>
                <a:gd name="T16" fmla="*/ 123 w 225"/>
                <a:gd name="T17" fmla="*/ 453 h 453"/>
                <a:gd name="T18" fmla="*/ 171 w 225"/>
                <a:gd name="T19" fmla="*/ 404 h 453"/>
                <a:gd name="T20" fmla="*/ 171 w 225"/>
                <a:gd name="T21" fmla="*/ 404 h 453"/>
                <a:gd name="T22" fmla="*/ 171 w 225"/>
                <a:gd name="T23" fmla="*/ 261 h 453"/>
                <a:gd name="T24" fmla="*/ 225 w 225"/>
                <a:gd name="T25" fmla="*/ 197 h 453"/>
                <a:gd name="T26" fmla="*/ 225 w 225"/>
                <a:gd name="T27" fmla="*/ 64 h 453"/>
                <a:gd name="T28" fmla="*/ 159 w 225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" h="453">
                  <a:moveTo>
                    <a:pt x="159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1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2" y="453"/>
                  </a:cubicBezTo>
                  <a:cubicBezTo>
                    <a:pt x="102" y="453"/>
                    <a:pt x="102" y="453"/>
                    <a:pt x="102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8" y="453"/>
                    <a:pt x="171" y="433"/>
                    <a:pt x="171" y="404"/>
                  </a:cubicBezTo>
                  <a:cubicBezTo>
                    <a:pt x="171" y="404"/>
                    <a:pt x="171" y="404"/>
                    <a:pt x="171" y="404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202" y="256"/>
                    <a:pt x="225" y="228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5" y="28"/>
                    <a:pt x="194" y="0"/>
                    <a:pt x="1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5" name="Freeform 281">
              <a:extLst>
                <a:ext uri="{FF2B5EF4-FFF2-40B4-BE49-F238E27FC236}">
                  <a16:creationId xmlns:a16="http://schemas.microsoft.com/office/drawing/2014/main" id="{96D6A539-66EA-2341-BF39-AE70321F58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" y="622"/>
              <a:ext cx="246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4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2"/>
                    <a:pt x="82" y="94"/>
                    <a:pt x="64" y="94"/>
                  </a:cubicBezTo>
                  <a:cubicBezTo>
                    <a:pt x="46" y="94"/>
                    <a:pt x="34" y="82"/>
                    <a:pt x="34" y="64"/>
                  </a:cubicBezTo>
                  <a:cubicBezTo>
                    <a:pt x="34" y="46"/>
                    <a:pt x="46" y="33"/>
                    <a:pt x="64" y="33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6" name="Freeform 282">
              <a:extLst>
                <a:ext uri="{FF2B5EF4-FFF2-40B4-BE49-F238E27FC236}">
                  <a16:creationId xmlns:a16="http://schemas.microsoft.com/office/drawing/2014/main" id="{85A539A3-F64E-1846-B685-44869CC810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4" y="903"/>
              <a:ext cx="433" cy="876"/>
            </a:xfrm>
            <a:custGeom>
              <a:avLst/>
              <a:gdLst>
                <a:gd name="T0" fmla="*/ 156 w 225"/>
                <a:gd name="T1" fmla="*/ 33 h 455"/>
                <a:gd name="T2" fmla="*/ 190 w 225"/>
                <a:gd name="T3" fmla="*/ 66 h 455"/>
                <a:gd name="T4" fmla="*/ 190 w 225"/>
                <a:gd name="T5" fmla="*/ 199 h 455"/>
                <a:gd name="T6" fmla="*/ 164 w 225"/>
                <a:gd name="T7" fmla="*/ 230 h 455"/>
                <a:gd name="T8" fmla="*/ 138 w 225"/>
                <a:gd name="T9" fmla="*/ 235 h 455"/>
                <a:gd name="T10" fmla="*/ 138 w 225"/>
                <a:gd name="T11" fmla="*/ 263 h 455"/>
                <a:gd name="T12" fmla="*/ 138 w 225"/>
                <a:gd name="T13" fmla="*/ 409 h 455"/>
                <a:gd name="T14" fmla="*/ 123 w 225"/>
                <a:gd name="T15" fmla="*/ 424 h 455"/>
                <a:gd name="T16" fmla="*/ 103 w 225"/>
                <a:gd name="T17" fmla="*/ 424 h 455"/>
                <a:gd name="T18" fmla="*/ 87 w 225"/>
                <a:gd name="T19" fmla="*/ 409 h 455"/>
                <a:gd name="T20" fmla="*/ 87 w 225"/>
                <a:gd name="T21" fmla="*/ 266 h 455"/>
                <a:gd name="T22" fmla="*/ 87 w 225"/>
                <a:gd name="T23" fmla="*/ 238 h 455"/>
                <a:gd name="T24" fmla="*/ 62 w 225"/>
                <a:gd name="T25" fmla="*/ 232 h 455"/>
                <a:gd name="T26" fmla="*/ 36 w 225"/>
                <a:gd name="T27" fmla="*/ 202 h 455"/>
                <a:gd name="T28" fmla="*/ 36 w 225"/>
                <a:gd name="T29" fmla="*/ 69 h 455"/>
                <a:gd name="T30" fmla="*/ 69 w 225"/>
                <a:gd name="T31" fmla="*/ 35 h 455"/>
                <a:gd name="T32" fmla="*/ 156 w 225"/>
                <a:gd name="T33" fmla="*/ 35 h 455"/>
                <a:gd name="T34" fmla="*/ 156 w 225"/>
                <a:gd name="T35" fmla="*/ 0 h 455"/>
                <a:gd name="T36" fmla="*/ 64 w 225"/>
                <a:gd name="T37" fmla="*/ 0 h 455"/>
                <a:gd name="T38" fmla="*/ 0 w 225"/>
                <a:gd name="T39" fmla="*/ 66 h 455"/>
                <a:gd name="T40" fmla="*/ 0 w 225"/>
                <a:gd name="T41" fmla="*/ 199 h 455"/>
                <a:gd name="T42" fmla="*/ 54 w 225"/>
                <a:gd name="T43" fmla="*/ 263 h 455"/>
                <a:gd name="T44" fmla="*/ 54 w 225"/>
                <a:gd name="T45" fmla="*/ 407 h 455"/>
                <a:gd name="T46" fmla="*/ 103 w 225"/>
                <a:gd name="T47" fmla="*/ 455 h 455"/>
                <a:gd name="T48" fmla="*/ 123 w 225"/>
                <a:gd name="T49" fmla="*/ 455 h 455"/>
                <a:gd name="T50" fmla="*/ 172 w 225"/>
                <a:gd name="T51" fmla="*/ 407 h 455"/>
                <a:gd name="T52" fmla="*/ 172 w 225"/>
                <a:gd name="T53" fmla="*/ 261 h 455"/>
                <a:gd name="T54" fmla="*/ 225 w 225"/>
                <a:gd name="T55" fmla="*/ 197 h 455"/>
                <a:gd name="T56" fmla="*/ 225 w 225"/>
                <a:gd name="T57" fmla="*/ 64 h 455"/>
                <a:gd name="T58" fmla="*/ 156 w 225"/>
                <a:gd name="T5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455">
                  <a:moveTo>
                    <a:pt x="156" y="33"/>
                  </a:moveTo>
                  <a:cubicBezTo>
                    <a:pt x="174" y="33"/>
                    <a:pt x="190" y="48"/>
                    <a:pt x="190" y="66"/>
                  </a:cubicBezTo>
                  <a:cubicBezTo>
                    <a:pt x="190" y="199"/>
                    <a:pt x="190" y="199"/>
                    <a:pt x="190" y="199"/>
                  </a:cubicBezTo>
                  <a:cubicBezTo>
                    <a:pt x="190" y="215"/>
                    <a:pt x="179" y="227"/>
                    <a:pt x="164" y="230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8" y="263"/>
                    <a:pt x="138" y="263"/>
                    <a:pt x="138" y="263"/>
                  </a:cubicBezTo>
                  <a:cubicBezTo>
                    <a:pt x="138" y="409"/>
                    <a:pt x="138" y="409"/>
                    <a:pt x="138" y="409"/>
                  </a:cubicBezTo>
                  <a:cubicBezTo>
                    <a:pt x="138" y="417"/>
                    <a:pt x="131" y="424"/>
                    <a:pt x="123" y="424"/>
                  </a:cubicBezTo>
                  <a:cubicBezTo>
                    <a:pt x="103" y="424"/>
                    <a:pt x="103" y="424"/>
                    <a:pt x="103" y="424"/>
                  </a:cubicBezTo>
                  <a:cubicBezTo>
                    <a:pt x="95" y="424"/>
                    <a:pt x="87" y="417"/>
                    <a:pt x="87" y="409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87" y="238"/>
                    <a:pt x="87" y="238"/>
                    <a:pt x="87" y="238"/>
                  </a:cubicBezTo>
                  <a:cubicBezTo>
                    <a:pt x="62" y="232"/>
                    <a:pt x="62" y="232"/>
                    <a:pt x="62" y="232"/>
                  </a:cubicBezTo>
                  <a:cubicBezTo>
                    <a:pt x="46" y="230"/>
                    <a:pt x="36" y="217"/>
                    <a:pt x="36" y="202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51"/>
                    <a:pt x="51" y="35"/>
                    <a:pt x="69" y="35"/>
                  </a:cubicBezTo>
                  <a:cubicBezTo>
                    <a:pt x="156" y="35"/>
                    <a:pt x="156" y="35"/>
                    <a:pt x="156" y="35"/>
                  </a:cubicBezTo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0"/>
                    <a:pt x="23" y="258"/>
                    <a:pt x="54" y="263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2"/>
                    <a:pt x="74" y="455"/>
                    <a:pt x="103" y="455"/>
                  </a:cubicBezTo>
                  <a:cubicBezTo>
                    <a:pt x="123" y="455"/>
                    <a:pt x="123" y="455"/>
                    <a:pt x="123" y="455"/>
                  </a:cubicBezTo>
                  <a:cubicBezTo>
                    <a:pt x="149" y="455"/>
                    <a:pt x="172" y="435"/>
                    <a:pt x="172" y="407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2" y="256"/>
                    <a:pt x="225" y="227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0" y="30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7" name="Freeform 283">
              <a:extLst>
                <a:ext uri="{FF2B5EF4-FFF2-40B4-BE49-F238E27FC236}">
                  <a16:creationId xmlns:a16="http://schemas.microsoft.com/office/drawing/2014/main" id="{CE8FB96A-3EDF-944C-BC18-CBE76904A6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" y="1889"/>
              <a:ext cx="246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4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1"/>
                    <a:pt x="82" y="94"/>
                    <a:pt x="64" y="94"/>
                  </a:cubicBezTo>
                  <a:cubicBezTo>
                    <a:pt x="46" y="94"/>
                    <a:pt x="34" y="81"/>
                    <a:pt x="34" y="64"/>
                  </a:cubicBezTo>
                  <a:cubicBezTo>
                    <a:pt x="34" y="46"/>
                    <a:pt x="46" y="33"/>
                    <a:pt x="64" y="33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8" name="Freeform 284">
              <a:extLst>
                <a:ext uri="{FF2B5EF4-FFF2-40B4-BE49-F238E27FC236}">
                  <a16:creationId xmlns:a16="http://schemas.microsoft.com/office/drawing/2014/main" id="{519D8B79-85E9-2C4F-98CA-277028391F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4" y="2174"/>
              <a:ext cx="433" cy="872"/>
            </a:xfrm>
            <a:custGeom>
              <a:avLst/>
              <a:gdLst>
                <a:gd name="T0" fmla="*/ 156 w 225"/>
                <a:gd name="T1" fmla="*/ 31 h 453"/>
                <a:gd name="T2" fmla="*/ 190 w 225"/>
                <a:gd name="T3" fmla="*/ 64 h 453"/>
                <a:gd name="T4" fmla="*/ 190 w 225"/>
                <a:gd name="T5" fmla="*/ 197 h 453"/>
                <a:gd name="T6" fmla="*/ 164 w 225"/>
                <a:gd name="T7" fmla="*/ 228 h 453"/>
                <a:gd name="T8" fmla="*/ 138 w 225"/>
                <a:gd name="T9" fmla="*/ 233 h 453"/>
                <a:gd name="T10" fmla="*/ 138 w 225"/>
                <a:gd name="T11" fmla="*/ 261 h 453"/>
                <a:gd name="T12" fmla="*/ 138 w 225"/>
                <a:gd name="T13" fmla="*/ 404 h 453"/>
                <a:gd name="T14" fmla="*/ 123 w 225"/>
                <a:gd name="T15" fmla="*/ 420 h 453"/>
                <a:gd name="T16" fmla="*/ 103 w 225"/>
                <a:gd name="T17" fmla="*/ 420 h 453"/>
                <a:gd name="T18" fmla="*/ 87 w 225"/>
                <a:gd name="T19" fmla="*/ 404 h 453"/>
                <a:gd name="T20" fmla="*/ 87 w 225"/>
                <a:gd name="T21" fmla="*/ 261 h 453"/>
                <a:gd name="T22" fmla="*/ 87 w 225"/>
                <a:gd name="T23" fmla="*/ 233 h 453"/>
                <a:gd name="T24" fmla="*/ 62 w 225"/>
                <a:gd name="T25" fmla="*/ 228 h 453"/>
                <a:gd name="T26" fmla="*/ 36 w 225"/>
                <a:gd name="T27" fmla="*/ 197 h 453"/>
                <a:gd name="T28" fmla="*/ 36 w 225"/>
                <a:gd name="T29" fmla="*/ 64 h 453"/>
                <a:gd name="T30" fmla="*/ 69 w 225"/>
                <a:gd name="T31" fmla="*/ 31 h 453"/>
                <a:gd name="T32" fmla="*/ 156 w 225"/>
                <a:gd name="T33" fmla="*/ 31 h 453"/>
                <a:gd name="T34" fmla="*/ 156 w 225"/>
                <a:gd name="T35" fmla="*/ 0 h 453"/>
                <a:gd name="T36" fmla="*/ 156 w 225"/>
                <a:gd name="T37" fmla="*/ 0 h 453"/>
                <a:gd name="T38" fmla="*/ 64 w 225"/>
                <a:gd name="T39" fmla="*/ 0 h 453"/>
                <a:gd name="T40" fmla="*/ 0 w 225"/>
                <a:gd name="T41" fmla="*/ 64 h 453"/>
                <a:gd name="T42" fmla="*/ 0 w 225"/>
                <a:gd name="T43" fmla="*/ 197 h 453"/>
                <a:gd name="T44" fmla="*/ 54 w 225"/>
                <a:gd name="T45" fmla="*/ 261 h 453"/>
                <a:gd name="T46" fmla="*/ 54 w 225"/>
                <a:gd name="T47" fmla="*/ 404 h 453"/>
                <a:gd name="T48" fmla="*/ 103 w 225"/>
                <a:gd name="T49" fmla="*/ 453 h 453"/>
                <a:gd name="T50" fmla="*/ 123 w 225"/>
                <a:gd name="T51" fmla="*/ 453 h 453"/>
                <a:gd name="T52" fmla="*/ 172 w 225"/>
                <a:gd name="T53" fmla="*/ 404 h 453"/>
                <a:gd name="T54" fmla="*/ 172 w 225"/>
                <a:gd name="T55" fmla="*/ 261 h 453"/>
                <a:gd name="T56" fmla="*/ 225 w 225"/>
                <a:gd name="T57" fmla="*/ 197 h 453"/>
                <a:gd name="T58" fmla="*/ 225 w 225"/>
                <a:gd name="T59" fmla="*/ 64 h 453"/>
                <a:gd name="T60" fmla="*/ 156 w 225"/>
                <a:gd name="T6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453">
                  <a:moveTo>
                    <a:pt x="156" y="31"/>
                  </a:moveTo>
                  <a:cubicBezTo>
                    <a:pt x="174" y="31"/>
                    <a:pt x="190" y="46"/>
                    <a:pt x="190" y="64"/>
                  </a:cubicBezTo>
                  <a:cubicBezTo>
                    <a:pt x="190" y="197"/>
                    <a:pt x="190" y="197"/>
                    <a:pt x="190" y="197"/>
                  </a:cubicBezTo>
                  <a:cubicBezTo>
                    <a:pt x="190" y="212"/>
                    <a:pt x="179" y="225"/>
                    <a:pt x="164" y="228"/>
                  </a:cubicBezTo>
                  <a:cubicBezTo>
                    <a:pt x="138" y="233"/>
                    <a:pt x="138" y="233"/>
                    <a:pt x="138" y="233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404"/>
                    <a:pt x="138" y="404"/>
                    <a:pt x="138" y="404"/>
                  </a:cubicBezTo>
                  <a:cubicBezTo>
                    <a:pt x="138" y="412"/>
                    <a:pt x="131" y="420"/>
                    <a:pt x="123" y="420"/>
                  </a:cubicBezTo>
                  <a:cubicBezTo>
                    <a:pt x="103" y="420"/>
                    <a:pt x="103" y="420"/>
                    <a:pt x="103" y="420"/>
                  </a:cubicBezTo>
                  <a:cubicBezTo>
                    <a:pt x="95" y="420"/>
                    <a:pt x="87" y="412"/>
                    <a:pt x="87" y="404"/>
                  </a:cubicBezTo>
                  <a:cubicBezTo>
                    <a:pt x="87" y="261"/>
                    <a:pt x="87" y="261"/>
                    <a:pt x="87" y="261"/>
                  </a:cubicBezTo>
                  <a:cubicBezTo>
                    <a:pt x="87" y="233"/>
                    <a:pt x="87" y="233"/>
                    <a:pt x="87" y="233"/>
                  </a:cubicBezTo>
                  <a:cubicBezTo>
                    <a:pt x="62" y="228"/>
                    <a:pt x="62" y="228"/>
                    <a:pt x="62" y="228"/>
                  </a:cubicBezTo>
                  <a:cubicBezTo>
                    <a:pt x="46" y="225"/>
                    <a:pt x="36" y="212"/>
                    <a:pt x="36" y="197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46"/>
                    <a:pt x="51" y="31"/>
                    <a:pt x="69" y="31"/>
                  </a:cubicBezTo>
                  <a:cubicBezTo>
                    <a:pt x="156" y="31"/>
                    <a:pt x="156" y="31"/>
                    <a:pt x="156" y="31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3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9" y="453"/>
                    <a:pt x="172" y="433"/>
                    <a:pt x="172" y="404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2" y="256"/>
                    <a:pt x="225" y="228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0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9" name="Freeform 285">
              <a:extLst>
                <a:ext uri="{FF2B5EF4-FFF2-40B4-BE49-F238E27FC236}">
                  <a16:creationId xmlns:a16="http://schemas.microsoft.com/office/drawing/2014/main" id="{6A18B841-9DD7-584A-9029-36E7BF2D1B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" y="3159"/>
              <a:ext cx="246" cy="247"/>
            </a:xfrm>
            <a:custGeom>
              <a:avLst/>
              <a:gdLst>
                <a:gd name="T0" fmla="*/ 64 w 128"/>
                <a:gd name="T1" fmla="*/ 31 h 128"/>
                <a:gd name="T2" fmla="*/ 95 w 128"/>
                <a:gd name="T3" fmla="*/ 61 h 128"/>
                <a:gd name="T4" fmla="*/ 64 w 128"/>
                <a:gd name="T5" fmla="*/ 92 h 128"/>
                <a:gd name="T6" fmla="*/ 34 w 128"/>
                <a:gd name="T7" fmla="*/ 61 h 128"/>
                <a:gd name="T8" fmla="*/ 64 w 128"/>
                <a:gd name="T9" fmla="*/ 31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1"/>
                  </a:moveTo>
                  <a:cubicBezTo>
                    <a:pt x="82" y="31"/>
                    <a:pt x="95" y="44"/>
                    <a:pt x="95" y="61"/>
                  </a:cubicBezTo>
                  <a:cubicBezTo>
                    <a:pt x="95" y="79"/>
                    <a:pt x="82" y="92"/>
                    <a:pt x="64" y="92"/>
                  </a:cubicBezTo>
                  <a:cubicBezTo>
                    <a:pt x="46" y="92"/>
                    <a:pt x="34" y="79"/>
                    <a:pt x="34" y="61"/>
                  </a:cubicBezTo>
                  <a:cubicBezTo>
                    <a:pt x="34" y="44"/>
                    <a:pt x="46" y="31"/>
                    <a:pt x="64" y="31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100"/>
                    <a:pt x="28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8"/>
                    <a:pt x="9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0" name="Freeform 286">
              <a:extLst>
                <a:ext uri="{FF2B5EF4-FFF2-40B4-BE49-F238E27FC236}">
                  <a16:creationId xmlns:a16="http://schemas.microsoft.com/office/drawing/2014/main" id="{7DE9B4EF-58DD-4F40-93ED-51CC8D205D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4" y="3440"/>
              <a:ext cx="433" cy="878"/>
            </a:xfrm>
            <a:custGeom>
              <a:avLst/>
              <a:gdLst>
                <a:gd name="T0" fmla="*/ 156 w 225"/>
                <a:gd name="T1" fmla="*/ 33 h 456"/>
                <a:gd name="T2" fmla="*/ 190 w 225"/>
                <a:gd name="T3" fmla="*/ 66 h 456"/>
                <a:gd name="T4" fmla="*/ 190 w 225"/>
                <a:gd name="T5" fmla="*/ 200 h 456"/>
                <a:gd name="T6" fmla="*/ 164 w 225"/>
                <a:gd name="T7" fmla="*/ 230 h 456"/>
                <a:gd name="T8" fmla="*/ 138 w 225"/>
                <a:gd name="T9" fmla="*/ 235 h 456"/>
                <a:gd name="T10" fmla="*/ 138 w 225"/>
                <a:gd name="T11" fmla="*/ 264 h 456"/>
                <a:gd name="T12" fmla="*/ 138 w 225"/>
                <a:gd name="T13" fmla="*/ 407 h 456"/>
                <a:gd name="T14" fmla="*/ 123 w 225"/>
                <a:gd name="T15" fmla="*/ 422 h 456"/>
                <a:gd name="T16" fmla="*/ 103 w 225"/>
                <a:gd name="T17" fmla="*/ 422 h 456"/>
                <a:gd name="T18" fmla="*/ 87 w 225"/>
                <a:gd name="T19" fmla="*/ 407 h 456"/>
                <a:gd name="T20" fmla="*/ 87 w 225"/>
                <a:gd name="T21" fmla="*/ 264 h 456"/>
                <a:gd name="T22" fmla="*/ 87 w 225"/>
                <a:gd name="T23" fmla="*/ 235 h 456"/>
                <a:gd name="T24" fmla="*/ 62 w 225"/>
                <a:gd name="T25" fmla="*/ 230 h 456"/>
                <a:gd name="T26" fmla="*/ 36 w 225"/>
                <a:gd name="T27" fmla="*/ 200 h 456"/>
                <a:gd name="T28" fmla="*/ 36 w 225"/>
                <a:gd name="T29" fmla="*/ 66 h 456"/>
                <a:gd name="T30" fmla="*/ 69 w 225"/>
                <a:gd name="T31" fmla="*/ 33 h 456"/>
                <a:gd name="T32" fmla="*/ 156 w 225"/>
                <a:gd name="T33" fmla="*/ 33 h 456"/>
                <a:gd name="T34" fmla="*/ 156 w 225"/>
                <a:gd name="T35" fmla="*/ 0 h 456"/>
                <a:gd name="T36" fmla="*/ 156 w 225"/>
                <a:gd name="T37" fmla="*/ 0 h 456"/>
                <a:gd name="T38" fmla="*/ 64 w 225"/>
                <a:gd name="T39" fmla="*/ 0 h 456"/>
                <a:gd name="T40" fmla="*/ 0 w 225"/>
                <a:gd name="T41" fmla="*/ 66 h 456"/>
                <a:gd name="T42" fmla="*/ 0 w 225"/>
                <a:gd name="T43" fmla="*/ 200 h 456"/>
                <a:gd name="T44" fmla="*/ 54 w 225"/>
                <a:gd name="T45" fmla="*/ 264 h 456"/>
                <a:gd name="T46" fmla="*/ 54 w 225"/>
                <a:gd name="T47" fmla="*/ 407 h 456"/>
                <a:gd name="T48" fmla="*/ 103 w 225"/>
                <a:gd name="T49" fmla="*/ 456 h 456"/>
                <a:gd name="T50" fmla="*/ 123 w 225"/>
                <a:gd name="T51" fmla="*/ 456 h 456"/>
                <a:gd name="T52" fmla="*/ 172 w 225"/>
                <a:gd name="T53" fmla="*/ 407 h 456"/>
                <a:gd name="T54" fmla="*/ 172 w 225"/>
                <a:gd name="T55" fmla="*/ 264 h 456"/>
                <a:gd name="T56" fmla="*/ 225 w 225"/>
                <a:gd name="T57" fmla="*/ 200 h 456"/>
                <a:gd name="T58" fmla="*/ 225 w 225"/>
                <a:gd name="T59" fmla="*/ 66 h 456"/>
                <a:gd name="T60" fmla="*/ 156 w 225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456">
                  <a:moveTo>
                    <a:pt x="156" y="33"/>
                  </a:moveTo>
                  <a:cubicBezTo>
                    <a:pt x="174" y="33"/>
                    <a:pt x="190" y="49"/>
                    <a:pt x="190" y="66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90" y="215"/>
                    <a:pt x="179" y="228"/>
                    <a:pt x="164" y="230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8" y="264"/>
                    <a:pt x="138" y="264"/>
                    <a:pt x="138" y="264"/>
                  </a:cubicBezTo>
                  <a:cubicBezTo>
                    <a:pt x="138" y="407"/>
                    <a:pt x="138" y="407"/>
                    <a:pt x="138" y="407"/>
                  </a:cubicBezTo>
                  <a:cubicBezTo>
                    <a:pt x="138" y="415"/>
                    <a:pt x="131" y="422"/>
                    <a:pt x="123" y="422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95" y="422"/>
                    <a:pt x="87" y="415"/>
                    <a:pt x="87" y="407"/>
                  </a:cubicBezTo>
                  <a:cubicBezTo>
                    <a:pt x="87" y="264"/>
                    <a:pt x="87" y="264"/>
                    <a:pt x="87" y="264"/>
                  </a:cubicBezTo>
                  <a:cubicBezTo>
                    <a:pt x="87" y="235"/>
                    <a:pt x="87" y="235"/>
                    <a:pt x="87" y="235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46" y="228"/>
                    <a:pt x="36" y="215"/>
                    <a:pt x="36" y="200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49"/>
                    <a:pt x="51" y="33"/>
                    <a:pt x="69" y="33"/>
                  </a:cubicBezTo>
                  <a:cubicBezTo>
                    <a:pt x="156" y="33"/>
                    <a:pt x="156" y="33"/>
                    <a:pt x="156" y="3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30"/>
                    <a:pt x="23" y="258"/>
                    <a:pt x="54" y="264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3"/>
                    <a:pt x="74" y="456"/>
                    <a:pt x="103" y="456"/>
                  </a:cubicBezTo>
                  <a:cubicBezTo>
                    <a:pt x="123" y="456"/>
                    <a:pt x="123" y="456"/>
                    <a:pt x="123" y="456"/>
                  </a:cubicBezTo>
                  <a:cubicBezTo>
                    <a:pt x="149" y="456"/>
                    <a:pt x="172" y="435"/>
                    <a:pt x="172" y="407"/>
                  </a:cubicBezTo>
                  <a:cubicBezTo>
                    <a:pt x="172" y="264"/>
                    <a:pt x="172" y="264"/>
                    <a:pt x="172" y="264"/>
                  </a:cubicBezTo>
                  <a:cubicBezTo>
                    <a:pt x="202" y="258"/>
                    <a:pt x="225" y="230"/>
                    <a:pt x="225" y="200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0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1" name="Oval 287">
              <a:extLst>
                <a:ext uri="{FF2B5EF4-FFF2-40B4-BE49-F238E27FC236}">
                  <a16:creationId xmlns:a16="http://schemas.microsoft.com/office/drawing/2014/main" id="{3D7F9FD3-3589-8240-B67B-8F6310C14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5" y="0"/>
              <a:ext cx="246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2" name="Freeform 288">
              <a:extLst>
                <a:ext uri="{FF2B5EF4-FFF2-40B4-BE49-F238E27FC236}">
                  <a16:creationId xmlns:a16="http://schemas.microsoft.com/office/drawing/2014/main" id="{70E7E091-8A4D-2C42-90CC-A4382672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87"/>
              <a:ext cx="434" cy="872"/>
            </a:xfrm>
            <a:custGeom>
              <a:avLst/>
              <a:gdLst>
                <a:gd name="T0" fmla="*/ 156 w 226"/>
                <a:gd name="T1" fmla="*/ 0 h 453"/>
                <a:gd name="T2" fmla="*/ 64 w 226"/>
                <a:gd name="T3" fmla="*/ 0 h 453"/>
                <a:gd name="T4" fmla="*/ 0 w 226"/>
                <a:gd name="T5" fmla="*/ 64 h 453"/>
                <a:gd name="T6" fmla="*/ 0 w 226"/>
                <a:gd name="T7" fmla="*/ 197 h 453"/>
                <a:gd name="T8" fmla="*/ 54 w 226"/>
                <a:gd name="T9" fmla="*/ 261 h 453"/>
                <a:gd name="T10" fmla="*/ 54 w 226"/>
                <a:gd name="T11" fmla="*/ 404 h 453"/>
                <a:gd name="T12" fmla="*/ 103 w 226"/>
                <a:gd name="T13" fmla="*/ 453 h 453"/>
                <a:gd name="T14" fmla="*/ 103 w 226"/>
                <a:gd name="T15" fmla="*/ 453 h 453"/>
                <a:gd name="T16" fmla="*/ 123 w 226"/>
                <a:gd name="T17" fmla="*/ 453 h 453"/>
                <a:gd name="T18" fmla="*/ 172 w 226"/>
                <a:gd name="T19" fmla="*/ 404 h 453"/>
                <a:gd name="T20" fmla="*/ 172 w 226"/>
                <a:gd name="T21" fmla="*/ 404 h 453"/>
                <a:gd name="T22" fmla="*/ 172 w 226"/>
                <a:gd name="T23" fmla="*/ 261 h 453"/>
                <a:gd name="T24" fmla="*/ 226 w 226"/>
                <a:gd name="T25" fmla="*/ 197 h 453"/>
                <a:gd name="T26" fmla="*/ 226 w 226"/>
                <a:gd name="T27" fmla="*/ 64 h 453"/>
                <a:gd name="T28" fmla="*/ 156 w 226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6" h="453"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7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5" y="453"/>
                    <a:pt x="103" y="453"/>
                  </a:cubicBezTo>
                  <a:cubicBezTo>
                    <a:pt x="103" y="453"/>
                    <a:pt x="103" y="453"/>
                    <a:pt x="103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9" y="453"/>
                    <a:pt x="172" y="432"/>
                    <a:pt x="172" y="404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3" y="256"/>
                    <a:pt x="226" y="227"/>
                    <a:pt x="226" y="197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3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3" name="Oval 289">
              <a:extLst>
                <a:ext uri="{FF2B5EF4-FFF2-40B4-BE49-F238E27FC236}">
                  <a16:creationId xmlns:a16="http://schemas.microsoft.com/office/drawing/2014/main" id="{F78FE80B-188A-E24A-97B8-B706DD7C3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5" y="1273"/>
              <a:ext cx="246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4" name="Freeform 290">
              <a:extLst>
                <a:ext uri="{FF2B5EF4-FFF2-40B4-BE49-F238E27FC236}">
                  <a16:creationId xmlns:a16="http://schemas.microsoft.com/office/drawing/2014/main" id="{36CD9889-8107-D548-BC14-89C2C3181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1552"/>
              <a:ext cx="434" cy="874"/>
            </a:xfrm>
            <a:custGeom>
              <a:avLst/>
              <a:gdLst>
                <a:gd name="T0" fmla="*/ 156 w 226"/>
                <a:gd name="T1" fmla="*/ 0 h 454"/>
                <a:gd name="T2" fmla="*/ 64 w 226"/>
                <a:gd name="T3" fmla="*/ 0 h 454"/>
                <a:gd name="T4" fmla="*/ 0 w 226"/>
                <a:gd name="T5" fmla="*/ 64 h 454"/>
                <a:gd name="T6" fmla="*/ 0 w 226"/>
                <a:gd name="T7" fmla="*/ 198 h 454"/>
                <a:gd name="T8" fmla="*/ 54 w 226"/>
                <a:gd name="T9" fmla="*/ 262 h 454"/>
                <a:gd name="T10" fmla="*/ 54 w 226"/>
                <a:gd name="T11" fmla="*/ 405 h 454"/>
                <a:gd name="T12" fmla="*/ 103 w 226"/>
                <a:gd name="T13" fmla="*/ 454 h 454"/>
                <a:gd name="T14" fmla="*/ 103 w 226"/>
                <a:gd name="T15" fmla="*/ 454 h 454"/>
                <a:gd name="T16" fmla="*/ 123 w 226"/>
                <a:gd name="T17" fmla="*/ 454 h 454"/>
                <a:gd name="T18" fmla="*/ 172 w 226"/>
                <a:gd name="T19" fmla="*/ 405 h 454"/>
                <a:gd name="T20" fmla="*/ 172 w 226"/>
                <a:gd name="T21" fmla="*/ 405 h 454"/>
                <a:gd name="T22" fmla="*/ 172 w 226"/>
                <a:gd name="T23" fmla="*/ 262 h 454"/>
                <a:gd name="T24" fmla="*/ 226 w 226"/>
                <a:gd name="T25" fmla="*/ 198 h 454"/>
                <a:gd name="T26" fmla="*/ 226 w 226"/>
                <a:gd name="T27" fmla="*/ 64 h 454"/>
                <a:gd name="T28" fmla="*/ 156 w 226"/>
                <a:gd name="T2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6" h="454"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9"/>
                    <a:pt x="0" y="6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28"/>
                    <a:pt x="23" y="256"/>
                    <a:pt x="54" y="262"/>
                  </a:cubicBezTo>
                  <a:cubicBezTo>
                    <a:pt x="54" y="405"/>
                    <a:pt x="54" y="405"/>
                    <a:pt x="54" y="405"/>
                  </a:cubicBezTo>
                  <a:cubicBezTo>
                    <a:pt x="54" y="431"/>
                    <a:pt x="75" y="454"/>
                    <a:pt x="103" y="454"/>
                  </a:cubicBezTo>
                  <a:cubicBezTo>
                    <a:pt x="103" y="454"/>
                    <a:pt x="103" y="454"/>
                    <a:pt x="103" y="454"/>
                  </a:cubicBezTo>
                  <a:cubicBezTo>
                    <a:pt x="123" y="454"/>
                    <a:pt x="123" y="454"/>
                    <a:pt x="123" y="454"/>
                  </a:cubicBezTo>
                  <a:cubicBezTo>
                    <a:pt x="149" y="454"/>
                    <a:pt x="172" y="433"/>
                    <a:pt x="172" y="405"/>
                  </a:cubicBezTo>
                  <a:cubicBezTo>
                    <a:pt x="172" y="405"/>
                    <a:pt x="172" y="405"/>
                    <a:pt x="172" y="405"/>
                  </a:cubicBezTo>
                  <a:cubicBezTo>
                    <a:pt x="172" y="262"/>
                    <a:pt x="172" y="262"/>
                    <a:pt x="172" y="262"/>
                  </a:cubicBezTo>
                  <a:cubicBezTo>
                    <a:pt x="203" y="256"/>
                    <a:pt x="226" y="228"/>
                    <a:pt x="226" y="198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3" y="31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5" name="Oval 291">
              <a:extLst>
                <a:ext uri="{FF2B5EF4-FFF2-40B4-BE49-F238E27FC236}">
                  <a16:creationId xmlns:a16="http://schemas.microsoft.com/office/drawing/2014/main" id="{B9AFB093-781C-2D4E-B9FE-0E38C8F63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5" y="2537"/>
              <a:ext cx="246" cy="2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6" name="Freeform 292">
              <a:extLst>
                <a:ext uri="{FF2B5EF4-FFF2-40B4-BE49-F238E27FC236}">
                  <a16:creationId xmlns:a16="http://schemas.microsoft.com/office/drawing/2014/main" id="{9CFE8562-9E3C-7848-98C6-0A527776E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824"/>
              <a:ext cx="434" cy="872"/>
            </a:xfrm>
            <a:custGeom>
              <a:avLst/>
              <a:gdLst>
                <a:gd name="T0" fmla="*/ 156 w 226"/>
                <a:gd name="T1" fmla="*/ 0 h 453"/>
                <a:gd name="T2" fmla="*/ 64 w 226"/>
                <a:gd name="T3" fmla="*/ 0 h 453"/>
                <a:gd name="T4" fmla="*/ 0 w 226"/>
                <a:gd name="T5" fmla="*/ 64 h 453"/>
                <a:gd name="T6" fmla="*/ 0 w 226"/>
                <a:gd name="T7" fmla="*/ 197 h 453"/>
                <a:gd name="T8" fmla="*/ 54 w 226"/>
                <a:gd name="T9" fmla="*/ 261 h 453"/>
                <a:gd name="T10" fmla="*/ 54 w 226"/>
                <a:gd name="T11" fmla="*/ 404 h 453"/>
                <a:gd name="T12" fmla="*/ 103 w 226"/>
                <a:gd name="T13" fmla="*/ 453 h 453"/>
                <a:gd name="T14" fmla="*/ 103 w 226"/>
                <a:gd name="T15" fmla="*/ 453 h 453"/>
                <a:gd name="T16" fmla="*/ 123 w 226"/>
                <a:gd name="T17" fmla="*/ 453 h 453"/>
                <a:gd name="T18" fmla="*/ 172 w 226"/>
                <a:gd name="T19" fmla="*/ 404 h 453"/>
                <a:gd name="T20" fmla="*/ 172 w 226"/>
                <a:gd name="T21" fmla="*/ 404 h 453"/>
                <a:gd name="T22" fmla="*/ 172 w 226"/>
                <a:gd name="T23" fmla="*/ 261 h 453"/>
                <a:gd name="T24" fmla="*/ 226 w 226"/>
                <a:gd name="T25" fmla="*/ 197 h 453"/>
                <a:gd name="T26" fmla="*/ 226 w 226"/>
                <a:gd name="T27" fmla="*/ 64 h 453"/>
                <a:gd name="T28" fmla="*/ 156 w 226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6" h="453"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5" y="453"/>
                    <a:pt x="103" y="453"/>
                  </a:cubicBezTo>
                  <a:cubicBezTo>
                    <a:pt x="103" y="453"/>
                    <a:pt x="103" y="453"/>
                    <a:pt x="103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9" y="453"/>
                    <a:pt x="172" y="433"/>
                    <a:pt x="172" y="404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72" y="261"/>
                    <a:pt x="172" y="261"/>
                    <a:pt x="172" y="261"/>
                  </a:cubicBezTo>
                  <a:cubicBezTo>
                    <a:pt x="203" y="256"/>
                    <a:pt x="226" y="228"/>
                    <a:pt x="226" y="197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3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7" name="Freeform 293">
              <a:extLst>
                <a:ext uri="{FF2B5EF4-FFF2-40B4-BE49-F238E27FC236}">
                  <a16:creationId xmlns:a16="http://schemas.microsoft.com/office/drawing/2014/main" id="{383F0B28-155F-5649-B047-E901F244C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3" y="622"/>
              <a:ext cx="246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3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2"/>
                    <a:pt x="82" y="94"/>
                    <a:pt x="64" y="94"/>
                  </a:cubicBezTo>
                  <a:cubicBezTo>
                    <a:pt x="46" y="94"/>
                    <a:pt x="33" y="82"/>
                    <a:pt x="33" y="64"/>
                  </a:cubicBezTo>
                  <a:cubicBezTo>
                    <a:pt x="33" y="46"/>
                    <a:pt x="46" y="33"/>
                    <a:pt x="64" y="33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8" name="Freeform 294">
              <a:extLst>
                <a:ext uri="{FF2B5EF4-FFF2-40B4-BE49-F238E27FC236}">
                  <a16:creationId xmlns:a16="http://schemas.microsoft.com/office/drawing/2014/main" id="{D46769EC-6657-5842-8EBD-943D1CBAB4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5" y="903"/>
              <a:ext cx="433" cy="876"/>
            </a:xfrm>
            <a:custGeom>
              <a:avLst/>
              <a:gdLst>
                <a:gd name="T0" fmla="*/ 156 w 225"/>
                <a:gd name="T1" fmla="*/ 33 h 455"/>
                <a:gd name="T2" fmla="*/ 189 w 225"/>
                <a:gd name="T3" fmla="*/ 66 h 455"/>
                <a:gd name="T4" fmla="*/ 189 w 225"/>
                <a:gd name="T5" fmla="*/ 199 h 455"/>
                <a:gd name="T6" fmla="*/ 164 w 225"/>
                <a:gd name="T7" fmla="*/ 230 h 455"/>
                <a:gd name="T8" fmla="*/ 138 w 225"/>
                <a:gd name="T9" fmla="*/ 235 h 455"/>
                <a:gd name="T10" fmla="*/ 138 w 225"/>
                <a:gd name="T11" fmla="*/ 263 h 455"/>
                <a:gd name="T12" fmla="*/ 138 w 225"/>
                <a:gd name="T13" fmla="*/ 409 h 455"/>
                <a:gd name="T14" fmla="*/ 123 w 225"/>
                <a:gd name="T15" fmla="*/ 424 h 455"/>
                <a:gd name="T16" fmla="*/ 100 w 225"/>
                <a:gd name="T17" fmla="*/ 424 h 455"/>
                <a:gd name="T18" fmla="*/ 84 w 225"/>
                <a:gd name="T19" fmla="*/ 409 h 455"/>
                <a:gd name="T20" fmla="*/ 84 w 225"/>
                <a:gd name="T21" fmla="*/ 266 h 455"/>
                <a:gd name="T22" fmla="*/ 84 w 225"/>
                <a:gd name="T23" fmla="*/ 238 h 455"/>
                <a:gd name="T24" fmla="*/ 59 w 225"/>
                <a:gd name="T25" fmla="*/ 232 h 455"/>
                <a:gd name="T26" fmla="*/ 33 w 225"/>
                <a:gd name="T27" fmla="*/ 202 h 455"/>
                <a:gd name="T28" fmla="*/ 33 w 225"/>
                <a:gd name="T29" fmla="*/ 69 h 455"/>
                <a:gd name="T30" fmla="*/ 67 w 225"/>
                <a:gd name="T31" fmla="*/ 35 h 455"/>
                <a:gd name="T32" fmla="*/ 156 w 225"/>
                <a:gd name="T33" fmla="*/ 35 h 455"/>
                <a:gd name="T34" fmla="*/ 156 w 225"/>
                <a:gd name="T35" fmla="*/ 0 h 455"/>
                <a:gd name="T36" fmla="*/ 64 w 225"/>
                <a:gd name="T37" fmla="*/ 0 h 455"/>
                <a:gd name="T38" fmla="*/ 0 w 225"/>
                <a:gd name="T39" fmla="*/ 66 h 455"/>
                <a:gd name="T40" fmla="*/ 0 w 225"/>
                <a:gd name="T41" fmla="*/ 199 h 455"/>
                <a:gd name="T42" fmla="*/ 54 w 225"/>
                <a:gd name="T43" fmla="*/ 263 h 455"/>
                <a:gd name="T44" fmla="*/ 54 w 225"/>
                <a:gd name="T45" fmla="*/ 407 h 455"/>
                <a:gd name="T46" fmla="*/ 102 w 225"/>
                <a:gd name="T47" fmla="*/ 455 h 455"/>
                <a:gd name="T48" fmla="*/ 123 w 225"/>
                <a:gd name="T49" fmla="*/ 455 h 455"/>
                <a:gd name="T50" fmla="*/ 171 w 225"/>
                <a:gd name="T51" fmla="*/ 407 h 455"/>
                <a:gd name="T52" fmla="*/ 171 w 225"/>
                <a:gd name="T53" fmla="*/ 261 h 455"/>
                <a:gd name="T54" fmla="*/ 225 w 225"/>
                <a:gd name="T55" fmla="*/ 197 h 455"/>
                <a:gd name="T56" fmla="*/ 225 w 225"/>
                <a:gd name="T57" fmla="*/ 64 h 455"/>
                <a:gd name="T58" fmla="*/ 156 w 225"/>
                <a:gd name="T5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455">
                  <a:moveTo>
                    <a:pt x="156" y="33"/>
                  </a:moveTo>
                  <a:cubicBezTo>
                    <a:pt x="174" y="33"/>
                    <a:pt x="189" y="48"/>
                    <a:pt x="189" y="66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215"/>
                    <a:pt x="179" y="227"/>
                    <a:pt x="164" y="230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8" y="263"/>
                    <a:pt x="138" y="263"/>
                    <a:pt x="138" y="263"/>
                  </a:cubicBezTo>
                  <a:cubicBezTo>
                    <a:pt x="138" y="409"/>
                    <a:pt x="138" y="409"/>
                    <a:pt x="138" y="409"/>
                  </a:cubicBezTo>
                  <a:cubicBezTo>
                    <a:pt x="138" y="417"/>
                    <a:pt x="131" y="424"/>
                    <a:pt x="123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92" y="424"/>
                    <a:pt x="84" y="417"/>
                    <a:pt x="84" y="409"/>
                  </a:cubicBezTo>
                  <a:cubicBezTo>
                    <a:pt x="84" y="266"/>
                    <a:pt x="84" y="266"/>
                    <a:pt x="84" y="266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43" y="230"/>
                    <a:pt x="33" y="217"/>
                    <a:pt x="33" y="202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51"/>
                    <a:pt x="49" y="35"/>
                    <a:pt x="67" y="35"/>
                  </a:cubicBezTo>
                  <a:cubicBezTo>
                    <a:pt x="156" y="35"/>
                    <a:pt x="156" y="35"/>
                    <a:pt x="156" y="35"/>
                  </a:cubicBezTo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0"/>
                    <a:pt x="23" y="258"/>
                    <a:pt x="54" y="263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2"/>
                    <a:pt x="74" y="455"/>
                    <a:pt x="102" y="455"/>
                  </a:cubicBezTo>
                  <a:cubicBezTo>
                    <a:pt x="123" y="455"/>
                    <a:pt x="123" y="455"/>
                    <a:pt x="123" y="455"/>
                  </a:cubicBezTo>
                  <a:cubicBezTo>
                    <a:pt x="148" y="455"/>
                    <a:pt x="171" y="435"/>
                    <a:pt x="171" y="407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202" y="256"/>
                    <a:pt x="225" y="227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0" y="30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9" name="Freeform 295">
              <a:extLst>
                <a:ext uri="{FF2B5EF4-FFF2-40B4-BE49-F238E27FC236}">
                  <a16:creationId xmlns:a16="http://schemas.microsoft.com/office/drawing/2014/main" id="{1A3BD78C-782D-EB41-9B65-3C516BD272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3" y="1889"/>
              <a:ext cx="246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3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1"/>
                    <a:pt x="82" y="94"/>
                    <a:pt x="64" y="94"/>
                  </a:cubicBezTo>
                  <a:cubicBezTo>
                    <a:pt x="46" y="94"/>
                    <a:pt x="33" y="81"/>
                    <a:pt x="33" y="64"/>
                  </a:cubicBezTo>
                  <a:cubicBezTo>
                    <a:pt x="33" y="46"/>
                    <a:pt x="46" y="33"/>
                    <a:pt x="64" y="33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0" name="Freeform 296">
              <a:extLst>
                <a:ext uri="{FF2B5EF4-FFF2-40B4-BE49-F238E27FC236}">
                  <a16:creationId xmlns:a16="http://schemas.microsoft.com/office/drawing/2014/main" id="{26695C1F-9FBE-0B49-B83A-40DAEC29BC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5" y="2174"/>
              <a:ext cx="433" cy="872"/>
            </a:xfrm>
            <a:custGeom>
              <a:avLst/>
              <a:gdLst>
                <a:gd name="T0" fmla="*/ 156 w 225"/>
                <a:gd name="T1" fmla="*/ 31 h 453"/>
                <a:gd name="T2" fmla="*/ 189 w 225"/>
                <a:gd name="T3" fmla="*/ 64 h 453"/>
                <a:gd name="T4" fmla="*/ 189 w 225"/>
                <a:gd name="T5" fmla="*/ 197 h 453"/>
                <a:gd name="T6" fmla="*/ 164 w 225"/>
                <a:gd name="T7" fmla="*/ 228 h 453"/>
                <a:gd name="T8" fmla="*/ 138 w 225"/>
                <a:gd name="T9" fmla="*/ 233 h 453"/>
                <a:gd name="T10" fmla="*/ 138 w 225"/>
                <a:gd name="T11" fmla="*/ 261 h 453"/>
                <a:gd name="T12" fmla="*/ 138 w 225"/>
                <a:gd name="T13" fmla="*/ 404 h 453"/>
                <a:gd name="T14" fmla="*/ 123 w 225"/>
                <a:gd name="T15" fmla="*/ 420 h 453"/>
                <a:gd name="T16" fmla="*/ 100 w 225"/>
                <a:gd name="T17" fmla="*/ 420 h 453"/>
                <a:gd name="T18" fmla="*/ 84 w 225"/>
                <a:gd name="T19" fmla="*/ 404 h 453"/>
                <a:gd name="T20" fmla="*/ 84 w 225"/>
                <a:gd name="T21" fmla="*/ 261 h 453"/>
                <a:gd name="T22" fmla="*/ 84 w 225"/>
                <a:gd name="T23" fmla="*/ 233 h 453"/>
                <a:gd name="T24" fmla="*/ 59 w 225"/>
                <a:gd name="T25" fmla="*/ 228 h 453"/>
                <a:gd name="T26" fmla="*/ 33 w 225"/>
                <a:gd name="T27" fmla="*/ 197 h 453"/>
                <a:gd name="T28" fmla="*/ 33 w 225"/>
                <a:gd name="T29" fmla="*/ 64 h 453"/>
                <a:gd name="T30" fmla="*/ 67 w 225"/>
                <a:gd name="T31" fmla="*/ 31 h 453"/>
                <a:gd name="T32" fmla="*/ 156 w 225"/>
                <a:gd name="T33" fmla="*/ 31 h 453"/>
                <a:gd name="T34" fmla="*/ 156 w 225"/>
                <a:gd name="T35" fmla="*/ 0 h 453"/>
                <a:gd name="T36" fmla="*/ 156 w 225"/>
                <a:gd name="T37" fmla="*/ 0 h 453"/>
                <a:gd name="T38" fmla="*/ 64 w 225"/>
                <a:gd name="T39" fmla="*/ 0 h 453"/>
                <a:gd name="T40" fmla="*/ 0 w 225"/>
                <a:gd name="T41" fmla="*/ 64 h 453"/>
                <a:gd name="T42" fmla="*/ 0 w 225"/>
                <a:gd name="T43" fmla="*/ 197 h 453"/>
                <a:gd name="T44" fmla="*/ 54 w 225"/>
                <a:gd name="T45" fmla="*/ 261 h 453"/>
                <a:gd name="T46" fmla="*/ 54 w 225"/>
                <a:gd name="T47" fmla="*/ 404 h 453"/>
                <a:gd name="T48" fmla="*/ 102 w 225"/>
                <a:gd name="T49" fmla="*/ 453 h 453"/>
                <a:gd name="T50" fmla="*/ 123 w 225"/>
                <a:gd name="T51" fmla="*/ 453 h 453"/>
                <a:gd name="T52" fmla="*/ 171 w 225"/>
                <a:gd name="T53" fmla="*/ 404 h 453"/>
                <a:gd name="T54" fmla="*/ 171 w 225"/>
                <a:gd name="T55" fmla="*/ 261 h 453"/>
                <a:gd name="T56" fmla="*/ 225 w 225"/>
                <a:gd name="T57" fmla="*/ 197 h 453"/>
                <a:gd name="T58" fmla="*/ 225 w 225"/>
                <a:gd name="T59" fmla="*/ 64 h 453"/>
                <a:gd name="T60" fmla="*/ 156 w 225"/>
                <a:gd name="T6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453">
                  <a:moveTo>
                    <a:pt x="156" y="31"/>
                  </a:moveTo>
                  <a:cubicBezTo>
                    <a:pt x="174" y="31"/>
                    <a:pt x="189" y="46"/>
                    <a:pt x="189" y="64"/>
                  </a:cubicBezTo>
                  <a:cubicBezTo>
                    <a:pt x="189" y="197"/>
                    <a:pt x="189" y="197"/>
                    <a:pt x="189" y="197"/>
                  </a:cubicBezTo>
                  <a:cubicBezTo>
                    <a:pt x="189" y="212"/>
                    <a:pt x="179" y="225"/>
                    <a:pt x="164" y="228"/>
                  </a:cubicBezTo>
                  <a:cubicBezTo>
                    <a:pt x="138" y="233"/>
                    <a:pt x="138" y="233"/>
                    <a:pt x="138" y="233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404"/>
                    <a:pt x="138" y="404"/>
                    <a:pt x="138" y="404"/>
                  </a:cubicBezTo>
                  <a:cubicBezTo>
                    <a:pt x="138" y="412"/>
                    <a:pt x="131" y="420"/>
                    <a:pt x="123" y="420"/>
                  </a:cubicBezTo>
                  <a:cubicBezTo>
                    <a:pt x="100" y="420"/>
                    <a:pt x="100" y="420"/>
                    <a:pt x="100" y="420"/>
                  </a:cubicBezTo>
                  <a:cubicBezTo>
                    <a:pt x="92" y="420"/>
                    <a:pt x="84" y="412"/>
                    <a:pt x="84" y="404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4" y="233"/>
                    <a:pt x="84" y="233"/>
                    <a:pt x="84" y="233"/>
                  </a:cubicBezTo>
                  <a:cubicBezTo>
                    <a:pt x="59" y="228"/>
                    <a:pt x="59" y="228"/>
                    <a:pt x="59" y="228"/>
                  </a:cubicBezTo>
                  <a:cubicBezTo>
                    <a:pt x="43" y="225"/>
                    <a:pt x="33" y="212"/>
                    <a:pt x="33" y="197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46"/>
                    <a:pt x="49" y="31"/>
                    <a:pt x="67" y="31"/>
                  </a:cubicBezTo>
                  <a:cubicBezTo>
                    <a:pt x="156" y="31"/>
                    <a:pt x="156" y="31"/>
                    <a:pt x="156" y="31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2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8" y="453"/>
                    <a:pt x="171" y="433"/>
                    <a:pt x="171" y="404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202" y="256"/>
                    <a:pt x="225" y="228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0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1" name="Freeform 297">
              <a:extLst>
                <a:ext uri="{FF2B5EF4-FFF2-40B4-BE49-F238E27FC236}">
                  <a16:creationId xmlns:a16="http://schemas.microsoft.com/office/drawing/2014/main" id="{07ACC2D2-B0FD-CC40-8950-98836543AC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3" y="3159"/>
              <a:ext cx="246" cy="247"/>
            </a:xfrm>
            <a:custGeom>
              <a:avLst/>
              <a:gdLst>
                <a:gd name="T0" fmla="*/ 64 w 128"/>
                <a:gd name="T1" fmla="*/ 31 h 128"/>
                <a:gd name="T2" fmla="*/ 95 w 128"/>
                <a:gd name="T3" fmla="*/ 61 h 128"/>
                <a:gd name="T4" fmla="*/ 64 w 128"/>
                <a:gd name="T5" fmla="*/ 92 h 128"/>
                <a:gd name="T6" fmla="*/ 33 w 128"/>
                <a:gd name="T7" fmla="*/ 61 h 128"/>
                <a:gd name="T8" fmla="*/ 64 w 128"/>
                <a:gd name="T9" fmla="*/ 31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1"/>
                  </a:moveTo>
                  <a:cubicBezTo>
                    <a:pt x="82" y="31"/>
                    <a:pt x="95" y="44"/>
                    <a:pt x="95" y="61"/>
                  </a:cubicBezTo>
                  <a:cubicBezTo>
                    <a:pt x="95" y="79"/>
                    <a:pt x="82" y="92"/>
                    <a:pt x="64" y="92"/>
                  </a:cubicBezTo>
                  <a:cubicBezTo>
                    <a:pt x="46" y="92"/>
                    <a:pt x="33" y="79"/>
                    <a:pt x="33" y="61"/>
                  </a:cubicBezTo>
                  <a:cubicBezTo>
                    <a:pt x="33" y="44"/>
                    <a:pt x="46" y="31"/>
                    <a:pt x="64" y="31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100"/>
                    <a:pt x="28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8"/>
                    <a:pt x="9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2" name="Freeform 298">
              <a:extLst>
                <a:ext uri="{FF2B5EF4-FFF2-40B4-BE49-F238E27FC236}">
                  <a16:creationId xmlns:a16="http://schemas.microsoft.com/office/drawing/2014/main" id="{6738CD3B-5015-2849-B93E-AC7B129170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5" y="3440"/>
              <a:ext cx="433" cy="878"/>
            </a:xfrm>
            <a:custGeom>
              <a:avLst/>
              <a:gdLst>
                <a:gd name="T0" fmla="*/ 156 w 225"/>
                <a:gd name="T1" fmla="*/ 33 h 456"/>
                <a:gd name="T2" fmla="*/ 189 w 225"/>
                <a:gd name="T3" fmla="*/ 66 h 456"/>
                <a:gd name="T4" fmla="*/ 189 w 225"/>
                <a:gd name="T5" fmla="*/ 200 h 456"/>
                <a:gd name="T6" fmla="*/ 164 w 225"/>
                <a:gd name="T7" fmla="*/ 230 h 456"/>
                <a:gd name="T8" fmla="*/ 138 w 225"/>
                <a:gd name="T9" fmla="*/ 235 h 456"/>
                <a:gd name="T10" fmla="*/ 138 w 225"/>
                <a:gd name="T11" fmla="*/ 264 h 456"/>
                <a:gd name="T12" fmla="*/ 138 w 225"/>
                <a:gd name="T13" fmla="*/ 407 h 456"/>
                <a:gd name="T14" fmla="*/ 123 w 225"/>
                <a:gd name="T15" fmla="*/ 422 h 456"/>
                <a:gd name="T16" fmla="*/ 100 w 225"/>
                <a:gd name="T17" fmla="*/ 422 h 456"/>
                <a:gd name="T18" fmla="*/ 84 w 225"/>
                <a:gd name="T19" fmla="*/ 407 h 456"/>
                <a:gd name="T20" fmla="*/ 84 w 225"/>
                <a:gd name="T21" fmla="*/ 264 h 456"/>
                <a:gd name="T22" fmla="*/ 84 w 225"/>
                <a:gd name="T23" fmla="*/ 235 h 456"/>
                <a:gd name="T24" fmla="*/ 59 w 225"/>
                <a:gd name="T25" fmla="*/ 230 h 456"/>
                <a:gd name="T26" fmla="*/ 33 w 225"/>
                <a:gd name="T27" fmla="*/ 200 h 456"/>
                <a:gd name="T28" fmla="*/ 33 w 225"/>
                <a:gd name="T29" fmla="*/ 66 h 456"/>
                <a:gd name="T30" fmla="*/ 67 w 225"/>
                <a:gd name="T31" fmla="*/ 33 h 456"/>
                <a:gd name="T32" fmla="*/ 156 w 225"/>
                <a:gd name="T33" fmla="*/ 33 h 456"/>
                <a:gd name="T34" fmla="*/ 156 w 225"/>
                <a:gd name="T35" fmla="*/ 0 h 456"/>
                <a:gd name="T36" fmla="*/ 156 w 225"/>
                <a:gd name="T37" fmla="*/ 0 h 456"/>
                <a:gd name="T38" fmla="*/ 64 w 225"/>
                <a:gd name="T39" fmla="*/ 0 h 456"/>
                <a:gd name="T40" fmla="*/ 0 w 225"/>
                <a:gd name="T41" fmla="*/ 66 h 456"/>
                <a:gd name="T42" fmla="*/ 0 w 225"/>
                <a:gd name="T43" fmla="*/ 200 h 456"/>
                <a:gd name="T44" fmla="*/ 54 w 225"/>
                <a:gd name="T45" fmla="*/ 264 h 456"/>
                <a:gd name="T46" fmla="*/ 54 w 225"/>
                <a:gd name="T47" fmla="*/ 407 h 456"/>
                <a:gd name="T48" fmla="*/ 102 w 225"/>
                <a:gd name="T49" fmla="*/ 456 h 456"/>
                <a:gd name="T50" fmla="*/ 123 w 225"/>
                <a:gd name="T51" fmla="*/ 456 h 456"/>
                <a:gd name="T52" fmla="*/ 171 w 225"/>
                <a:gd name="T53" fmla="*/ 407 h 456"/>
                <a:gd name="T54" fmla="*/ 171 w 225"/>
                <a:gd name="T55" fmla="*/ 264 h 456"/>
                <a:gd name="T56" fmla="*/ 225 w 225"/>
                <a:gd name="T57" fmla="*/ 200 h 456"/>
                <a:gd name="T58" fmla="*/ 225 w 225"/>
                <a:gd name="T59" fmla="*/ 66 h 456"/>
                <a:gd name="T60" fmla="*/ 156 w 225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456">
                  <a:moveTo>
                    <a:pt x="156" y="33"/>
                  </a:moveTo>
                  <a:cubicBezTo>
                    <a:pt x="174" y="33"/>
                    <a:pt x="189" y="49"/>
                    <a:pt x="189" y="66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15"/>
                    <a:pt x="179" y="228"/>
                    <a:pt x="164" y="230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8" y="264"/>
                    <a:pt x="138" y="264"/>
                    <a:pt x="138" y="264"/>
                  </a:cubicBezTo>
                  <a:cubicBezTo>
                    <a:pt x="138" y="407"/>
                    <a:pt x="138" y="407"/>
                    <a:pt x="138" y="407"/>
                  </a:cubicBezTo>
                  <a:cubicBezTo>
                    <a:pt x="138" y="415"/>
                    <a:pt x="131" y="422"/>
                    <a:pt x="123" y="422"/>
                  </a:cubicBezTo>
                  <a:cubicBezTo>
                    <a:pt x="100" y="422"/>
                    <a:pt x="100" y="422"/>
                    <a:pt x="100" y="422"/>
                  </a:cubicBezTo>
                  <a:cubicBezTo>
                    <a:pt x="92" y="422"/>
                    <a:pt x="84" y="415"/>
                    <a:pt x="84" y="407"/>
                  </a:cubicBezTo>
                  <a:cubicBezTo>
                    <a:pt x="84" y="264"/>
                    <a:pt x="84" y="264"/>
                    <a:pt x="84" y="264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3" y="228"/>
                    <a:pt x="33" y="215"/>
                    <a:pt x="33" y="200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49"/>
                    <a:pt x="49" y="33"/>
                    <a:pt x="67" y="33"/>
                  </a:cubicBezTo>
                  <a:cubicBezTo>
                    <a:pt x="156" y="33"/>
                    <a:pt x="156" y="33"/>
                    <a:pt x="156" y="3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30"/>
                    <a:pt x="23" y="258"/>
                    <a:pt x="54" y="264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3"/>
                    <a:pt x="74" y="456"/>
                    <a:pt x="102" y="456"/>
                  </a:cubicBezTo>
                  <a:cubicBezTo>
                    <a:pt x="123" y="456"/>
                    <a:pt x="123" y="456"/>
                    <a:pt x="123" y="456"/>
                  </a:cubicBezTo>
                  <a:cubicBezTo>
                    <a:pt x="148" y="456"/>
                    <a:pt x="171" y="435"/>
                    <a:pt x="171" y="407"/>
                  </a:cubicBezTo>
                  <a:cubicBezTo>
                    <a:pt x="171" y="264"/>
                    <a:pt x="171" y="264"/>
                    <a:pt x="171" y="264"/>
                  </a:cubicBezTo>
                  <a:cubicBezTo>
                    <a:pt x="202" y="258"/>
                    <a:pt x="225" y="230"/>
                    <a:pt x="225" y="200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0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3" name="Oval 299">
              <a:extLst>
                <a:ext uri="{FF2B5EF4-FFF2-40B4-BE49-F238E27FC236}">
                  <a16:creationId xmlns:a16="http://schemas.microsoft.com/office/drawing/2014/main" id="{D3F5FCDA-258F-5849-B6B0-CDA78B629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5" y="0"/>
              <a:ext cx="247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4" name="Freeform 300">
              <a:extLst>
                <a:ext uri="{FF2B5EF4-FFF2-40B4-BE49-F238E27FC236}">
                  <a16:creationId xmlns:a16="http://schemas.microsoft.com/office/drawing/2014/main" id="{FEF005A4-6BA5-7C4E-8C90-883D85A5E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" y="287"/>
              <a:ext cx="429" cy="872"/>
            </a:xfrm>
            <a:custGeom>
              <a:avLst/>
              <a:gdLst>
                <a:gd name="T0" fmla="*/ 156 w 223"/>
                <a:gd name="T1" fmla="*/ 0 h 453"/>
                <a:gd name="T2" fmla="*/ 64 w 223"/>
                <a:gd name="T3" fmla="*/ 0 h 453"/>
                <a:gd name="T4" fmla="*/ 0 w 223"/>
                <a:gd name="T5" fmla="*/ 64 h 453"/>
                <a:gd name="T6" fmla="*/ 0 w 223"/>
                <a:gd name="T7" fmla="*/ 197 h 453"/>
                <a:gd name="T8" fmla="*/ 54 w 223"/>
                <a:gd name="T9" fmla="*/ 261 h 453"/>
                <a:gd name="T10" fmla="*/ 54 w 223"/>
                <a:gd name="T11" fmla="*/ 404 h 453"/>
                <a:gd name="T12" fmla="*/ 102 w 223"/>
                <a:gd name="T13" fmla="*/ 453 h 453"/>
                <a:gd name="T14" fmla="*/ 102 w 223"/>
                <a:gd name="T15" fmla="*/ 453 h 453"/>
                <a:gd name="T16" fmla="*/ 120 w 223"/>
                <a:gd name="T17" fmla="*/ 453 h 453"/>
                <a:gd name="T18" fmla="*/ 169 w 223"/>
                <a:gd name="T19" fmla="*/ 404 h 453"/>
                <a:gd name="T20" fmla="*/ 169 w 223"/>
                <a:gd name="T21" fmla="*/ 404 h 453"/>
                <a:gd name="T22" fmla="*/ 169 w 223"/>
                <a:gd name="T23" fmla="*/ 261 h 453"/>
                <a:gd name="T24" fmla="*/ 223 w 223"/>
                <a:gd name="T25" fmla="*/ 197 h 453"/>
                <a:gd name="T26" fmla="*/ 223 w 223"/>
                <a:gd name="T27" fmla="*/ 64 h 453"/>
                <a:gd name="T28" fmla="*/ 156 w 223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453"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7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2" y="453"/>
                  </a:cubicBezTo>
                  <a:cubicBezTo>
                    <a:pt x="102" y="453"/>
                    <a:pt x="102" y="453"/>
                    <a:pt x="102" y="453"/>
                  </a:cubicBezTo>
                  <a:cubicBezTo>
                    <a:pt x="120" y="453"/>
                    <a:pt x="120" y="453"/>
                    <a:pt x="120" y="453"/>
                  </a:cubicBezTo>
                  <a:cubicBezTo>
                    <a:pt x="146" y="453"/>
                    <a:pt x="169" y="432"/>
                    <a:pt x="169" y="404"/>
                  </a:cubicBezTo>
                  <a:cubicBezTo>
                    <a:pt x="169" y="404"/>
                    <a:pt x="169" y="404"/>
                    <a:pt x="169" y="404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200" y="256"/>
                    <a:pt x="223" y="227"/>
                    <a:pt x="223" y="197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5" name="Oval 301">
              <a:extLst>
                <a:ext uri="{FF2B5EF4-FFF2-40B4-BE49-F238E27FC236}">
                  <a16:creationId xmlns:a16="http://schemas.microsoft.com/office/drawing/2014/main" id="{C5ED29C6-12CC-0044-BEF1-E9439495A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5" y="1273"/>
              <a:ext cx="247" cy="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6" name="Freeform 302">
              <a:extLst>
                <a:ext uri="{FF2B5EF4-FFF2-40B4-BE49-F238E27FC236}">
                  <a16:creationId xmlns:a16="http://schemas.microsoft.com/office/drawing/2014/main" id="{59518571-DB7C-E146-AF0B-2A7BCB968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" y="1552"/>
              <a:ext cx="429" cy="874"/>
            </a:xfrm>
            <a:custGeom>
              <a:avLst/>
              <a:gdLst>
                <a:gd name="T0" fmla="*/ 156 w 223"/>
                <a:gd name="T1" fmla="*/ 0 h 454"/>
                <a:gd name="T2" fmla="*/ 64 w 223"/>
                <a:gd name="T3" fmla="*/ 0 h 454"/>
                <a:gd name="T4" fmla="*/ 0 w 223"/>
                <a:gd name="T5" fmla="*/ 64 h 454"/>
                <a:gd name="T6" fmla="*/ 0 w 223"/>
                <a:gd name="T7" fmla="*/ 198 h 454"/>
                <a:gd name="T8" fmla="*/ 54 w 223"/>
                <a:gd name="T9" fmla="*/ 262 h 454"/>
                <a:gd name="T10" fmla="*/ 54 w 223"/>
                <a:gd name="T11" fmla="*/ 405 h 454"/>
                <a:gd name="T12" fmla="*/ 102 w 223"/>
                <a:gd name="T13" fmla="*/ 454 h 454"/>
                <a:gd name="T14" fmla="*/ 102 w 223"/>
                <a:gd name="T15" fmla="*/ 454 h 454"/>
                <a:gd name="T16" fmla="*/ 120 w 223"/>
                <a:gd name="T17" fmla="*/ 454 h 454"/>
                <a:gd name="T18" fmla="*/ 169 w 223"/>
                <a:gd name="T19" fmla="*/ 405 h 454"/>
                <a:gd name="T20" fmla="*/ 169 w 223"/>
                <a:gd name="T21" fmla="*/ 405 h 454"/>
                <a:gd name="T22" fmla="*/ 169 w 223"/>
                <a:gd name="T23" fmla="*/ 262 h 454"/>
                <a:gd name="T24" fmla="*/ 223 w 223"/>
                <a:gd name="T25" fmla="*/ 198 h 454"/>
                <a:gd name="T26" fmla="*/ 223 w 223"/>
                <a:gd name="T27" fmla="*/ 64 h 454"/>
                <a:gd name="T28" fmla="*/ 156 w 223"/>
                <a:gd name="T29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454"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9"/>
                    <a:pt x="0" y="6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28"/>
                    <a:pt x="23" y="256"/>
                    <a:pt x="54" y="262"/>
                  </a:cubicBezTo>
                  <a:cubicBezTo>
                    <a:pt x="54" y="405"/>
                    <a:pt x="54" y="405"/>
                    <a:pt x="54" y="405"/>
                  </a:cubicBezTo>
                  <a:cubicBezTo>
                    <a:pt x="54" y="431"/>
                    <a:pt x="74" y="454"/>
                    <a:pt x="102" y="454"/>
                  </a:cubicBezTo>
                  <a:cubicBezTo>
                    <a:pt x="102" y="454"/>
                    <a:pt x="102" y="454"/>
                    <a:pt x="102" y="454"/>
                  </a:cubicBezTo>
                  <a:cubicBezTo>
                    <a:pt x="120" y="454"/>
                    <a:pt x="120" y="454"/>
                    <a:pt x="120" y="454"/>
                  </a:cubicBezTo>
                  <a:cubicBezTo>
                    <a:pt x="146" y="454"/>
                    <a:pt x="169" y="433"/>
                    <a:pt x="169" y="405"/>
                  </a:cubicBezTo>
                  <a:cubicBezTo>
                    <a:pt x="169" y="405"/>
                    <a:pt x="169" y="405"/>
                    <a:pt x="169" y="405"/>
                  </a:cubicBezTo>
                  <a:cubicBezTo>
                    <a:pt x="169" y="262"/>
                    <a:pt x="169" y="262"/>
                    <a:pt x="169" y="262"/>
                  </a:cubicBezTo>
                  <a:cubicBezTo>
                    <a:pt x="200" y="256"/>
                    <a:pt x="223" y="228"/>
                    <a:pt x="223" y="198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31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7" name="Oval 303">
              <a:extLst>
                <a:ext uri="{FF2B5EF4-FFF2-40B4-BE49-F238E27FC236}">
                  <a16:creationId xmlns:a16="http://schemas.microsoft.com/office/drawing/2014/main" id="{406109E0-1BD0-4744-985F-3496FF239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5" y="2537"/>
              <a:ext cx="247" cy="2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8" name="Freeform 304">
              <a:extLst>
                <a:ext uri="{FF2B5EF4-FFF2-40B4-BE49-F238E27FC236}">
                  <a16:creationId xmlns:a16="http://schemas.microsoft.com/office/drawing/2014/main" id="{011309F7-FF87-CF47-9EEE-953CF7F94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" y="2824"/>
              <a:ext cx="429" cy="872"/>
            </a:xfrm>
            <a:custGeom>
              <a:avLst/>
              <a:gdLst>
                <a:gd name="T0" fmla="*/ 156 w 223"/>
                <a:gd name="T1" fmla="*/ 0 h 453"/>
                <a:gd name="T2" fmla="*/ 64 w 223"/>
                <a:gd name="T3" fmla="*/ 0 h 453"/>
                <a:gd name="T4" fmla="*/ 0 w 223"/>
                <a:gd name="T5" fmla="*/ 64 h 453"/>
                <a:gd name="T6" fmla="*/ 0 w 223"/>
                <a:gd name="T7" fmla="*/ 197 h 453"/>
                <a:gd name="T8" fmla="*/ 54 w 223"/>
                <a:gd name="T9" fmla="*/ 261 h 453"/>
                <a:gd name="T10" fmla="*/ 54 w 223"/>
                <a:gd name="T11" fmla="*/ 404 h 453"/>
                <a:gd name="T12" fmla="*/ 102 w 223"/>
                <a:gd name="T13" fmla="*/ 453 h 453"/>
                <a:gd name="T14" fmla="*/ 102 w 223"/>
                <a:gd name="T15" fmla="*/ 453 h 453"/>
                <a:gd name="T16" fmla="*/ 120 w 223"/>
                <a:gd name="T17" fmla="*/ 453 h 453"/>
                <a:gd name="T18" fmla="*/ 169 w 223"/>
                <a:gd name="T19" fmla="*/ 404 h 453"/>
                <a:gd name="T20" fmla="*/ 169 w 223"/>
                <a:gd name="T21" fmla="*/ 404 h 453"/>
                <a:gd name="T22" fmla="*/ 169 w 223"/>
                <a:gd name="T23" fmla="*/ 261 h 453"/>
                <a:gd name="T24" fmla="*/ 223 w 223"/>
                <a:gd name="T25" fmla="*/ 197 h 453"/>
                <a:gd name="T26" fmla="*/ 223 w 223"/>
                <a:gd name="T27" fmla="*/ 64 h 453"/>
                <a:gd name="T28" fmla="*/ 156 w 223"/>
                <a:gd name="T29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453"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2" y="453"/>
                  </a:cubicBezTo>
                  <a:cubicBezTo>
                    <a:pt x="102" y="453"/>
                    <a:pt x="102" y="453"/>
                    <a:pt x="102" y="453"/>
                  </a:cubicBezTo>
                  <a:cubicBezTo>
                    <a:pt x="120" y="453"/>
                    <a:pt x="120" y="453"/>
                    <a:pt x="120" y="453"/>
                  </a:cubicBezTo>
                  <a:cubicBezTo>
                    <a:pt x="146" y="453"/>
                    <a:pt x="169" y="433"/>
                    <a:pt x="169" y="404"/>
                  </a:cubicBezTo>
                  <a:cubicBezTo>
                    <a:pt x="169" y="404"/>
                    <a:pt x="169" y="404"/>
                    <a:pt x="169" y="404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200" y="256"/>
                    <a:pt x="223" y="228"/>
                    <a:pt x="223" y="197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9" name="Freeform 305">
              <a:extLst>
                <a:ext uri="{FF2B5EF4-FFF2-40B4-BE49-F238E27FC236}">
                  <a16:creationId xmlns:a16="http://schemas.microsoft.com/office/drawing/2014/main" id="{0BF9901C-8FB2-6B48-84BC-5275176541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3" y="622"/>
              <a:ext cx="247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3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2"/>
                    <a:pt x="82" y="94"/>
                    <a:pt x="64" y="94"/>
                  </a:cubicBezTo>
                  <a:cubicBezTo>
                    <a:pt x="46" y="94"/>
                    <a:pt x="33" y="82"/>
                    <a:pt x="33" y="64"/>
                  </a:cubicBezTo>
                  <a:cubicBezTo>
                    <a:pt x="33" y="46"/>
                    <a:pt x="46" y="33"/>
                    <a:pt x="64" y="33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30" name="Freeform 306">
              <a:extLst>
                <a:ext uri="{FF2B5EF4-FFF2-40B4-BE49-F238E27FC236}">
                  <a16:creationId xmlns:a16="http://schemas.microsoft.com/office/drawing/2014/main" id="{97ED8C29-D8FC-8B44-9EE6-278E33B195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" y="903"/>
              <a:ext cx="433" cy="876"/>
            </a:xfrm>
            <a:custGeom>
              <a:avLst/>
              <a:gdLst>
                <a:gd name="T0" fmla="*/ 156 w 225"/>
                <a:gd name="T1" fmla="*/ 33 h 455"/>
                <a:gd name="T2" fmla="*/ 189 w 225"/>
                <a:gd name="T3" fmla="*/ 66 h 455"/>
                <a:gd name="T4" fmla="*/ 189 w 225"/>
                <a:gd name="T5" fmla="*/ 199 h 455"/>
                <a:gd name="T6" fmla="*/ 164 w 225"/>
                <a:gd name="T7" fmla="*/ 230 h 455"/>
                <a:gd name="T8" fmla="*/ 138 w 225"/>
                <a:gd name="T9" fmla="*/ 235 h 455"/>
                <a:gd name="T10" fmla="*/ 138 w 225"/>
                <a:gd name="T11" fmla="*/ 263 h 455"/>
                <a:gd name="T12" fmla="*/ 138 w 225"/>
                <a:gd name="T13" fmla="*/ 409 h 455"/>
                <a:gd name="T14" fmla="*/ 123 w 225"/>
                <a:gd name="T15" fmla="*/ 424 h 455"/>
                <a:gd name="T16" fmla="*/ 102 w 225"/>
                <a:gd name="T17" fmla="*/ 424 h 455"/>
                <a:gd name="T18" fmla="*/ 87 w 225"/>
                <a:gd name="T19" fmla="*/ 409 h 455"/>
                <a:gd name="T20" fmla="*/ 87 w 225"/>
                <a:gd name="T21" fmla="*/ 266 h 455"/>
                <a:gd name="T22" fmla="*/ 87 w 225"/>
                <a:gd name="T23" fmla="*/ 238 h 455"/>
                <a:gd name="T24" fmla="*/ 61 w 225"/>
                <a:gd name="T25" fmla="*/ 232 h 455"/>
                <a:gd name="T26" fmla="*/ 36 w 225"/>
                <a:gd name="T27" fmla="*/ 202 h 455"/>
                <a:gd name="T28" fmla="*/ 36 w 225"/>
                <a:gd name="T29" fmla="*/ 69 h 455"/>
                <a:gd name="T30" fmla="*/ 69 w 225"/>
                <a:gd name="T31" fmla="*/ 35 h 455"/>
                <a:gd name="T32" fmla="*/ 156 w 225"/>
                <a:gd name="T33" fmla="*/ 35 h 455"/>
                <a:gd name="T34" fmla="*/ 156 w 225"/>
                <a:gd name="T35" fmla="*/ 0 h 455"/>
                <a:gd name="T36" fmla="*/ 64 w 225"/>
                <a:gd name="T37" fmla="*/ 0 h 455"/>
                <a:gd name="T38" fmla="*/ 0 w 225"/>
                <a:gd name="T39" fmla="*/ 66 h 455"/>
                <a:gd name="T40" fmla="*/ 0 w 225"/>
                <a:gd name="T41" fmla="*/ 199 h 455"/>
                <a:gd name="T42" fmla="*/ 54 w 225"/>
                <a:gd name="T43" fmla="*/ 263 h 455"/>
                <a:gd name="T44" fmla="*/ 54 w 225"/>
                <a:gd name="T45" fmla="*/ 407 h 455"/>
                <a:gd name="T46" fmla="*/ 102 w 225"/>
                <a:gd name="T47" fmla="*/ 455 h 455"/>
                <a:gd name="T48" fmla="*/ 123 w 225"/>
                <a:gd name="T49" fmla="*/ 455 h 455"/>
                <a:gd name="T50" fmla="*/ 171 w 225"/>
                <a:gd name="T51" fmla="*/ 407 h 455"/>
                <a:gd name="T52" fmla="*/ 171 w 225"/>
                <a:gd name="T53" fmla="*/ 261 h 455"/>
                <a:gd name="T54" fmla="*/ 225 w 225"/>
                <a:gd name="T55" fmla="*/ 197 h 455"/>
                <a:gd name="T56" fmla="*/ 225 w 225"/>
                <a:gd name="T57" fmla="*/ 64 h 455"/>
                <a:gd name="T58" fmla="*/ 156 w 225"/>
                <a:gd name="T5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455">
                  <a:moveTo>
                    <a:pt x="156" y="33"/>
                  </a:moveTo>
                  <a:cubicBezTo>
                    <a:pt x="174" y="33"/>
                    <a:pt x="189" y="48"/>
                    <a:pt x="189" y="66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215"/>
                    <a:pt x="179" y="227"/>
                    <a:pt x="164" y="230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8" y="263"/>
                    <a:pt x="138" y="263"/>
                    <a:pt x="138" y="263"/>
                  </a:cubicBezTo>
                  <a:cubicBezTo>
                    <a:pt x="138" y="409"/>
                    <a:pt x="138" y="409"/>
                    <a:pt x="138" y="409"/>
                  </a:cubicBezTo>
                  <a:cubicBezTo>
                    <a:pt x="138" y="417"/>
                    <a:pt x="130" y="424"/>
                    <a:pt x="123" y="424"/>
                  </a:cubicBezTo>
                  <a:cubicBezTo>
                    <a:pt x="102" y="424"/>
                    <a:pt x="102" y="424"/>
                    <a:pt x="102" y="424"/>
                  </a:cubicBezTo>
                  <a:cubicBezTo>
                    <a:pt x="94" y="424"/>
                    <a:pt x="87" y="417"/>
                    <a:pt x="87" y="409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87" y="238"/>
                    <a:pt x="87" y="238"/>
                    <a:pt x="87" y="238"/>
                  </a:cubicBezTo>
                  <a:cubicBezTo>
                    <a:pt x="61" y="232"/>
                    <a:pt x="61" y="232"/>
                    <a:pt x="61" y="232"/>
                  </a:cubicBezTo>
                  <a:cubicBezTo>
                    <a:pt x="46" y="230"/>
                    <a:pt x="36" y="217"/>
                    <a:pt x="36" y="202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51"/>
                    <a:pt x="51" y="35"/>
                    <a:pt x="69" y="35"/>
                  </a:cubicBezTo>
                  <a:cubicBezTo>
                    <a:pt x="156" y="35"/>
                    <a:pt x="156" y="35"/>
                    <a:pt x="156" y="35"/>
                  </a:cubicBezTo>
                  <a:moveTo>
                    <a:pt x="156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0"/>
                    <a:pt x="23" y="258"/>
                    <a:pt x="54" y="263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2"/>
                    <a:pt x="74" y="455"/>
                    <a:pt x="102" y="455"/>
                  </a:cubicBezTo>
                  <a:cubicBezTo>
                    <a:pt x="123" y="455"/>
                    <a:pt x="123" y="455"/>
                    <a:pt x="123" y="455"/>
                  </a:cubicBezTo>
                  <a:cubicBezTo>
                    <a:pt x="148" y="455"/>
                    <a:pt x="171" y="435"/>
                    <a:pt x="171" y="407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202" y="256"/>
                    <a:pt x="225" y="227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0" y="30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31" name="Freeform 307">
              <a:extLst>
                <a:ext uri="{FF2B5EF4-FFF2-40B4-BE49-F238E27FC236}">
                  <a16:creationId xmlns:a16="http://schemas.microsoft.com/office/drawing/2014/main" id="{2C91F6B4-F38A-5341-B892-1B08B5A53D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3" y="1889"/>
              <a:ext cx="247" cy="246"/>
            </a:xfrm>
            <a:custGeom>
              <a:avLst/>
              <a:gdLst>
                <a:gd name="T0" fmla="*/ 64 w 128"/>
                <a:gd name="T1" fmla="*/ 33 h 128"/>
                <a:gd name="T2" fmla="*/ 95 w 128"/>
                <a:gd name="T3" fmla="*/ 64 h 128"/>
                <a:gd name="T4" fmla="*/ 64 w 128"/>
                <a:gd name="T5" fmla="*/ 94 h 128"/>
                <a:gd name="T6" fmla="*/ 33 w 128"/>
                <a:gd name="T7" fmla="*/ 64 h 128"/>
                <a:gd name="T8" fmla="*/ 64 w 128"/>
                <a:gd name="T9" fmla="*/ 33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3"/>
                  </a:moveTo>
                  <a:cubicBezTo>
                    <a:pt x="82" y="33"/>
                    <a:pt x="95" y="46"/>
                    <a:pt x="95" y="64"/>
                  </a:cubicBezTo>
                  <a:cubicBezTo>
                    <a:pt x="95" y="81"/>
                    <a:pt x="82" y="94"/>
                    <a:pt x="64" y="94"/>
                  </a:cubicBezTo>
                  <a:cubicBezTo>
                    <a:pt x="46" y="94"/>
                    <a:pt x="33" y="81"/>
                    <a:pt x="33" y="64"/>
                  </a:cubicBezTo>
                  <a:cubicBezTo>
                    <a:pt x="33" y="46"/>
                    <a:pt x="46" y="33"/>
                    <a:pt x="64" y="33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100" y="128"/>
                    <a:pt x="128" y="99"/>
                    <a:pt x="128" y="64"/>
                  </a:cubicBezTo>
                  <a:cubicBezTo>
                    <a:pt x="128" y="28"/>
                    <a:pt x="9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32" name="Freeform 308">
              <a:extLst>
                <a:ext uri="{FF2B5EF4-FFF2-40B4-BE49-F238E27FC236}">
                  <a16:creationId xmlns:a16="http://schemas.microsoft.com/office/drawing/2014/main" id="{28C029BB-0AE3-F541-9432-41155BCF4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" y="2174"/>
              <a:ext cx="433" cy="872"/>
            </a:xfrm>
            <a:custGeom>
              <a:avLst/>
              <a:gdLst>
                <a:gd name="T0" fmla="*/ 156 w 225"/>
                <a:gd name="T1" fmla="*/ 31 h 453"/>
                <a:gd name="T2" fmla="*/ 189 w 225"/>
                <a:gd name="T3" fmla="*/ 64 h 453"/>
                <a:gd name="T4" fmla="*/ 189 w 225"/>
                <a:gd name="T5" fmla="*/ 197 h 453"/>
                <a:gd name="T6" fmla="*/ 164 w 225"/>
                <a:gd name="T7" fmla="*/ 228 h 453"/>
                <a:gd name="T8" fmla="*/ 138 w 225"/>
                <a:gd name="T9" fmla="*/ 233 h 453"/>
                <a:gd name="T10" fmla="*/ 138 w 225"/>
                <a:gd name="T11" fmla="*/ 261 h 453"/>
                <a:gd name="T12" fmla="*/ 138 w 225"/>
                <a:gd name="T13" fmla="*/ 404 h 453"/>
                <a:gd name="T14" fmla="*/ 123 w 225"/>
                <a:gd name="T15" fmla="*/ 420 h 453"/>
                <a:gd name="T16" fmla="*/ 102 w 225"/>
                <a:gd name="T17" fmla="*/ 420 h 453"/>
                <a:gd name="T18" fmla="*/ 87 w 225"/>
                <a:gd name="T19" fmla="*/ 404 h 453"/>
                <a:gd name="T20" fmla="*/ 87 w 225"/>
                <a:gd name="T21" fmla="*/ 261 h 453"/>
                <a:gd name="T22" fmla="*/ 87 w 225"/>
                <a:gd name="T23" fmla="*/ 233 h 453"/>
                <a:gd name="T24" fmla="*/ 61 w 225"/>
                <a:gd name="T25" fmla="*/ 228 h 453"/>
                <a:gd name="T26" fmla="*/ 36 w 225"/>
                <a:gd name="T27" fmla="*/ 197 h 453"/>
                <a:gd name="T28" fmla="*/ 36 w 225"/>
                <a:gd name="T29" fmla="*/ 64 h 453"/>
                <a:gd name="T30" fmla="*/ 69 w 225"/>
                <a:gd name="T31" fmla="*/ 31 h 453"/>
                <a:gd name="T32" fmla="*/ 156 w 225"/>
                <a:gd name="T33" fmla="*/ 31 h 453"/>
                <a:gd name="T34" fmla="*/ 156 w 225"/>
                <a:gd name="T35" fmla="*/ 0 h 453"/>
                <a:gd name="T36" fmla="*/ 156 w 225"/>
                <a:gd name="T37" fmla="*/ 0 h 453"/>
                <a:gd name="T38" fmla="*/ 64 w 225"/>
                <a:gd name="T39" fmla="*/ 0 h 453"/>
                <a:gd name="T40" fmla="*/ 0 w 225"/>
                <a:gd name="T41" fmla="*/ 64 h 453"/>
                <a:gd name="T42" fmla="*/ 0 w 225"/>
                <a:gd name="T43" fmla="*/ 197 h 453"/>
                <a:gd name="T44" fmla="*/ 54 w 225"/>
                <a:gd name="T45" fmla="*/ 261 h 453"/>
                <a:gd name="T46" fmla="*/ 54 w 225"/>
                <a:gd name="T47" fmla="*/ 404 h 453"/>
                <a:gd name="T48" fmla="*/ 102 w 225"/>
                <a:gd name="T49" fmla="*/ 453 h 453"/>
                <a:gd name="T50" fmla="*/ 123 w 225"/>
                <a:gd name="T51" fmla="*/ 453 h 453"/>
                <a:gd name="T52" fmla="*/ 171 w 225"/>
                <a:gd name="T53" fmla="*/ 404 h 453"/>
                <a:gd name="T54" fmla="*/ 171 w 225"/>
                <a:gd name="T55" fmla="*/ 261 h 453"/>
                <a:gd name="T56" fmla="*/ 225 w 225"/>
                <a:gd name="T57" fmla="*/ 197 h 453"/>
                <a:gd name="T58" fmla="*/ 225 w 225"/>
                <a:gd name="T59" fmla="*/ 64 h 453"/>
                <a:gd name="T60" fmla="*/ 156 w 225"/>
                <a:gd name="T6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453">
                  <a:moveTo>
                    <a:pt x="156" y="31"/>
                  </a:moveTo>
                  <a:cubicBezTo>
                    <a:pt x="174" y="31"/>
                    <a:pt x="189" y="46"/>
                    <a:pt x="189" y="64"/>
                  </a:cubicBezTo>
                  <a:cubicBezTo>
                    <a:pt x="189" y="197"/>
                    <a:pt x="189" y="197"/>
                    <a:pt x="189" y="197"/>
                  </a:cubicBezTo>
                  <a:cubicBezTo>
                    <a:pt x="189" y="212"/>
                    <a:pt x="179" y="225"/>
                    <a:pt x="164" y="228"/>
                  </a:cubicBezTo>
                  <a:cubicBezTo>
                    <a:pt x="138" y="233"/>
                    <a:pt x="138" y="233"/>
                    <a:pt x="138" y="233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38" y="404"/>
                    <a:pt x="138" y="404"/>
                    <a:pt x="138" y="404"/>
                  </a:cubicBezTo>
                  <a:cubicBezTo>
                    <a:pt x="138" y="412"/>
                    <a:pt x="130" y="420"/>
                    <a:pt x="123" y="420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94" y="420"/>
                    <a:pt x="87" y="412"/>
                    <a:pt x="87" y="404"/>
                  </a:cubicBezTo>
                  <a:cubicBezTo>
                    <a:pt x="87" y="261"/>
                    <a:pt x="87" y="261"/>
                    <a:pt x="87" y="261"/>
                  </a:cubicBezTo>
                  <a:cubicBezTo>
                    <a:pt x="87" y="233"/>
                    <a:pt x="87" y="233"/>
                    <a:pt x="87" y="233"/>
                  </a:cubicBezTo>
                  <a:cubicBezTo>
                    <a:pt x="61" y="228"/>
                    <a:pt x="61" y="228"/>
                    <a:pt x="61" y="228"/>
                  </a:cubicBezTo>
                  <a:cubicBezTo>
                    <a:pt x="46" y="225"/>
                    <a:pt x="36" y="212"/>
                    <a:pt x="36" y="197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46"/>
                    <a:pt x="51" y="31"/>
                    <a:pt x="69" y="31"/>
                  </a:cubicBezTo>
                  <a:cubicBezTo>
                    <a:pt x="156" y="31"/>
                    <a:pt x="156" y="31"/>
                    <a:pt x="156" y="31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28"/>
                    <a:pt x="23" y="256"/>
                    <a:pt x="54" y="261"/>
                  </a:cubicBezTo>
                  <a:cubicBezTo>
                    <a:pt x="54" y="404"/>
                    <a:pt x="54" y="404"/>
                    <a:pt x="54" y="404"/>
                  </a:cubicBezTo>
                  <a:cubicBezTo>
                    <a:pt x="54" y="430"/>
                    <a:pt x="74" y="453"/>
                    <a:pt x="102" y="453"/>
                  </a:cubicBezTo>
                  <a:cubicBezTo>
                    <a:pt x="123" y="453"/>
                    <a:pt x="123" y="453"/>
                    <a:pt x="123" y="453"/>
                  </a:cubicBezTo>
                  <a:cubicBezTo>
                    <a:pt x="148" y="453"/>
                    <a:pt x="171" y="433"/>
                    <a:pt x="171" y="404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202" y="256"/>
                    <a:pt x="225" y="228"/>
                    <a:pt x="225" y="197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20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33" name="Freeform 309">
              <a:extLst>
                <a:ext uri="{FF2B5EF4-FFF2-40B4-BE49-F238E27FC236}">
                  <a16:creationId xmlns:a16="http://schemas.microsoft.com/office/drawing/2014/main" id="{22AE4426-3EF9-274F-9C0A-3EB2248E8E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3" y="3159"/>
              <a:ext cx="247" cy="247"/>
            </a:xfrm>
            <a:custGeom>
              <a:avLst/>
              <a:gdLst>
                <a:gd name="T0" fmla="*/ 64 w 128"/>
                <a:gd name="T1" fmla="*/ 31 h 128"/>
                <a:gd name="T2" fmla="*/ 95 w 128"/>
                <a:gd name="T3" fmla="*/ 61 h 128"/>
                <a:gd name="T4" fmla="*/ 64 w 128"/>
                <a:gd name="T5" fmla="*/ 92 h 128"/>
                <a:gd name="T6" fmla="*/ 33 w 128"/>
                <a:gd name="T7" fmla="*/ 61 h 128"/>
                <a:gd name="T8" fmla="*/ 64 w 128"/>
                <a:gd name="T9" fmla="*/ 31 h 128"/>
                <a:gd name="T10" fmla="*/ 64 w 128"/>
                <a:gd name="T11" fmla="*/ 0 h 128"/>
                <a:gd name="T12" fmla="*/ 0 w 128"/>
                <a:gd name="T13" fmla="*/ 64 h 128"/>
                <a:gd name="T14" fmla="*/ 64 w 128"/>
                <a:gd name="T15" fmla="*/ 128 h 128"/>
                <a:gd name="T16" fmla="*/ 128 w 128"/>
                <a:gd name="T17" fmla="*/ 64 h 128"/>
                <a:gd name="T18" fmla="*/ 64 w 128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31"/>
                  </a:moveTo>
                  <a:cubicBezTo>
                    <a:pt x="82" y="31"/>
                    <a:pt x="95" y="44"/>
                    <a:pt x="95" y="61"/>
                  </a:cubicBezTo>
                  <a:cubicBezTo>
                    <a:pt x="95" y="79"/>
                    <a:pt x="82" y="92"/>
                    <a:pt x="64" y="92"/>
                  </a:cubicBezTo>
                  <a:cubicBezTo>
                    <a:pt x="46" y="92"/>
                    <a:pt x="33" y="79"/>
                    <a:pt x="33" y="61"/>
                  </a:cubicBezTo>
                  <a:cubicBezTo>
                    <a:pt x="33" y="44"/>
                    <a:pt x="46" y="31"/>
                    <a:pt x="64" y="31"/>
                  </a:cubicBezTo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100"/>
                    <a:pt x="28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8"/>
                    <a:pt x="9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34" name="Freeform 310">
              <a:extLst>
                <a:ext uri="{FF2B5EF4-FFF2-40B4-BE49-F238E27FC236}">
                  <a16:creationId xmlns:a16="http://schemas.microsoft.com/office/drawing/2014/main" id="{6C1EE23B-E1C7-0440-811E-7C585BCF01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" y="3440"/>
              <a:ext cx="433" cy="878"/>
            </a:xfrm>
            <a:custGeom>
              <a:avLst/>
              <a:gdLst>
                <a:gd name="T0" fmla="*/ 156 w 225"/>
                <a:gd name="T1" fmla="*/ 33 h 456"/>
                <a:gd name="T2" fmla="*/ 189 w 225"/>
                <a:gd name="T3" fmla="*/ 66 h 456"/>
                <a:gd name="T4" fmla="*/ 189 w 225"/>
                <a:gd name="T5" fmla="*/ 200 h 456"/>
                <a:gd name="T6" fmla="*/ 164 w 225"/>
                <a:gd name="T7" fmla="*/ 230 h 456"/>
                <a:gd name="T8" fmla="*/ 138 w 225"/>
                <a:gd name="T9" fmla="*/ 235 h 456"/>
                <a:gd name="T10" fmla="*/ 138 w 225"/>
                <a:gd name="T11" fmla="*/ 264 h 456"/>
                <a:gd name="T12" fmla="*/ 138 w 225"/>
                <a:gd name="T13" fmla="*/ 407 h 456"/>
                <a:gd name="T14" fmla="*/ 123 w 225"/>
                <a:gd name="T15" fmla="*/ 422 h 456"/>
                <a:gd name="T16" fmla="*/ 102 w 225"/>
                <a:gd name="T17" fmla="*/ 422 h 456"/>
                <a:gd name="T18" fmla="*/ 87 w 225"/>
                <a:gd name="T19" fmla="*/ 407 h 456"/>
                <a:gd name="T20" fmla="*/ 87 w 225"/>
                <a:gd name="T21" fmla="*/ 264 h 456"/>
                <a:gd name="T22" fmla="*/ 87 w 225"/>
                <a:gd name="T23" fmla="*/ 235 h 456"/>
                <a:gd name="T24" fmla="*/ 61 w 225"/>
                <a:gd name="T25" fmla="*/ 230 h 456"/>
                <a:gd name="T26" fmla="*/ 36 w 225"/>
                <a:gd name="T27" fmla="*/ 200 h 456"/>
                <a:gd name="T28" fmla="*/ 36 w 225"/>
                <a:gd name="T29" fmla="*/ 66 h 456"/>
                <a:gd name="T30" fmla="*/ 69 w 225"/>
                <a:gd name="T31" fmla="*/ 33 h 456"/>
                <a:gd name="T32" fmla="*/ 156 w 225"/>
                <a:gd name="T33" fmla="*/ 33 h 456"/>
                <a:gd name="T34" fmla="*/ 156 w 225"/>
                <a:gd name="T35" fmla="*/ 0 h 456"/>
                <a:gd name="T36" fmla="*/ 156 w 225"/>
                <a:gd name="T37" fmla="*/ 0 h 456"/>
                <a:gd name="T38" fmla="*/ 64 w 225"/>
                <a:gd name="T39" fmla="*/ 0 h 456"/>
                <a:gd name="T40" fmla="*/ 0 w 225"/>
                <a:gd name="T41" fmla="*/ 66 h 456"/>
                <a:gd name="T42" fmla="*/ 0 w 225"/>
                <a:gd name="T43" fmla="*/ 200 h 456"/>
                <a:gd name="T44" fmla="*/ 54 w 225"/>
                <a:gd name="T45" fmla="*/ 264 h 456"/>
                <a:gd name="T46" fmla="*/ 54 w 225"/>
                <a:gd name="T47" fmla="*/ 407 h 456"/>
                <a:gd name="T48" fmla="*/ 102 w 225"/>
                <a:gd name="T49" fmla="*/ 456 h 456"/>
                <a:gd name="T50" fmla="*/ 123 w 225"/>
                <a:gd name="T51" fmla="*/ 456 h 456"/>
                <a:gd name="T52" fmla="*/ 171 w 225"/>
                <a:gd name="T53" fmla="*/ 407 h 456"/>
                <a:gd name="T54" fmla="*/ 171 w 225"/>
                <a:gd name="T55" fmla="*/ 264 h 456"/>
                <a:gd name="T56" fmla="*/ 225 w 225"/>
                <a:gd name="T57" fmla="*/ 200 h 456"/>
                <a:gd name="T58" fmla="*/ 225 w 225"/>
                <a:gd name="T59" fmla="*/ 66 h 456"/>
                <a:gd name="T60" fmla="*/ 156 w 225"/>
                <a:gd name="T6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456">
                  <a:moveTo>
                    <a:pt x="156" y="33"/>
                  </a:moveTo>
                  <a:cubicBezTo>
                    <a:pt x="174" y="33"/>
                    <a:pt x="189" y="49"/>
                    <a:pt x="189" y="66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15"/>
                    <a:pt x="179" y="228"/>
                    <a:pt x="164" y="230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8" y="264"/>
                    <a:pt x="138" y="264"/>
                    <a:pt x="138" y="264"/>
                  </a:cubicBezTo>
                  <a:cubicBezTo>
                    <a:pt x="138" y="407"/>
                    <a:pt x="138" y="407"/>
                    <a:pt x="138" y="407"/>
                  </a:cubicBezTo>
                  <a:cubicBezTo>
                    <a:pt x="138" y="415"/>
                    <a:pt x="130" y="422"/>
                    <a:pt x="123" y="422"/>
                  </a:cubicBezTo>
                  <a:cubicBezTo>
                    <a:pt x="102" y="422"/>
                    <a:pt x="102" y="422"/>
                    <a:pt x="102" y="422"/>
                  </a:cubicBezTo>
                  <a:cubicBezTo>
                    <a:pt x="94" y="422"/>
                    <a:pt x="87" y="415"/>
                    <a:pt x="87" y="407"/>
                  </a:cubicBezTo>
                  <a:cubicBezTo>
                    <a:pt x="87" y="264"/>
                    <a:pt x="87" y="264"/>
                    <a:pt x="87" y="264"/>
                  </a:cubicBezTo>
                  <a:cubicBezTo>
                    <a:pt x="87" y="235"/>
                    <a:pt x="87" y="235"/>
                    <a:pt x="87" y="235"/>
                  </a:cubicBezTo>
                  <a:cubicBezTo>
                    <a:pt x="61" y="230"/>
                    <a:pt x="61" y="230"/>
                    <a:pt x="61" y="230"/>
                  </a:cubicBezTo>
                  <a:cubicBezTo>
                    <a:pt x="46" y="228"/>
                    <a:pt x="36" y="215"/>
                    <a:pt x="36" y="200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49"/>
                    <a:pt x="51" y="33"/>
                    <a:pt x="69" y="33"/>
                  </a:cubicBezTo>
                  <a:cubicBezTo>
                    <a:pt x="156" y="33"/>
                    <a:pt x="156" y="33"/>
                    <a:pt x="156" y="3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30"/>
                    <a:pt x="23" y="258"/>
                    <a:pt x="54" y="264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33"/>
                    <a:pt x="74" y="456"/>
                    <a:pt x="102" y="456"/>
                  </a:cubicBezTo>
                  <a:cubicBezTo>
                    <a:pt x="123" y="456"/>
                    <a:pt x="123" y="456"/>
                    <a:pt x="123" y="456"/>
                  </a:cubicBezTo>
                  <a:cubicBezTo>
                    <a:pt x="148" y="456"/>
                    <a:pt x="171" y="435"/>
                    <a:pt x="171" y="407"/>
                  </a:cubicBezTo>
                  <a:cubicBezTo>
                    <a:pt x="171" y="264"/>
                    <a:pt x="171" y="264"/>
                    <a:pt x="171" y="264"/>
                  </a:cubicBezTo>
                  <a:cubicBezTo>
                    <a:pt x="202" y="258"/>
                    <a:pt x="225" y="230"/>
                    <a:pt x="225" y="200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0" y="28"/>
                    <a:pt x="192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graphicFrame>
        <p:nvGraphicFramePr>
          <p:cNvPr id="75" name="Chart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241819"/>
              </p:ext>
            </p:extLst>
          </p:nvPr>
        </p:nvGraphicFramePr>
        <p:xfrm>
          <a:off x="368186" y="1197546"/>
          <a:ext cx="8305439" cy="4999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9" name="Rectangle 78"/>
          <p:cNvSpPr/>
          <p:nvPr/>
        </p:nvSpPr>
        <p:spPr>
          <a:xfrm>
            <a:off x="10099368" y="5204043"/>
            <a:ext cx="622289" cy="15966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BE" sz="600" dirty="0" smtClean="0">
                <a:solidFill>
                  <a:srgbClr val="1D2C38"/>
                </a:solidFill>
              </a:rPr>
              <a:t>vs </a:t>
            </a:r>
          </a:p>
          <a:p>
            <a:pPr algn="ctr"/>
            <a:r>
              <a:rPr lang="nl-BE" sz="600" dirty="0" smtClean="0">
                <a:solidFill>
                  <a:srgbClr val="1D2C38"/>
                </a:solidFill>
              </a:rPr>
              <a:t>2019</a:t>
            </a:r>
            <a:endParaRPr lang="en-US" sz="600" dirty="0" smtClean="0">
              <a:solidFill>
                <a:srgbClr val="1D2C38"/>
              </a:solidFill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10756237" y="5040738"/>
            <a:ext cx="618122" cy="516884"/>
            <a:chOff x="3751294" y="1153148"/>
            <a:chExt cx="618154" cy="516911"/>
          </a:xfrm>
        </p:grpSpPr>
        <p:sp>
          <p:nvSpPr>
            <p:cNvPr id="82" name="Oval 5"/>
            <p:cNvSpPr>
              <a:spLocks noChangeArrowheads="1"/>
            </p:cNvSpPr>
            <p:nvPr/>
          </p:nvSpPr>
          <p:spPr bwMode="auto">
            <a:xfrm>
              <a:off x="3756026" y="1153148"/>
              <a:ext cx="467696" cy="468619"/>
            </a:xfrm>
            <a:prstGeom prst="ellipse">
              <a:avLst/>
            </a:prstGeom>
            <a:solidFill>
              <a:srgbClr val="1D2C38"/>
            </a:solidFill>
            <a:ln>
              <a:noFill/>
            </a:ln>
            <a:extLst/>
          </p:spPr>
          <p:txBody>
            <a:bodyPr vert="horz" wrap="square" lIns="78199" tIns="39099" rIns="78199" bIns="39099" numCol="1" anchor="t" anchorCtr="0" compatLnSpc="1">
              <a:prstTxWarp prst="textNoShape">
                <a:avLst/>
              </a:prstTxWarp>
            </a:bodyPr>
            <a:lstStyle/>
            <a:p>
              <a:pPr defTabSz="782000"/>
              <a:endParaRPr lang="en-US" sz="1539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 rot="10800000">
              <a:off x="4061977" y="1312822"/>
              <a:ext cx="307471" cy="357237"/>
            </a:xfrm>
            <a:custGeom>
              <a:avLst/>
              <a:gdLst>
                <a:gd name="connsiteX0" fmla="*/ 227498 w 454995"/>
                <a:gd name="connsiteY0" fmla="*/ 0 h 528638"/>
                <a:gd name="connsiteX1" fmla="*/ 437824 w 454995"/>
                <a:gd name="connsiteY1" fmla="*/ 202765 h 528638"/>
                <a:gd name="connsiteX2" fmla="*/ 439827 w 454995"/>
                <a:gd name="connsiteY2" fmla="*/ 279432 h 528638"/>
                <a:gd name="connsiteX3" fmla="*/ 363709 w 454995"/>
                <a:gd name="connsiteY3" fmla="*/ 281450 h 528638"/>
                <a:gd name="connsiteX4" fmla="*/ 306245 w 454995"/>
                <a:gd name="connsiteY4" fmla="*/ 226124 h 528638"/>
                <a:gd name="connsiteX5" fmla="*/ 281473 w 454995"/>
                <a:gd name="connsiteY5" fmla="*/ 202275 h 528638"/>
                <a:gd name="connsiteX6" fmla="*/ 281473 w 454995"/>
                <a:gd name="connsiteY6" fmla="*/ 235947 h 528638"/>
                <a:gd name="connsiteX7" fmla="*/ 281473 w 454995"/>
                <a:gd name="connsiteY7" fmla="*/ 474528 h 528638"/>
                <a:gd name="connsiteX8" fmla="*/ 227498 w 454995"/>
                <a:gd name="connsiteY8" fmla="*/ 528638 h 528638"/>
                <a:gd name="connsiteX9" fmla="*/ 173523 w 454995"/>
                <a:gd name="connsiteY9" fmla="*/ 474528 h 528638"/>
                <a:gd name="connsiteX10" fmla="*/ 173523 w 454995"/>
                <a:gd name="connsiteY10" fmla="*/ 263072 h 528638"/>
                <a:gd name="connsiteX11" fmla="*/ 173523 w 454995"/>
                <a:gd name="connsiteY11" fmla="*/ 202274 h 528638"/>
                <a:gd name="connsiteX12" fmla="*/ 170033 w 454995"/>
                <a:gd name="connsiteY12" fmla="*/ 205633 h 528638"/>
                <a:gd name="connsiteX13" fmla="*/ 91286 w 454995"/>
                <a:gd name="connsiteY13" fmla="*/ 281450 h 528638"/>
                <a:gd name="connsiteX14" fmla="*/ 15168 w 454995"/>
                <a:gd name="connsiteY14" fmla="*/ 279432 h 528638"/>
                <a:gd name="connsiteX15" fmla="*/ 17171 w 454995"/>
                <a:gd name="connsiteY15" fmla="*/ 202765 h 528638"/>
                <a:gd name="connsiteX16" fmla="*/ 227498 w 454995"/>
                <a:gd name="connsiteY16" fmla="*/ 0 h 52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4995" h="528638">
                  <a:moveTo>
                    <a:pt x="227498" y="0"/>
                  </a:moveTo>
                  <a:cubicBezTo>
                    <a:pt x="227498" y="0"/>
                    <a:pt x="227498" y="0"/>
                    <a:pt x="437824" y="202765"/>
                  </a:cubicBezTo>
                  <a:cubicBezTo>
                    <a:pt x="459859" y="222940"/>
                    <a:pt x="460860" y="257239"/>
                    <a:pt x="439827" y="279432"/>
                  </a:cubicBezTo>
                  <a:cubicBezTo>
                    <a:pt x="419796" y="300616"/>
                    <a:pt x="384742" y="301625"/>
                    <a:pt x="363709" y="281450"/>
                  </a:cubicBezTo>
                  <a:cubicBezTo>
                    <a:pt x="363709" y="281450"/>
                    <a:pt x="363709" y="281450"/>
                    <a:pt x="306245" y="226124"/>
                  </a:cubicBezTo>
                  <a:lnTo>
                    <a:pt x="281473" y="202275"/>
                  </a:lnTo>
                  <a:lnTo>
                    <a:pt x="281473" y="235947"/>
                  </a:lnTo>
                  <a:cubicBezTo>
                    <a:pt x="281473" y="282183"/>
                    <a:pt x="281473" y="356162"/>
                    <a:pt x="281473" y="474528"/>
                  </a:cubicBezTo>
                  <a:cubicBezTo>
                    <a:pt x="281473" y="503587"/>
                    <a:pt x="257484" y="528638"/>
                    <a:pt x="227498" y="528638"/>
                  </a:cubicBezTo>
                  <a:cubicBezTo>
                    <a:pt x="197512" y="528638"/>
                    <a:pt x="173523" y="503587"/>
                    <a:pt x="173523" y="474528"/>
                  </a:cubicBezTo>
                  <a:cubicBezTo>
                    <a:pt x="173523" y="474528"/>
                    <a:pt x="173523" y="474528"/>
                    <a:pt x="173523" y="263072"/>
                  </a:cubicBezTo>
                  <a:lnTo>
                    <a:pt x="173523" y="202274"/>
                  </a:lnTo>
                  <a:lnTo>
                    <a:pt x="170033" y="205633"/>
                  </a:lnTo>
                  <a:cubicBezTo>
                    <a:pt x="150878" y="224075"/>
                    <a:pt x="125339" y="248664"/>
                    <a:pt x="91286" y="281450"/>
                  </a:cubicBezTo>
                  <a:cubicBezTo>
                    <a:pt x="70253" y="301625"/>
                    <a:pt x="35199" y="300616"/>
                    <a:pt x="15168" y="279432"/>
                  </a:cubicBezTo>
                  <a:cubicBezTo>
                    <a:pt x="-5865" y="257239"/>
                    <a:pt x="-4864" y="222940"/>
                    <a:pt x="17171" y="202765"/>
                  </a:cubicBezTo>
                  <a:cubicBezTo>
                    <a:pt x="17171" y="202765"/>
                    <a:pt x="17171" y="202765"/>
                    <a:pt x="227498" y="0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solidFill>
                <a:srgbClr val="1D2C38"/>
              </a:solidFill>
              <a:round/>
              <a:headEnd/>
              <a:tailEnd/>
            </a:ln>
            <a:extLst/>
          </p:spPr>
          <p:txBody>
            <a:bodyPr vert="horz" wrap="square" lIns="78199" tIns="39099" rIns="78199" bIns="39099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782000"/>
              <a:endParaRPr lang="en-US" sz="1539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4" name="TextBox 331"/>
            <p:cNvSpPr txBox="1"/>
            <p:nvPr/>
          </p:nvSpPr>
          <p:spPr>
            <a:xfrm>
              <a:off x="3751294" y="1288006"/>
              <a:ext cx="459728" cy="18467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 defTabSz="457203">
                <a:defRPr/>
              </a:pPr>
              <a:r>
                <a:rPr lang="nl-BE" sz="1200" b="1" dirty="0" smtClean="0">
                  <a:solidFill>
                    <a:srgbClr val="FFFFFF"/>
                  </a:solidFill>
                  <a:latin typeface="Calibri"/>
                </a:rPr>
                <a:t>-10</a:t>
              </a:r>
              <a:r>
                <a:rPr lang="pl-PL" sz="1200" b="1" dirty="0" smtClean="0">
                  <a:solidFill>
                    <a:srgbClr val="FFFFFF"/>
                  </a:solidFill>
                  <a:latin typeface="Calibri"/>
                </a:rPr>
                <a:t>%</a:t>
              </a:r>
              <a:endParaRPr lang="en-US" sz="1200" b="1" dirty="0">
                <a:solidFill>
                  <a:srgbClr val="FFFFFF"/>
                </a:solidFill>
                <a:latin typeface="Calibri"/>
              </a:endParaRPr>
            </a:p>
          </p:txBody>
        </p:sp>
      </p:grpSp>
      <p:sp>
        <p:nvSpPr>
          <p:cNvPr id="85" name="Rectangle 84"/>
          <p:cNvSpPr/>
          <p:nvPr/>
        </p:nvSpPr>
        <p:spPr>
          <a:xfrm>
            <a:off x="11200221" y="5139515"/>
            <a:ext cx="728653" cy="17926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BE" sz="600" dirty="0" smtClean="0">
                <a:solidFill>
                  <a:srgbClr val="1D2C38"/>
                </a:solidFill>
              </a:rPr>
              <a:t>Vs  5yr-average 2015-2019</a:t>
            </a:r>
            <a:endParaRPr lang="en-US" sz="600" dirty="0" smtClean="0">
              <a:solidFill>
                <a:srgbClr val="1D2C38"/>
              </a:solidFill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9653886" y="5040738"/>
            <a:ext cx="618122" cy="516884"/>
            <a:chOff x="3751294" y="1153148"/>
            <a:chExt cx="618154" cy="516911"/>
          </a:xfrm>
        </p:grpSpPr>
        <p:sp>
          <p:nvSpPr>
            <p:cNvPr id="135" name="Oval 5"/>
            <p:cNvSpPr>
              <a:spLocks noChangeArrowheads="1"/>
            </p:cNvSpPr>
            <p:nvPr/>
          </p:nvSpPr>
          <p:spPr bwMode="auto">
            <a:xfrm>
              <a:off x="3756026" y="1153148"/>
              <a:ext cx="467696" cy="468619"/>
            </a:xfrm>
            <a:prstGeom prst="ellipse">
              <a:avLst/>
            </a:prstGeom>
            <a:solidFill>
              <a:srgbClr val="1D2C38"/>
            </a:solidFill>
            <a:ln>
              <a:noFill/>
            </a:ln>
            <a:extLst/>
          </p:spPr>
          <p:txBody>
            <a:bodyPr vert="horz" wrap="square" lIns="78199" tIns="39099" rIns="78199" bIns="39099" numCol="1" anchor="t" anchorCtr="0" compatLnSpc="1">
              <a:prstTxWarp prst="textNoShape">
                <a:avLst/>
              </a:prstTxWarp>
            </a:bodyPr>
            <a:lstStyle/>
            <a:p>
              <a:pPr defTabSz="782000"/>
              <a:endParaRPr lang="en-US" sz="1539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 rot="10800000">
              <a:off x="4061977" y="1312822"/>
              <a:ext cx="307471" cy="357237"/>
            </a:xfrm>
            <a:custGeom>
              <a:avLst/>
              <a:gdLst>
                <a:gd name="connsiteX0" fmla="*/ 227498 w 454995"/>
                <a:gd name="connsiteY0" fmla="*/ 0 h 528638"/>
                <a:gd name="connsiteX1" fmla="*/ 437824 w 454995"/>
                <a:gd name="connsiteY1" fmla="*/ 202765 h 528638"/>
                <a:gd name="connsiteX2" fmla="*/ 439827 w 454995"/>
                <a:gd name="connsiteY2" fmla="*/ 279432 h 528638"/>
                <a:gd name="connsiteX3" fmla="*/ 363709 w 454995"/>
                <a:gd name="connsiteY3" fmla="*/ 281450 h 528638"/>
                <a:gd name="connsiteX4" fmla="*/ 306245 w 454995"/>
                <a:gd name="connsiteY4" fmla="*/ 226124 h 528638"/>
                <a:gd name="connsiteX5" fmla="*/ 281473 w 454995"/>
                <a:gd name="connsiteY5" fmla="*/ 202275 h 528638"/>
                <a:gd name="connsiteX6" fmla="*/ 281473 w 454995"/>
                <a:gd name="connsiteY6" fmla="*/ 235947 h 528638"/>
                <a:gd name="connsiteX7" fmla="*/ 281473 w 454995"/>
                <a:gd name="connsiteY7" fmla="*/ 474528 h 528638"/>
                <a:gd name="connsiteX8" fmla="*/ 227498 w 454995"/>
                <a:gd name="connsiteY8" fmla="*/ 528638 h 528638"/>
                <a:gd name="connsiteX9" fmla="*/ 173523 w 454995"/>
                <a:gd name="connsiteY9" fmla="*/ 474528 h 528638"/>
                <a:gd name="connsiteX10" fmla="*/ 173523 w 454995"/>
                <a:gd name="connsiteY10" fmla="*/ 263072 h 528638"/>
                <a:gd name="connsiteX11" fmla="*/ 173523 w 454995"/>
                <a:gd name="connsiteY11" fmla="*/ 202274 h 528638"/>
                <a:gd name="connsiteX12" fmla="*/ 170033 w 454995"/>
                <a:gd name="connsiteY12" fmla="*/ 205633 h 528638"/>
                <a:gd name="connsiteX13" fmla="*/ 91286 w 454995"/>
                <a:gd name="connsiteY13" fmla="*/ 281450 h 528638"/>
                <a:gd name="connsiteX14" fmla="*/ 15168 w 454995"/>
                <a:gd name="connsiteY14" fmla="*/ 279432 h 528638"/>
                <a:gd name="connsiteX15" fmla="*/ 17171 w 454995"/>
                <a:gd name="connsiteY15" fmla="*/ 202765 h 528638"/>
                <a:gd name="connsiteX16" fmla="*/ 227498 w 454995"/>
                <a:gd name="connsiteY16" fmla="*/ 0 h 52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4995" h="528638">
                  <a:moveTo>
                    <a:pt x="227498" y="0"/>
                  </a:moveTo>
                  <a:cubicBezTo>
                    <a:pt x="227498" y="0"/>
                    <a:pt x="227498" y="0"/>
                    <a:pt x="437824" y="202765"/>
                  </a:cubicBezTo>
                  <a:cubicBezTo>
                    <a:pt x="459859" y="222940"/>
                    <a:pt x="460860" y="257239"/>
                    <a:pt x="439827" y="279432"/>
                  </a:cubicBezTo>
                  <a:cubicBezTo>
                    <a:pt x="419796" y="300616"/>
                    <a:pt x="384742" y="301625"/>
                    <a:pt x="363709" y="281450"/>
                  </a:cubicBezTo>
                  <a:cubicBezTo>
                    <a:pt x="363709" y="281450"/>
                    <a:pt x="363709" y="281450"/>
                    <a:pt x="306245" y="226124"/>
                  </a:cubicBezTo>
                  <a:lnTo>
                    <a:pt x="281473" y="202275"/>
                  </a:lnTo>
                  <a:lnTo>
                    <a:pt x="281473" y="235947"/>
                  </a:lnTo>
                  <a:cubicBezTo>
                    <a:pt x="281473" y="282183"/>
                    <a:pt x="281473" y="356162"/>
                    <a:pt x="281473" y="474528"/>
                  </a:cubicBezTo>
                  <a:cubicBezTo>
                    <a:pt x="281473" y="503587"/>
                    <a:pt x="257484" y="528638"/>
                    <a:pt x="227498" y="528638"/>
                  </a:cubicBezTo>
                  <a:cubicBezTo>
                    <a:pt x="197512" y="528638"/>
                    <a:pt x="173523" y="503587"/>
                    <a:pt x="173523" y="474528"/>
                  </a:cubicBezTo>
                  <a:cubicBezTo>
                    <a:pt x="173523" y="474528"/>
                    <a:pt x="173523" y="474528"/>
                    <a:pt x="173523" y="263072"/>
                  </a:cubicBezTo>
                  <a:lnTo>
                    <a:pt x="173523" y="202274"/>
                  </a:lnTo>
                  <a:lnTo>
                    <a:pt x="170033" y="205633"/>
                  </a:lnTo>
                  <a:cubicBezTo>
                    <a:pt x="150878" y="224075"/>
                    <a:pt x="125339" y="248664"/>
                    <a:pt x="91286" y="281450"/>
                  </a:cubicBezTo>
                  <a:cubicBezTo>
                    <a:pt x="70253" y="301625"/>
                    <a:pt x="35199" y="300616"/>
                    <a:pt x="15168" y="279432"/>
                  </a:cubicBezTo>
                  <a:cubicBezTo>
                    <a:pt x="-5865" y="257239"/>
                    <a:pt x="-4864" y="222940"/>
                    <a:pt x="17171" y="202765"/>
                  </a:cubicBezTo>
                  <a:cubicBezTo>
                    <a:pt x="17171" y="202765"/>
                    <a:pt x="17171" y="202765"/>
                    <a:pt x="227498" y="0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solidFill>
                <a:srgbClr val="1D2C38"/>
              </a:solidFill>
              <a:round/>
              <a:headEnd/>
              <a:tailEnd/>
            </a:ln>
            <a:extLst/>
          </p:spPr>
          <p:txBody>
            <a:bodyPr vert="horz" wrap="square" lIns="78199" tIns="39099" rIns="78199" bIns="39099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782000"/>
              <a:endParaRPr lang="en-US" sz="1539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" name="TextBox 331"/>
            <p:cNvSpPr txBox="1"/>
            <p:nvPr/>
          </p:nvSpPr>
          <p:spPr>
            <a:xfrm>
              <a:off x="3751294" y="1288006"/>
              <a:ext cx="459728" cy="18467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 defTabSz="457203">
                <a:defRPr/>
              </a:pPr>
              <a:r>
                <a:rPr lang="nl-BE" sz="1200" b="1" dirty="0" smtClean="0">
                  <a:solidFill>
                    <a:srgbClr val="FFFFFF"/>
                  </a:solidFill>
                  <a:latin typeface="Calibri"/>
                </a:rPr>
                <a:t>-18</a:t>
              </a:r>
              <a:r>
                <a:rPr lang="pl-PL" sz="1200" b="1" dirty="0" smtClean="0">
                  <a:solidFill>
                    <a:srgbClr val="FFFFFF"/>
                  </a:solidFill>
                  <a:latin typeface="Calibri"/>
                </a:rPr>
                <a:t>%</a:t>
              </a:r>
              <a:endParaRPr lang="en-US" sz="1200" b="1" dirty="0">
                <a:solidFill>
                  <a:srgbClr val="FFFFFF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206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NUMBER OF </a:t>
            </a:r>
            <a:r>
              <a:rPr lang="fr-FR" dirty="0" err="1" smtClean="0"/>
              <a:t>TRANSACTIONs</a:t>
            </a:r>
            <a:r>
              <a:rPr lang="fr-FR" dirty="0" smtClean="0"/>
              <a:t> BY SIZE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Office take-up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4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C5B9B61-F788-5B49-AF84-E2B56FAFB846}"/>
              </a:ext>
            </a:extLst>
          </p:cNvPr>
          <p:cNvSpPr/>
          <p:nvPr/>
        </p:nvSpPr>
        <p:spPr>
          <a:xfrm>
            <a:off x="7582958" y="0"/>
            <a:ext cx="4612217" cy="624205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fr-FR" sz="1400" dirty="0">
              <a:solidFill>
                <a:srgbClr val="000000"/>
              </a:solidFill>
              <a:latin typeface="Arial" panose="020B0604020202020204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8041802" y="1013070"/>
            <a:ext cx="4032449" cy="2410671"/>
            <a:chOff x="8041802" y="1013070"/>
            <a:chExt cx="4032449" cy="2410671"/>
          </a:xfrm>
        </p:grpSpPr>
        <p:sp>
          <p:nvSpPr>
            <p:cNvPr id="52" name="Oval 35">
              <a:extLst>
                <a:ext uri="{FF2B5EF4-FFF2-40B4-BE49-F238E27FC236}">
                  <a16:creationId xmlns:a16="http://schemas.microsoft.com/office/drawing/2014/main" id="{875DA3CC-58A2-EB44-A650-CB5605F2B6EC}"/>
                </a:ext>
              </a:extLst>
            </p:cNvPr>
            <p:cNvSpPr/>
            <p:nvPr/>
          </p:nvSpPr>
          <p:spPr>
            <a:xfrm>
              <a:off x="8781828" y="1013070"/>
              <a:ext cx="2396305" cy="2410671"/>
            </a:xfrm>
            <a:prstGeom prst="ellipse">
              <a:avLst/>
            </a:prstGeom>
            <a:solidFill>
              <a:schemeClr val="tx2"/>
            </a:solidFill>
            <a:ln w="31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478" tIns="119565" rIns="121478" bIns="1195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2992">
                <a:defRPr/>
              </a:pPr>
              <a:endParaRPr lang="fr-FR" sz="1900" kern="0" dirty="0">
                <a:solidFill>
                  <a:srgbClr val="000000"/>
                </a:solidFill>
                <a:latin typeface="BNPP Sans Condensed Light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69BD8E4-B5E4-8248-9312-DA83185C91EC}"/>
                </a:ext>
              </a:extLst>
            </p:cNvPr>
            <p:cNvSpPr/>
            <p:nvPr/>
          </p:nvSpPr>
          <p:spPr>
            <a:xfrm>
              <a:off x="8041802" y="1701602"/>
              <a:ext cx="4032449" cy="1230660"/>
            </a:xfrm>
            <a:prstGeom prst="rect">
              <a:avLst/>
            </a:prstGeom>
          </p:spPr>
          <p:txBody>
            <a:bodyPr wrap="square" lIns="121478" tIns="60739" rIns="121478" bIns="60739">
              <a:spAutoFit/>
            </a:bodyPr>
            <a:lstStyle/>
            <a:p>
              <a:pPr algn="ctr" defTabSz="1211463">
                <a:spcBef>
                  <a:spcPts val="797"/>
                </a:spcBef>
              </a:pPr>
              <a:r>
                <a:rPr lang="fr-FR" sz="7200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-54%</a:t>
              </a:r>
              <a:endParaRPr lang="fr-FR" sz="72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>
            <a:off x="8041803" y="3762539"/>
            <a:ext cx="38390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1463">
              <a:spcBef>
                <a:spcPts val="797"/>
              </a:spcBef>
            </a:pPr>
            <a:r>
              <a:rPr lang="nl-B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OF TRANSACTIONS SIGNED OVER 2020 COMPARED TO THE ANNUAL AVERAGE OVER THE LAST FIVE </a:t>
            </a:r>
            <a:r>
              <a:rPr lang="nl-BE" sz="2000" dirty="0">
                <a:solidFill>
                  <a:schemeClr val="bg1"/>
                </a:solidFill>
                <a:cs typeface="Arial" panose="020B0604020202020204" pitchFamily="34" charset="0"/>
              </a:rPr>
              <a:t>YEARS </a:t>
            </a:r>
            <a:r>
              <a:rPr lang="nl-BE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(2015-2019)</a:t>
            </a:r>
            <a:endParaRPr lang="fr-FR" sz="11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6" name="Graphique 205">
            <a:extLst>
              <a:ext uri="{FF2B5EF4-FFF2-40B4-BE49-F238E27FC236}">
                <a16:creationId xmlns:a16="http://schemas.microsoft.com/office/drawing/2014/main" id="{6561D10E-40D0-6F4A-B5C0-73DFEC84C1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9326645" y="912418"/>
            <a:ext cx="1249031" cy="1249031"/>
          </a:xfrm>
          <a:prstGeom prst="rect">
            <a:avLst/>
          </a:prstGeom>
        </p:spPr>
      </p:pic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204111713"/>
              </p:ext>
            </p:extLst>
          </p:nvPr>
        </p:nvGraphicFramePr>
        <p:xfrm>
          <a:off x="552971" y="1025149"/>
          <a:ext cx="6886373" cy="5068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0"/>
          </a:graphicData>
        </a:graphic>
      </p:graphicFrame>
    </p:spTree>
    <p:extLst>
      <p:ext uri="{BB962C8B-B14F-4D97-AF65-F5344CB8AC3E}">
        <p14:creationId xmlns:p14="http://schemas.microsoft.com/office/powerpoint/2010/main" val="321506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206652227"/>
              </p:ext>
            </p:extLst>
          </p:nvPr>
        </p:nvGraphicFramePr>
        <p:xfrm>
          <a:off x="-317737" y="821972"/>
          <a:ext cx="8130117" cy="5420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567" y="674516"/>
            <a:ext cx="10455275" cy="338554"/>
          </a:xfrm>
        </p:spPr>
        <p:txBody>
          <a:bodyPr/>
          <a:lstStyle/>
          <a:p>
            <a:r>
              <a:rPr lang="fr-FR" dirty="0" err="1" smtClean="0"/>
              <a:t>where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Office take-up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5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C5B9B61-F788-5B49-AF84-E2B56FAFB846}"/>
              </a:ext>
            </a:extLst>
          </p:cNvPr>
          <p:cNvSpPr/>
          <p:nvPr/>
        </p:nvSpPr>
        <p:spPr>
          <a:xfrm>
            <a:off x="7582958" y="0"/>
            <a:ext cx="4612217" cy="624205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fr-FR" sz="1400" dirty="0">
              <a:solidFill>
                <a:srgbClr val="000000"/>
              </a:solidFill>
              <a:latin typeface="Arial" panose="020B0604020202020204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8041802" y="1013070"/>
            <a:ext cx="4032449" cy="2410671"/>
            <a:chOff x="8041802" y="1013070"/>
            <a:chExt cx="4032449" cy="2410671"/>
          </a:xfrm>
        </p:grpSpPr>
        <p:sp>
          <p:nvSpPr>
            <p:cNvPr id="60" name="Oval 35">
              <a:extLst>
                <a:ext uri="{FF2B5EF4-FFF2-40B4-BE49-F238E27FC236}">
                  <a16:creationId xmlns:a16="http://schemas.microsoft.com/office/drawing/2014/main" id="{875DA3CC-58A2-EB44-A650-CB5605F2B6EC}"/>
                </a:ext>
              </a:extLst>
            </p:cNvPr>
            <p:cNvSpPr/>
            <p:nvPr/>
          </p:nvSpPr>
          <p:spPr>
            <a:xfrm>
              <a:off x="8781828" y="1013070"/>
              <a:ext cx="2396305" cy="2410671"/>
            </a:xfrm>
            <a:prstGeom prst="ellipse">
              <a:avLst/>
            </a:prstGeom>
            <a:solidFill>
              <a:schemeClr val="tx2"/>
            </a:solidFill>
            <a:ln w="31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121478" tIns="119565" rIns="121478" bIns="1195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2992">
                <a:defRPr/>
              </a:pPr>
              <a:endParaRPr lang="fr-FR" sz="1900" kern="0" dirty="0">
                <a:solidFill>
                  <a:srgbClr val="000000"/>
                </a:solidFill>
                <a:latin typeface="BNPP Sans Condensed Light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69BD8E4-B5E4-8248-9312-DA83185C91EC}"/>
                </a:ext>
              </a:extLst>
            </p:cNvPr>
            <p:cNvSpPr/>
            <p:nvPr/>
          </p:nvSpPr>
          <p:spPr>
            <a:xfrm>
              <a:off x="8041802" y="1701602"/>
              <a:ext cx="4032449" cy="1353771"/>
            </a:xfrm>
            <a:prstGeom prst="rect">
              <a:avLst/>
            </a:prstGeom>
          </p:spPr>
          <p:txBody>
            <a:bodyPr wrap="square" lIns="121478" tIns="60739" rIns="121478" bIns="60739">
              <a:spAutoFit/>
            </a:bodyPr>
            <a:lstStyle/>
            <a:p>
              <a:pPr algn="ctr" defTabSz="1211463">
                <a:spcBef>
                  <a:spcPts val="797"/>
                </a:spcBef>
              </a:pPr>
              <a:r>
                <a:rPr lang="fr-FR" sz="8000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36%</a:t>
              </a:r>
              <a:endParaRPr lang="fr-FR" sz="80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61"/>
          <p:cNvSpPr/>
          <p:nvPr/>
        </p:nvSpPr>
        <p:spPr>
          <a:xfrm>
            <a:off x="8257827" y="3654850"/>
            <a:ext cx="36230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1463">
              <a:spcBef>
                <a:spcPts val="797"/>
              </a:spcBef>
            </a:pPr>
            <a:r>
              <a:rPr lang="en-US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OF OFFICE TAKE-UP RECORDED IN 2020 WAS SIGNED WITHIN THE </a:t>
            </a:r>
            <a:r>
              <a:rPr lang="en-US" sz="2000" b="1" dirty="0" smtClean="0">
                <a:solidFill>
                  <a:srgbClr val="00915A"/>
                </a:solidFill>
                <a:cs typeface="Arial" panose="020B0604020202020204" pitchFamily="34" charset="0"/>
              </a:rPr>
              <a:t>KIRCHBERG </a:t>
            </a:r>
            <a:r>
              <a:rPr lang="en-US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DISTRICT</a:t>
            </a:r>
            <a:endParaRPr lang="fr-FR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63" name="Graphique 16">
            <a:extLst>
              <a:ext uri="{FF2B5EF4-FFF2-40B4-BE49-F238E27FC236}">
                <a16:creationId xmlns:a16="http://schemas.microsoft.com/office/drawing/2014/main" id="{DCECD1E4-B7BB-8548-A391-CEA663F906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337947" y="881047"/>
            <a:ext cx="1234755" cy="123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9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>
          <a:xfrm>
            <a:off x="1330325" y="1773238"/>
            <a:ext cx="1385888" cy="1385887"/>
          </a:xfrm>
        </p:spPr>
      </p:pic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6762750" y="1773238"/>
            <a:ext cx="1385888" cy="1385887"/>
          </a:xfr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8" t="12478" r="48027" b="7328"/>
          <a:stretch/>
        </p:blipFill>
        <p:spPr>
          <a:xfrm>
            <a:off x="4046538" y="1773238"/>
            <a:ext cx="1385887" cy="1385887"/>
          </a:xfrm>
        </p:spPr>
      </p:pic>
      <p:pic>
        <p:nvPicPr>
          <p:cNvPr id="10" name="Picture Placeholder 9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>
          <a:xfrm>
            <a:off x="9478963" y="1773238"/>
            <a:ext cx="1385887" cy="1385887"/>
          </a:xfr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MAIN TRANSACTIONS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Office take-up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6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75" name="TextBox 1191">
            <a:extLst>
              <a:ext uri="{FF2B5EF4-FFF2-40B4-BE49-F238E27FC236}">
                <a16:creationId xmlns:a16="http://schemas.microsoft.com/office/drawing/2014/main" id="{B9E2C2C6-E3D1-804B-B987-1ABDAAED8DBC}"/>
              </a:ext>
            </a:extLst>
          </p:cNvPr>
          <p:cNvSpPr txBox="1"/>
          <p:nvPr/>
        </p:nvSpPr>
        <p:spPr>
          <a:xfrm>
            <a:off x="3401046" y="3138276"/>
            <a:ext cx="133842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823753">
              <a:defRPr/>
            </a:pPr>
            <a:r>
              <a:rPr lang="en-US" sz="1500" b="1" kern="0" dirty="0" smtClean="0">
                <a:solidFill>
                  <a:prstClr val="white"/>
                </a:solidFill>
                <a:cs typeface="Roboto Regular"/>
              </a:rPr>
              <a:t>USA</a:t>
            </a:r>
            <a:endParaRPr lang="en-US" sz="1500" b="1" kern="0" dirty="0">
              <a:solidFill>
                <a:prstClr val="white"/>
              </a:solidFill>
              <a:cs typeface="Roboto Regular"/>
            </a:endParaRPr>
          </a:p>
        </p:txBody>
      </p:sp>
      <p:sp>
        <p:nvSpPr>
          <p:cNvPr id="76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5022939" y="2565698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non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16,742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sp>
        <p:nvSpPr>
          <p:cNvPr id="77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7739174" y="2565698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non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10,190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sp>
        <p:nvSpPr>
          <p:cNvPr id="78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10455409" y="2565698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non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10,107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30259" y="1269554"/>
            <a:ext cx="2875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1400" b="1" cap="all" dirty="0" smtClean="0">
                <a:solidFill>
                  <a:schemeClr val="accent1"/>
                </a:solidFill>
              </a:rPr>
              <a:t>KAD</a:t>
            </a:r>
          </a:p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800" cap="all" spc="300" dirty="0" smtClean="0">
                <a:solidFill>
                  <a:schemeClr val="bg2">
                    <a:lumMod val="50000"/>
                  </a:schemeClr>
                </a:solidFill>
              </a:rPr>
              <a:t>EUROPEAN INVESTMENT BANK</a:t>
            </a:r>
            <a:endParaRPr lang="fr-BE" sz="1600" dirty="0" err="1" smtClean="0">
              <a:latin typeface="+mj-lt"/>
              <a:cs typeface="Arial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62160" y="1269554"/>
            <a:ext cx="22000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1790" fontAlgn="base">
              <a:buClr>
                <a:srgbClr val="009159"/>
              </a:buClr>
              <a:buSzPct val="100000"/>
            </a:pPr>
            <a:r>
              <a:rPr lang="nl-BE" sz="1400" b="1" cap="all" dirty="0" smtClean="0">
                <a:solidFill>
                  <a:srgbClr val="1D2C38"/>
                </a:solidFill>
              </a:rPr>
              <a:t>IKAROS</a:t>
            </a:r>
            <a:endParaRPr lang="en-US" sz="1400" b="1" cap="all" dirty="0">
              <a:solidFill>
                <a:srgbClr val="1D2C38"/>
              </a:solidFill>
            </a:endParaRPr>
          </a:p>
          <a:p>
            <a:pPr lvl="0" algn="ctr" defTabSz="1211790" fontAlgn="base">
              <a:buClr>
                <a:srgbClr val="009159"/>
              </a:buClr>
              <a:buSzPct val="100000"/>
            </a:pPr>
            <a:r>
              <a:rPr lang="en-US" sz="800" cap="all" spc="300" dirty="0" smtClean="0">
                <a:solidFill>
                  <a:srgbClr val="D9D9D9">
                    <a:lumMod val="50000"/>
                  </a:srgbClr>
                </a:solidFill>
              </a:rPr>
              <a:t>STATE OF LUXEMBOURG</a:t>
            </a:r>
            <a:endParaRPr lang="fr-BE" sz="1600" dirty="0" err="1">
              <a:solidFill>
                <a:srgbClr val="000000"/>
              </a:solidFill>
              <a:cs typeface="Arial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097587" y="1269554"/>
            <a:ext cx="26050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1400" b="1" cap="all" dirty="0" smtClean="0">
                <a:solidFill>
                  <a:schemeClr val="accent1"/>
                </a:solidFill>
              </a:rPr>
              <a:t>TWIST</a:t>
            </a:r>
            <a:endParaRPr lang="en-US" sz="1400" b="1" cap="all" dirty="0">
              <a:solidFill>
                <a:schemeClr val="accent1"/>
              </a:solidFill>
            </a:endParaRPr>
          </a:p>
          <a:p>
            <a:pPr lvl="0" algn="ctr" defTabSz="1211790" fontAlgn="base">
              <a:buClr>
                <a:srgbClr val="009159"/>
              </a:buClr>
              <a:buSzPct val="100000"/>
            </a:pPr>
            <a:r>
              <a:rPr lang="en-US" sz="800" cap="all" spc="300" dirty="0">
                <a:solidFill>
                  <a:srgbClr val="D9D9D9">
                    <a:lumMod val="50000"/>
                  </a:srgbClr>
                </a:solidFill>
              </a:rPr>
              <a:t>STATE OF LUXEMBOURG</a:t>
            </a:r>
            <a:endParaRPr lang="fr-BE" sz="1600" dirty="0" err="1">
              <a:solidFill>
                <a:srgbClr val="000000"/>
              </a:solidFill>
              <a:cs typeface="Arial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428962" y="1269554"/>
            <a:ext cx="3645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1400" b="1" cap="all" dirty="0" err="1">
                <a:solidFill>
                  <a:schemeClr val="accent1"/>
                </a:solidFill>
              </a:rPr>
              <a:t>Terres</a:t>
            </a:r>
            <a:r>
              <a:rPr lang="en-US" sz="1400" b="1" cap="all" dirty="0">
                <a:solidFill>
                  <a:schemeClr val="accent1"/>
                </a:solidFill>
              </a:rPr>
              <a:t> </a:t>
            </a:r>
            <a:r>
              <a:rPr lang="en-US" sz="1400" b="1" cap="all" dirty="0" smtClean="0">
                <a:solidFill>
                  <a:schemeClr val="accent1"/>
                </a:solidFill>
              </a:rPr>
              <a:t>Rouges</a:t>
            </a:r>
          </a:p>
          <a:p>
            <a:pPr lvl="0" algn="ctr" defTabSz="1211790" fontAlgn="base">
              <a:buClr>
                <a:schemeClr val="tx2"/>
              </a:buClr>
              <a:buSzPct val="100000"/>
            </a:pPr>
            <a:r>
              <a:rPr lang="en-US" sz="800" cap="all" spc="300" dirty="0" smtClean="0">
                <a:solidFill>
                  <a:srgbClr val="D9D9D9">
                    <a:lumMod val="50000"/>
                  </a:srgbClr>
                </a:solidFill>
              </a:rPr>
              <a:t>STATE </a:t>
            </a:r>
            <a:r>
              <a:rPr lang="en-US" sz="800" cap="all" spc="300" dirty="0">
                <a:solidFill>
                  <a:srgbClr val="D9D9D9">
                    <a:lumMod val="50000"/>
                  </a:srgbClr>
                </a:solidFill>
              </a:rPr>
              <a:t>OF LUXEMBOURG</a:t>
            </a:r>
            <a:endParaRPr lang="fr-BE" sz="1600" dirty="0" err="1">
              <a:solidFill>
                <a:srgbClr val="000000"/>
              </a:solidFill>
              <a:cs typeface="Arial"/>
            </a:endParaRPr>
          </a:p>
        </p:txBody>
      </p:sp>
      <p:sp>
        <p:nvSpPr>
          <p:cNvPr id="74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2306704" y="2565698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65,000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619139"/>
              </p:ext>
            </p:extLst>
          </p:nvPr>
        </p:nvGraphicFramePr>
        <p:xfrm>
          <a:off x="480963" y="3825642"/>
          <a:ext cx="11233248" cy="2375139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823">
                <a:tc>
                  <a:txBody>
                    <a:bodyPr/>
                    <a:lstStyle/>
                    <a:p>
                      <a:pPr algn="ctr" rtl="0" fontAlgn="ctr"/>
                      <a:r>
                        <a:rPr lang="nl-BE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Quarter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2C3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Building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2C3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Transaction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2C3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Surface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2C3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Tenant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2C3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District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2C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Q1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err="1">
                          <a:effectLst/>
                          <a:latin typeface="Arial" panose="020B0604020202020204" pitchFamily="34" charset="0"/>
                        </a:rPr>
                        <a:t>Wooden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 - Rue du Château d'Eau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Pre-Let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9,600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Baloise Assurances Luxembourg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Leudelange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effectLst/>
                          <a:latin typeface="Arial" panose="020B0604020202020204" pitchFamily="34" charset="0"/>
                        </a:rPr>
                        <a:t>HQ</a:t>
                      </a:r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 - Luxembourg Airport 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Sale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7,000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Cargolux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Sandweiler - Contern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Q2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effectLst/>
                          <a:latin typeface="Arial" panose="020B0604020202020204" pitchFamily="34" charset="0"/>
                        </a:rPr>
                        <a:t>OBH </a:t>
                      </a:r>
                      <a:r>
                        <a:rPr lang="de-DE" sz="1000" b="0" i="0" u="none" strike="noStrike" dirty="0">
                          <a:effectLst/>
                          <a:latin typeface="Arial" panose="020B0604020202020204" pitchFamily="34" charset="0"/>
                        </a:rPr>
                        <a:t>- Rue du Fort Niedergrünewald 6b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Letting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6,190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Pictet &amp; Cie (Europe) SA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Kirchberg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Q1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effectLst/>
                          <a:latin typeface="Arial" panose="020B0604020202020204" pitchFamily="34" charset="0"/>
                        </a:rPr>
                        <a:t>Altitude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 - Rue du Château d’Eau 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Letting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5,822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Northern Trust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Leudelange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effectLst/>
                          <a:latin typeface="Arial" panose="020B0604020202020204" pitchFamily="34" charset="0"/>
                        </a:rPr>
                        <a:t>K2 Dolce 1&amp;2 </a:t>
                      </a:r>
                      <a:r>
                        <a:rPr lang="de-DE" sz="1000" b="0" i="0" u="none" strike="noStrike" dirty="0">
                          <a:effectLst/>
                          <a:latin typeface="Arial" panose="020B0604020202020204" pitchFamily="34" charset="0"/>
                        </a:rPr>
                        <a:t>- Rue Albert Borschette 2b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Letting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5,095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Amazon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Kirchberg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 err="1">
                          <a:effectLst/>
                          <a:latin typeface="Arial" panose="020B0604020202020204" pitchFamily="34" charset="0"/>
                        </a:rPr>
                        <a:t>Urbaterre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fr-FR" sz="1000" b="0" i="0" u="none" strike="noStrike" dirty="0" err="1">
                          <a:effectLst/>
                          <a:latin typeface="Arial" panose="020B0604020202020204" pitchFamily="34" charset="0"/>
                        </a:rPr>
                        <a:t>builiding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 A et B - Rue du Château d'Eau 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Pre-Let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4,708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Avocat propriétaire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Leudelange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Q4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Rue </a:t>
                      </a:r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Gabriel Lippmann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Pre-Let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Advanzia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Munsbach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effectLst/>
                          <a:latin typeface="Arial" panose="020B0604020202020204" pitchFamily="34" charset="0"/>
                        </a:rPr>
                        <a:t>Atrium Business Park-</a:t>
                      </a:r>
                      <a:r>
                        <a:rPr lang="fr-FR" sz="1000" b="1" i="0" u="none" strike="noStrike" dirty="0" err="1">
                          <a:effectLst/>
                          <a:latin typeface="Arial" panose="020B0604020202020204" pitchFamily="34" charset="0"/>
                        </a:rPr>
                        <a:t>Vitrum</a:t>
                      </a:r>
                      <a:r>
                        <a:rPr lang="fr-FR" sz="1000" b="1" i="0" u="none" strike="noStrike" dirty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- Rue du Puits Romain 33-39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Letting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3,660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WorldWide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Bertrange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Q4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effectLst/>
                          <a:latin typeface="Arial" panose="020B0604020202020204" pitchFamily="34" charset="0"/>
                        </a:rPr>
                        <a:t>Connection</a:t>
                      </a:r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 - Rue de </a:t>
                      </a:r>
                      <a:r>
                        <a:rPr lang="en-US" sz="1000" b="0" i="0" u="none" strike="noStrike" dirty="0" err="1">
                          <a:effectLst/>
                          <a:latin typeface="Arial" panose="020B0604020202020204" pitchFamily="34" charset="0"/>
                        </a:rPr>
                        <a:t>Bitbourg</a:t>
                      </a:r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Pre-Let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3,334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Apex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Hamm - Clausen - Neudorf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Boulevard 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du Prince Henri 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Letting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3,205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office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effectLst/>
                          <a:latin typeface="Arial" panose="020B0604020202020204" pitchFamily="34" charset="0"/>
                        </a:rPr>
                        <a:t>Bijou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 - Boulevard F.W. </a:t>
                      </a:r>
                      <a:r>
                        <a:rPr lang="fr-FR" sz="1000" b="0" i="0" u="none" strike="noStrike" dirty="0" err="1">
                          <a:effectLst/>
                          <a:latin typeface="Arial" panose="020B0604020202020204" pitchFamily="34" charset="0"/>
                        </a:rPr>
                        <a:t>Raiffaisen</a:t>
                      </a:r>
                      <a:r>
                        <a:rPr lang="fr-FR" sz="1000" b="0" i="0" u="none" strike="noStrike" dirty="0">
                          <a:effectLst/>
                          <a:latin typeface="Arial" panose="020B0604020202020204" pitchFamily="34" charset="0"/>
                        </a:rPr>
                        <a:t> 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Letting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2,975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Ocorian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Holdings Luxembourg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Sàrl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Gasperich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89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 2020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effectLst/>
                          <a:latin typeface="Arial" panose="020B0604020202020204" pitchFamily="34" charset="0"/>
                        </a:rPr>
                        <a:t>Edison</a:t>
                      </a:r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 - Rue Thomas Edison 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Letting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Etat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du GDL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Strassen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37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Vacancy</a:t>
            </a:r>
            <a:r>
              <a:rPr lang="fr-FR" dirty="0" smtClean="0"/>
              <a:t> rate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54" y="126809"/>
            <a:ext cx="10518259" cy="477054"/>
          </a:xfrm>
        </p:spPr>
        <p:txBody>
          <a:bodyPr/>
          <a:lstStyle/>
          <a:p>
            <a:r>
              <a:rPr lang="fr-BE" dirty="0" err="1"/>
              <a:t>Supply</a:t>
            </a:r>
            <a:r>
              <a:rPr lang="fr-BE" dirty="0"/>
              <a:t> &amp; </a:t>
            </a:r>
            <a:r>
              <a:rPr lang="fr-BE" dirty="0" err="1"/>
              <a:t>Vacancy</a:t>
            </a:r>
            <a:r>
              <a:rPr lang="fr-BE" dirty="0"/>
              <a:t> </a:t>
            </a:r>
            <a:endParaRPr lang="pt-PT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7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C5B9B61-F788-5B49-AF84-E2B56FAFB846}"/>
              </a:ext>
            </a:extLst>
          </p:cNvPr>
          <p:cNvSpPr/>
          <p:nvPr/>
        </p:nvSpPr>
        <p:spPr>
          <a:xfrm>
            <a:off x="7582958" y="0"/>
            <a:ext cx="4612217" cy="624205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fr-FR" sz="1400" dirty="0">
              <a:solidFill>
                <a:srgbClr val="000000"/>
              </a:solidFill>
              <a:latin typeface="Arial" panose="020B0604020202020204"/>
            </a:endParaRPr>
          </a:p>
        </p:txBody>
      </p:sp>
      <p:grpSp>
        <p:nvGrpSpPr>
          <p:cNvPr id="50" name="Groupe 54">
            <a:extLst>
              <a:ext uri="{FF2B5EF4-FFF2-40B4-BE49-F238E27FC236}">
                <a16:creationId xmlns:a16="http://schemas.microsoft.com/office/drawing/2014/main" id="{F42B5DF4-9133-784F-9F60-33B7A866D075}"/>
              </a:ext>
            </a:extLst>
          </p:cNvPr>
          <p:cNvGrpSpPr/>
          <p:nvPr/>
        </p:nvGrpSpPr>
        <p:grpSpPr>
          <a:xfrm>
            <a:off x="7825779" y="2098761"/>
            <a:ext cx="4139991" cy="1632357"/>
            <a:chOff x="5778646" y="1814332"/>
            <a:chExt cx="3374098" cy="1632357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EAEA019-4190-D14E-AAE5-18A1C29F7A13}"/>
                </a:ext>
              </a:extLst>
            </p:cNvPr>
            <p:cNvSpPr/>
            <p:nvPr/>
          </p:nvSpPr>
          <p:spPr>
            <a:xfrm>
              <a:off x="5778646" y="1814332"/>
              <a:ext cx="33740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8000" b="1" dirty="0" smtClean="0">
                  <a:solidFill>
                    <a:schemeClr val="bg1"/>
                  </a:solidFill>
                  <a:cs typeface="Arial" pitchFamily="34" charset="0"/>
                </a:rPr>
                <a:t>3.8%</a:t>
              </a:r>
              <a:endParaRPr lang="fr-FR" sz="8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BF7618F-F013-D34B-BE2D-83F2FEF5D680}"/>
                </a:ext>
              </a:extLst>
            </p:cNvPr>
            <p:cNvSpPr/>
            <p:nvPr/>
          </p:nvSpPr>
          <p:spPr>
            <a:xfrm>
              <a:off x="6373151" y="3046579"/>
              <a:ext cx="21850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2000" dirty="0" smtClean="0">
                  <a:solidFill>
                    <a:schemeClr val="bg1"/>
                  </a:solidFill>
                  <a:cs typeface="Arial" pitchFamily="34" charset="0"/>
                </a:rPr>
                <a:t>vs 3.6% in Q</a:t>
              </a:r>
              <a:r>
                <a:rPr lang="fr-FR" sz="2000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  <a:r>
                <a:rPr lang="fr-FR" sz="2000" dirty="0" smtClean="0">
                  <a:solidFill>
                    <a:schemeClr val="bg1"/>
                  </a:solidFill>
                  <a:cs typeface="Arial" pitchFamily="34" charset="0"/>
                </a:rPr>
                <a:t> 2019 </a:t>
              </a:r>
              <a:endParaRPr lang="fr-FR" sz="2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cxnSp>
        <p:nvCxnSpPr>
          <p:cNvPr id="56" name="Connecteur droit 12">
            <a:extLst>
              <a:ext uri="{FF2B5EF4-FFF2-40B4-BE49-F238E27FC236}">
                <a16:creationId xmlns:a16="http://schemas.microsoft.com/office/drawing/2014/main" id="{16A2EB55-8136-9345-9296-2C4C53325659}"/>
              </a:ext>
            </a:extLst>
          </p:cNvPr>
          <p:cNvCxnSpPr>
            <a:cxnSpLocks/>
          </p:cNvCxnSpPr>
          <p:nvPr/>
        </p:nvCxnSpPr>
        <p:spPr>
          <a:xfrm>
            <a:off x="7753771" y="3919928"/>
            <a:ext cx="4212000" cy="139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Graphique 44">
            <a:extLst>
              <a:ext uri="{FF2B5EF4-FFF2-40B4-BE49-F238E27FC236}">
                <a16:creationId xmlns:a16="http://schemas.microsoft.com/office/drawing/2014/main" id="{8C60FA8A-46C5-1140-8AFA-0DDD4DD2FF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955872" y="335617"/>
            <a:ext cx="1866388" cy="18663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825779" y="4228846"/>
            <a:ext cx="4139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2000" dirty="0" smtClean="0">
                <a:solidFill>
                  <a:srgbClr val="FFFFFF"/>
                </a:solidFill>
                <a:ea typeface="MS PGothic" pitchFamily="34" charset="-128"/>
              </a:rPr>
              <a:t>Stil marked by a scarcity of prime supply </a:t>
            </a:r>
            <a:endParaRPr lang="en-GB" sz="2000" dirty="0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96972766-1C30-344F-9C05-A440C4D7CA0C}"/>
              </a:ext>
            </a:extLst>
          </p:cNvPr>
          <p:cNvSpPr>
            <a:spLocks noEditPoints="1"/>
          </p:cNvSpPr>
          <p:nvPr/>
        </p:nvSpPr>
        <p:spPr bwMode="auto">
          <a:xfrm>
            <a:off x="7753771" y="4187897"/>
            <a:ext cx="200295" cy="178001"/>
          </a:xfrm>
          <a:custGeom>
            <a:avLst/>
            <a:gdLst>
              <a:gd name="T0" fmla="*/ 72 w 216"/>
              <a:gd name="T1" fmla="*/ 11 h 187"/>
              <a:gd name="T2" fmla="*/ 8 w 216"/>
              <a:gd name="T3" fmla="*/ 35 h 187"/>
              <a:gd name="T4" fmla="*/ 0 w 216"/>
              <a:gd name="T5" fmla="*/ 73 h 187"/>
              <a:gd name="T6" fmla="*/ 4 w 216"/>
              <a:gd name="T7" fmla="*/ 109 h 187"/>
              <a:gd name="T8" fmla="*/ 44 w 216"/>
              <a:gd name="T9" fmla="*/ 169 h 187"/>
              <a:gd name="T10" fmla="*/ 60 w 216"/>
              <a:gd name="T11" fmla="*/ 179 h 187"/>
              <a:gd name="T12" fmla="*/ 77 w 216"/>
              <a:gd name="T13" fmla="*/ 184 h 187"/>
              <a:gd name="T14" fmla="*/ 77 w 216"/>
              <a:gd name="T15" fmla="*/ 170 h 187"/>
              <a:gd name="T16" fmla="*/ 60 w 216"/>
              <a:gd name="T17" fmla="*/ 160 h 187"/>
              <a:gd name="T18" fmla="*/ 17 w 216"/>
              <a:gd name="T19" fmla="*/ 89 h 187"/>
              <a:gd name="T20" fmla="*/ 85 w 216"/>
              <a:gd name="T21" fmla="*/ 92 h 187"/>
              <a:gd name="T22" fmla="*/ 97 w 216"/>
              <a:gd name="T23" fmla="*/ 34 h 187"/>
              <a:gd name="T24" fmla="*/ 72 w 216"/>
              <a:gd name="T25" fmla="*/ 11 h 187"/>
              <a:gd name="T26" fmla="*/ 207 w 216"/>
              <a:gd name="T27" fmla="*/ 34 h 187"/>
              <a:gd name="T28" fmla="*/ 182 w 216"/>
              <a:gd name="T29" fmla="*/ 11 h 187"/>
              <a:gd name="T30" fmla="*/ 118 w 216"/>
              <a:gd name="T31" fmla="*/ 35 h 187"/>
              <a:gd name="T32" fmla="*/ 110 w 216"/>
              <a:gd name="T33" fmla="*/ 73 h 187"/>
              <a:gd name="T34" fmla="*/ 114 w 216"/>
              <a:gd name="T35" fmla="*/ 109 h 187"/>
              <a:gd name="T36" fmla="*/ 154 w 216"/>
              <a:gd name="T37" fmla="*/ 169 h 187"/>
              <a:gd name="T38" fmla="*/ 170 w 216"/>
              <a:gd name="T39" fmla="*/ 179 h 187"/>
              <a:gd name="T40" fmla="*/ 187 w 216"/>
              <a:gd name="T41" fmla="*/ 184 h 187"/>
              <a:gd name="T42" fmla="*/ 187 w 216"/>
              <a:gd name="T43" fmla="*/ 170 h 187"/>
              <a:gd name="T44" fmla="*/ 170 w 216"/>
              <a:gd name="T45" fmla="*/ 160 h 187"/>
              <a:gd name="T46" fmla="*/ 127 w 216"/>
              <a:gd name="T47" fmla="*/ 89 h 187"/>
              <a:gd name="T48" fmla="*/ 195 w 216"/>
              <a:gd name="T49" fmla="*/ 92 h 187"/>
              <a:gd name="T50" fmla="*/ 207 w 216"/>
              <a:gd name="T51" fmla="*/ 3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" h="187">
                <a:moveTo>
                  <a:pt x="72" y="11"/>
                </a:moveTo>
                <a:cubicBezTo>
                  <a:pt x="48" y="0"/>
                  <a:pt x="19" y="11"/>
                  <a:pt x="8" y="35"/>
                </a:cubicBezTo>
                <a:cubicBezTo>
                  <a:pt x="3" y="46"/>
                  <a:pt x="1" y="60"/>
                  <a:pt x="0" y="73"/>
                </a:cubicBezTo>
                <a:cubicBezTo>
                  <a:pt x="0" y="85"/>
                  <a:pt x="1" y="97"/>
                  <a:pt x="4" y="109"/>
                </a:cubicBezTo>
                <a:cubicBezTo>
                  <a:pt x="11" y="132"/>
                  <a:pt x="25" y="153"/>
                  <a:pt x="44" y="169"/>
                </a:cubicBezTo>
                <a:cubicBezTo>
                  <a:pt x="49" y="173"/>
                  <a:pt x="54" y="176"/>
                  <a:pt x="60" y="179"/>
                </a:cubicBezTo>
                <a:cubicBezTo>
                  <a:pt x="64" y="182"/>
                  <a:pt x="71" y="187"/>
                  <a:pt x="77" y="184"/>
                </a:cubicBezTo>
                <a:cubicBezTo>
                  <a:pt x="82" y="181"/>
                  <a:pt x="83" y="173"/>
                  <a:pt x="77" y="170"/>
                </a:cubicBezTo>
                <a:cubicBezTo>
                  <a:pt x="72" y="167"/>
                  <a:pt x="65" y="164"/>
                  <a:pt x="60" y="160"/>
                </a:cubicBezTo>
                <a:cubicBezTo>
                  <a:pt x="36" y="144"/>
                  <a:pt x="20" y="118"/>
                  <a:pt x="17" y="89"/>
                </a:cubicBezTo>
                <a:cubicBezTo>
                  <a:pt x="35" y="108"/>
                  <a:pt x="66" y="109"/>
                  <a:pt x="85" y="92"/>
                </a:cubicBezTo>
                <a:cubicBezTo>
                  <a:pt x="101" y="77"/>
                  <a:pt x="106" y="53"/>
                  <a:pt x="97" y="34"/>
                </a:cubicBezTo>
                <a:cubicBezTo>
                  <a:pt x="91" y="24"/>
                  <a:pt x="83" y="15"/>
                  <a:pt x="72" y="11"/>
                </a:cubicBezTo>
                <a:close/>
                <a:moveTo>
                  <a:pt x="207" y="34"/>
                </a:moveTo>
                <a:cubicBezTo>
                  <a:pt x="201" y="24"/>
                  <a:pt x="193" y="15"/>
                  <a:pt x="182" y="11"/>
                </a:cubicBezTo>
                <a:cubicBezTo>
                  <a:pt x="158" y="0"/>
                  <a:pt x="129" y="11"/>
                  <a:pt x="118" y="35"/>
                </a:cubicBezTo>
                <a:cubicBezTo>
                  <a:pt x="113" y="46"/>
                  <a:pt x="111" y="60"/>
                  <a:pt x="110" y="73"/>
                </a:cubicBezTo>
                <a:cubicBezTo>
                  <a:pt x="110" y="85"/>
                  <a:pt x="111" y="97"/>
                  <a:pt x="114" y="109"/>
                </a:cubicBezTo>
                <a:cubicBezTo>
                  <a:pt x="121" y="132"/>
                  <a:pt x="135" y="153"/>
                  <a:pt x="154" y="169"/>
                </a:cubicBezTo>
                <a:cubicBezTo>
                  <a:pt x="159" y="173"/>
                  <a:pt x="164" y="176"/>
                  <a:pt x="170" y="179"/>
                </a:cubicBezTo>
                <a:cubicBezTo>
                  <a:pt x="174" y="182"/>
                  <a:pt x="181" y="187"/>
                  <a:pt x="187" y="184"/>
                </a:cubicBezTo>
                <a:cubicBezTo>
                  <a:pt x="192" y="181"/>
                  <a:pt x="193" y="173"/>
                  <a:pt x="187" y="170"/>
                </a:cubicBezTo>
                <a:cubicBezTo>
                  <a:pt x="182" y="167"/>
                  <a:pt x="175" y="164"/>
                  <a:pt x="170" y="160"/>
                </a:cubicBezTo>
                <a:cubicBezTo>
                  <a:pt x="146" y="144"/>
                  <a:pt x="130" y="118"/>
                  <a:pt x="127" y="89"/>
                </a:cubicBezTo>
                <a:cubicBezTo>
                  <a:pt x="145" y="108"/>
                  <a:pt x="176" y="109"/>
                  <a:pt x="195" y="92"/>
                </a:cubicBezTo>
                <a:cubicBezTo>
                  <a:pt x="211" y="77"/>
                  <a:pt x="216" y="53"/>
                  <a:pt x="20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2992">
              <a:defRPr/>
            </a:pPr>
            <a:endParaRPr lang="en-GB" sz="4000" kern="0" dirty="0">
              <a:solidFill>
                <a:srgbClr val="000000"/>
              </a:solidFill>
            </a:endParaRPr>
          </a:p>
        </p:txBody>
      </p:sp>
      <p:sp>
        <p:nvSpPr>
          <p:cNvPr id="31" name="Freeform 14">
            <a:extLst>
              <a:ext uri="{FF2B5EF4-FFF2-40B4-BE49-F238E27FC236}">
                <a16:creationId xmlns:a16="http://schemas.microsoft.com/office/drawing/2014/main" id="{8B609962-6426-544A-8456-E92D820CCAEC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10481139" y="4785987"/>
            <a:ext cx="215703" cy="191694"/>
          </a:xfrm>
          <a:custGeom>
            <a:avLst/>
            <a:gdLst>
              <a:gd name="T0" fmla="*/ 72 w 216"/>
              <a:gd name="T1" fmla="*/ 11 h 187"/>
              <a:gd name="T2" fmla="*/ 8 w 216"/>
              <a:gd name="T3" fmla="*/ 35 h 187"/>
              <a:gd name="T4" fmla="*/ 0 w 216"/>
              <a:gd name="T5" fmla="*/ 73 h 187"/>
              <a:gd name="T6" fmla="*/ 4 w 216"/>
              <a:gd name="T7" fmla="*/ 109 h 187"/>
              <a:gd name="T8" fmla="*/ 44 w 216"/>
              <a:gd name="T9" fmla="*/ 169 h 187"/>
              <a:gd name="T10" fmla="*/ 60 w 216"/>
              <a:gd name="T11" fmla="*/ 179 h 187"/>
              <a:gd name="T12" fmla="*/ 77 w 216"/>
              <a:gd name="T13" fmla="*/ 184 h 187"/>
              <a:gd name="T14" fmla="*/ 77 w 216"/>
              <a:gd name="T15" fmla="*/ 170 h 187"/>
              <a:gd name="T16" fmla="*/ 60 w 216"/>
              <a:gd name="T17" fmla="*/ 160 h 187"/>
              <a:gd name="T18" fmla="*/ 17 w 216"/>
              <a:gd name="T19" fmla="*/ 89 h 187"/>
              <a:gd name="T20" fmla="*/ 85 w 216"/>
              <a:gd name="T21" fmla="*/ 92 h 187"/>
              <a:gd name="T22" fmla="*/ 97 w 216"/>
              <a:gd name="T23" fmla="*/ 34 h 187"/>
              <a:gd name="T24" fmla="*/ 72 w 216"/>
              <a:gd name="T25" fmla="*/ 11 h 187"/>
              <a:gd name="T26" fmla="*/ 207 w 216"/>
              <a:gd name="T27" fmla="*/ 34 h 187"/>
              <a:gd name="T28" fmla="*/ 182 w 216"/>
              <a:gd name="T29" fmla="*/ 11 h 187"/>
              <a:gd name="T30" fmla="*/ 118 w 216"/>
              <a:gd name="T31" fmla="*/ 35 h 187"/>
              <a:gd name="T32" fmla="*/ 110 w 216"/>
              <a:gd name="T33" fmla="*/ 73 h 187"/>
              <a:gd name="T34" fmla="*/ 114 w 216"/>
              <a:gd name="T35" fmla="*/ 109 h 187"/>
              <a:gd name="T36" fmla="*/ 154 w 216"/>
              <a:gd name="T37" fmla="*/ 169 h 187"/>
              <a:gd name="T38" fmla="*/ 170 w 216"/>
              <a:gd name="T39" fmla="*/ 179 h 187"/>
              <a:gd name="T40" fmla="*/ 187 w 216"/>
              <a:gd name="T41" fmla="*/ 184 h 187"/>
              <a:gd name="T42" fmla="*/ 187 w 216"/>
              <a:gd name="T43" fmla="*/ 170 h 187"/>
              <a:gd name="T44" fmla="*/ 170 w 216"/>
              <a:gd name="T45" fmla="*/ 160 h 187"/>
              <a:gd name="T46" fmla="*/ 127 w 216"/>
              <a:gd name="T47" fmla="*/ 89 h 187"/>
              <a:gd name="T48" fmla="*/ 195 w 216"/>
              <a:gd name="T49" fmla="*/ 92 h 187"/>
              <a:gd name="T50" fmla="*/ 207 w 216"/>
              <a:gd name="T51" fmla="*/ 3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" h="187">
                <a:moveTo>
                  <a:pt x="72" y="11"/>
                </a:moveTo>
                <a:cubicBezTo>
                  <a:pt x="48" y="0"/>
                  <a:pt x="19" y="11"/>
                  <a:pt x="8" y="35"/>
                </a:cubicBezTo>
                <a:cubicBezTo>
                  <a:pt x="3" y="46"/>
                  <a:pt x="1" y="60"/>
                  <a:pt x="0" y="73"/>
                </a:cubicBezTo>
                <a:cubicBezTo>
                  <a:pt x="0" y="85"/>
                  <a:pt x="1" y="97"/>
                  <a:pt x="4" y="109"/>
                </a:cubicBezTo>
                <a:cubicBezTo>
                  <a:pt x="11" y="132"/>
                  <a:pt x="25" y="153"/>
                  <a:pt x="44" y="169"/>
                </a:cubicBezTo>
                <a:cubicBezTo>
                  <a:pt x="49" y="173"/>
                  <a:pt x="54" y="176"/>
                  <a:pt x="60" y="179"/>
                </a:cubicBezTo>
                <a:cubicBezTo>
                  <a:pt x="64" y="182"/>
                  <a:pt x="71" y="187"/>
                  <a:pt x="77" y="184"/>
                </a:cubicBezTo>
                <a:cubicBezTo>
                  <a:pt x="82" y="181"/>
                  <a:pt x="83" y="173"/>
                  <a:pt x="77" y="170"/>
                </a:cubicBezTo>
                <a:cubicBezTo>
                  <a:pt x="72" y="167"/>
                  <a:pt x="65" y="164"/>
                  <a:pt x="60" y="160"/>
                </a:cubicBezTo>
                <a:cubicBezTo>
                  <a:pt x="36" y="144"/>
                  <a:pt x="20" y="118"/>
                  <a:pt x="17" y="89"/>
                </a:cubicBezTo>
                <a:cubicBezTo>
                  <a:pt x="35" y="108"/>
                  <a:pt x="66" y="109"/>
                  <a:pt x="85" y="92"/>
                </a:cubicBezTo>
                <a:cubicBezTo>
                  <a:pt x="101" y="77"/>
                  <a:pt x="106" y="53"/>
                  <a:pt x="97" y="34"/>
                </a:cubicBezTo>
                <a:cubicBezTo>
                  <a:pt x="91" y="24"/>
                  <a:pt x="83" y="15"/>
                  <a:pt x="72" y="11"/>
                </a:cubicBezTo>
                <a:close/>
                <a:moveTo>
                  <a:pt x="207" y="34"/>
                </a:moveTo>
                <a:cubicBezTo>
                  <a:pt x="201" y="24"/>
                  <a:pt x="193" y="15"/>
                  <a:pt x="182" y="11"/>
                </a:cubicBezTo>
                <a:cubicBezTo>
                  <a:pt x="158" y="0"/>
                  <a:pt x="129" y="11"/>
                  <a:pt x="118" y="35"/>
                </a:cubicBezTo>
                <a:cubicBezTo>
                  <a:pt x="113" y="46"/>
                  <a:pt x="111" y="60"/>
                  <a:pt x="110" y="73"/>
                </a:cubicBezTo>
                <a:cubicBezTo>
                  <a:pt x="110" y="85"/>
                  <a:pt x="111" y="97"/>
                  <a:pt x="114" y="109"/>
                </a:cubicBezTo>
                <a:cubicBezTo>
                  <a:pt x="121" y="132"/>
                  <a:pt x="135" y="153"/>
                  <a:pt x="154" y="169"/>
                </a:cubicBezTo>
                <a:cubicBezTo>
                  <a:pt x="159" y="173"/>
                  <a:pt x="164" y="176"/>
                  <a:pt x="170" y="179"/>
                </a:cubicBezTo>
                <a:cubicBezTo>
                  <a:pt x="174" y="182"/>
                  <a:pt x="181" y="187"/>
                  <a:pt x="187" y="184"/>
                </a:cubicBezTo>
                <a:cubicBezTo>
                  <a:pt x="192" y="181"/>
                  <a:pt x="193" y="173"/>
                  <a:pt x="187" y="170"/>
                </a:cubicBezTo>
                <a:cubicBezTo>
                  <a:pt x="182" y="167"/>
                  <a:pt x="175" y="164"/>
                  <a:pt x="170" y="160"/>
                </a:cubicBezTo>
                <a:cubicBezTo>
                  <a:pt x="146" y="144"/>
                  <a:pt x="130" y="118"/>
                  <a:pt x="127" y="89"/>
                </a:cubicBezTo>
                <a:cubicBezTo>
                  <a:pt x="145" y="108"/>
                  <a:pt x="176" y="109"/>
                  <a:pt x="195" y="92"/>
                </a:cubicBezTo>
                <a:cubicBezTo>
                  <a:pt x="211" y="77"/>
                  <a:pt x="216" y="53"/>
                  <a:pt x="20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2992">
              <a:defRPr/>
            </a:pPr>
            <a:endParaRPr lang="en-GB" sz="4000" kern="0" dirty="0">
              <a:solidFill>
                <a:srgbClr val="000000"/>
              </a:solidFill>
            </a:endParaRPr>
          </a:p>
        </p:txBody>
      </p:sp>
      <p:graphicFrame>
        <p:nvGraphicFramePr>
          <p:cNvPr id="32" name="Chart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508134"/>
              </p:ext>
            </p:extLst>
          </p:nvPr>
        </p:nvGraphicFramePr>
        <p:xfrm>
          <a:off x="394628" y="1080611"/>
          <a:ext cx="7129738" cy="5085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4"/>
          </a:graphicData>
        </a:graphic>
      </p:graphicFrame>
    </p:spTree>
    <p:extLst>
      <p:ext uri="{BB962C8B-B14F-4D97-AF65-F5344CB8AC3E}">
        <p14:creationId xmlns:p14="http://schemas.microsoft.com/office/powerpoint/2010/main" val="3934805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17D263-C408-4747-9139-88F54249C4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FUTURE </a:t>
            </a:r>
            <a:r>
              <a:rPr lang="fr-FR" dirty="0" err="1" smtClean="0"/>
              <a:t>SUpply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54" y="126809"/>
            <a:ext cx="10518259" cy="477054"/>
          </a:xfrm>
        </p:spPr>
        <p:txBody>
          <a:bodyPr/>
          <a:lstStyle/>
          <a:p>
            <a:r>
              <a:rPr lang="fr-BE" dirty="0" err="1"/>
              <a:t>Supply</a:t>
            </a:r>
            <a:r>
              <a:rPr lang="fr-BE" dirty="0"/>
              <a:t> &amp; </a:t>
            </a:r>
            <a:r>
              <a:rPr lang="fr-BE" dirty="0" err="1"/>
              <a:t>Vacancy</a:t>
            </a:r>
            <a:r>
              <a:rPr lang="fr-BE" dirty="0"/>
              <a:t> </a:t>
            </a:r>
            <a:endParaRPr lang="pt-PT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8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C5B9B61-F788-5B49-AF84-E2B56FAFB846}"/>
              </a:ext>
            </a:extLst>
          </p:cNvPr>
          <p:cNvSpPr/>
          <p:nvPr/>
        </p:nvSpPr>
        <p:spPr>
          <a:xfrm>
            <a:off x="7582958" y="-8374"/>
            <a:ext cx="4612217" cy="624205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fr-FR" sz="1400" dirty="0">
              <a:solidFill>
                <a:srgbClr val="000000"/>
              </a:solidFill>
              <a:latin typeface="Arial" panose="020B0604020202020204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257829" y="541923"/>
            <a:ext cx="3609484" cy="1986423"/>
            <a:chOff x="8257829" y="541923"/>
            <a:chExt cx="3609484" cy="1986423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EAEA019-4190-D14E-AAE5-18A1C29F7A13}"/>
                </a:ext>
              </a:extLst>
            </p:cNvPr>
            <p:cNvSpPr/>
            <p:nvPr/>
          </p:nvSpPr>
          <p:spPr>
            <a:xfrm>
              <a:off x="8257829" y="541923"/>
              <a:ext cx="355811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5400" b="1" dirty="0" smtClean="0">
                  <a:solidFill>
                    <a:schemeClr val="bg1"/>
                  </a:solidFill>
                  <a:cs typeface="Arial" pitchFamily="34" charset="0"/>
                </a:rPr>
                <a:t>109,644 </a:t>
              </a:r>
              <a:r>
                <a:rPr lang="fr-FR" sz="2000" b="1" dirty="0" err="1" smtClean="0">
                  <a:solidFill>
                    <a:schemeClr val="bg1"/>
                  </a:solidFill>
                  <a:cs typeface="Arial" pitchFamily="34" charset="0"/>
                </a:rPr>
                <a:t>sq.m</a:t>
              </a:r>
              <a:endParaRPr lang="fr-FR" sz="6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cxnSp>
          <p:nvCxnSpPr>
            <p:cNvPr id="56" name="Connecteur droit 12">
              <a:extLst>
                <a:ext uri="{FF2B5EF4-FFF2-40B4-BE49-F238E27FC236}">
                  <a16:creationId xmlns:a16="http://schemas.microsoft.com/office/drawing/2014/main" id="{16A2EB55-8136-9345-9296-2C4C533256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57829" y="1750822"/>
              <a:ext cx="3609484" cy="117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A141ED0-9CB3-304B-9A96-66BAF646D50F}"/>
                </a:ext>
              </a:extLst>
            </p:cNvPr>
            <p:cNvSpPr/>
            <p:nvPr/>
          </p:nvSpPr>
          <p:spPr>
            <a:xfrm>
              <a:off x="9427763" y="2035903"/>
              <a:ext cx="192327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FR" sz="1000" dirty="0" smtClean="0">
                  <a:solidFill>
                    <a:schemeClr val="bg1"/>
                  </a:solidFill>
                </a:rPr>
                <a:t>Of </a:t>
              </a:r>
              <a:r>
                <a:rPr lang="fr-FR" sz="1000" dirty="0" err="1" smtClean="0">
                  <a:solidFill>
                    <a:schemeClr val="bg1"/>
                  </a:solidFill>
                </a:rPr>
                <a:t>which</a:t>
              </a:r>
              <a:r>
                <a:rPr lang="fr-FR" sz="1000" dirty="0" smtClean="0">
                  <a:solidFill>
                    <a:schemeClr val="bg1"/>
                  </a:solidFill>
                </a:rPr>
                <a:t> </a:t>
              </a:r>
              <a:r>
                <a:rPr lang="fr-FR" sz="1600" b="1" dirty="0" smtClean="0">
                  <a:solidFill>
                    <a:schemeClr val="bg1"/>
                  </a:solidFill>
                </a:rPr>
                <a:t>60%</a:t>
              </a:r>
              <a:r>
                <a:rPr lang="fr-FR" sz="1000" dirty="0" smtClean="0">
                  <a:solidFill>
                    <a:schemeClr val="bg1"/>
                  </a:solidFill>
                </a:rPr>
                <a:t>  </a:t>
              </a:r>
            </a:p>
            <a:p>
              <a:pPr algn="ctr"/>
              <a:r>
                <a:rPr lang="fr-FR" sz="1000" dirty="0" smtClean="0">
                  <a:solidFill>
                    <a:schemeClr val="bg1"/>
                  </a:solidFill>
                </a:rPr>
                <a:t>on </a:t>
              </a:r>
              <a:r>
                <a:rPr lang="fr-FR" sz="1000" dirty="0" err="1" smtClean="0">
                  <a:solidFill>
                    <a:schemeClr val="bg1"/>
                  </a:solidFill>
                </a:rPr>
                <a:t>speculative</a:t>
              </a:r>
              <a:r>
                <a:rPr lang="fr-FR" sz="1000" dirty="0" smtClean="0">
                  <a:solidFill>
                    <a:schemeClr val="bg1"/>
                  </a:solidFill>
                </a:rPr>
                <a:t> basis</a:t>
              </a:r>
              <a:endParaRPr lang="fr-FR" sz="1000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8257829" y="1413570"/>
              <a:ext cx="35581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spc="1200" dirty="0" smtClean="0">
                  <a:solidFill>
                    <a:schemeClr val="bg1"/>
                  </a:solidFill>
                  <a:ea typeface="MS PGothic" pitchFamily="34" charset="-128"/>
                </a:rPr>
                <a:t>2021</a:t>
              </a:r>
              <a:endParaRPr lang="fr-BE" sz="3600" spc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8" name="Graphique 171">
            <a:extLst>
              <a:ext uri="{FF2B5EF4-FFF2-40B4-BE49-F238E27FC236}">
                <a16:creationId xmlns:a16="http://schemas.microsoft.com/office/drawing/2014/main" id="{7C436F8C-6258-5A44-A805-1B643B7BC4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707172" y="1839474"/>
            <a:ext cx="924418" cy="924418"/>
          </a:xfrm>
          <a:prstGeom prst="rect">
            <a:avLst/>
          </a:prstGeom>
        </p:spPr>
      </p:pic>
      <p:grpSp>
        <p:nvGrpSpPr>
          <p:cNvPr id="59" name="Group 58"/>
          <p:cNvGrpSpPr/>
          <p:nvPr/>
        </p:nvGrpSpPr>
        <p:grpSpPr>
          <a:xfrm>
            <a:off x="8257829" y="3427040"/>
            <a:ext cx="3609484" cy="2109533"/>
            <a:chOff x="8257829" y="541923"/>
            <a:chExt cx="3609484" cy="2109533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EEAEA019-4190-D14E-AAE5-18A1C29F7A13}"/>
                </a:ext>
              </a:extLst>
            </p:cNvPr>
            <p:cNvSpPr/>
            <p:nvPr/>
          </p:nvSpPr>
          <p:spPr>
            <a:xfrm>
              <a:off x="8257829" y="541923"/>
              <a:ext cx="355811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fr-FR" sz="5400" b="1" dirty="0" smtClean="0">
                  <a:solidFill>
                    <a:schemeClr val="bg1"/>
                  </a:solidFill>
                  <a:cs typeface="Arial" pitchFamily="34" charset="0"/>
                </a:rPr>
                <a:t>304,178 </a:t>
              </a:r>
              <a:r>
                <a:rPr lang="fr-FR" sz="2000" b="1" dirty="0" err="1" smtClean="0">
                  <a:solidFill>
                    <a:schemeClr val="bg1"/>
                  </a:solidFill>
                  <a:cs typeface="Arial" pitchFamily="34" charset="0"/>
                </a:rPr>
                <a:t>sq.m</a:t>
              </a:r>
              <a:endParaRPr lang="fr-FR" sz="6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cxnSp>
          <p:nvCxnSpPr>
            <p:cNvPr id="63" name="Connecteur droit 12">
              <a:extLst>
                <a:ext uri="{FF2B5EF4-FFF2-40B4-BE49-F238E27FC236}">
                  <a16:creationId xmlns:a16="http://schemas.microsoft.com/office/drawing/2014/main" id="{16A2EB55-8136-9345-9296-2C4C533256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57829" y="1750822"/>
              <a:ext cx="3609484" cy="117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A141ED0-9CB3-304B-9A96-66BAF646D50F}"/>
                </a:ext>
              </a:extLst>
            </p:cNvPr>
            <p:cNvSpPr/>
            <p:nvPr/>
          </p:nvSpPr>
          <p:spPr>
            <a:xfrm>
              <a:off x="9427763" y="2035903"/>
              <a:ext cx="192327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Of which 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84%</a:t>
              </a:r>
              <a:r>
                <a:rPr lang="en-US" dirty="0" smtClean="0">
                  <a:solidFill>
                    <a:schemeClr val="bg1"/>
                  </a:solidFill>
                </a:rPr>
                <a:t>  </a:t>
              </a:r>
              <a:endParaRPr lang="en-US" dirty="0">
                <a:solidFill>
                  <a:schemeClr val="bg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on speculative basis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257829" y="1413570"/>
              <a:ext cx="35581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spc="1200" dirty="0" smtClean="0">
                  <a:solidFill>
                    <a:schemeClr val="bg1"/>
                  </a:solidFill>
                  <a:ea typeface="MS PGothic" pitchFamily="34" charset="-128"/>
                </a:rPr>
                <a:t>2022</a:t>
              </a:r>
              <a:endParaRPr lang="fr-BE" sz="2000" spc="1200" dirty="0">
                <a:solidFill>
                  <a:schemeClr val="bg1"/>
                </a:solidFill>
                <a:ea typeface="MS PGothic" pitchFamily="34" charset="-128"/>
              </a:endParaRPr>
            </a:p>
          </p:txBody>
        </p:sp>
      </p:grpSp>
      <p:pic>
        <p:nvPicPr>
          <p:cNvPr id="66" name="Graphique 171">
            <a:extLst>
              <a:ext uri="{FF2B5EF4-FFF2-40B4-BE49-F238E27FC236}">
                <a16:creationId xmlns:a16="http://schemas.microsoft.com/office/drawing/2014/main" id="{7C436F8C-6258-5A44-A805-1B643B7BC4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707172" y="4724591"/>
            <a:ext cx="924418" cy="924418"/>
          </a:xfrm>
          <a:prstGeom prst="rect">
            <a:avLst/>
          </a:prstGeom>
        </p:spPr>
      </p:pic>
      <p:graphicFrame>
        <p:nvGraphicFramePr>
          <p:cNvPr id="29" name="Char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748841"/>
              </p:ext>
            </p:extLst>
          </p:nvPr>
        </p:nvGraphicFramePr>
        <p:xfrm>
          <a:off x="383354" y="1341560"/>
          <a:ext cx="6820373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2"/>
          </a:graphicData>
        </a:graphic>
      </p:graphicFrame>
    </p:spTree>
    <p:extLst>
      <p:ext uri="{BB962C8B-B14F-4D97-AF65-F5344CB8AC3E}">
        <p14:creationId xmlns:p14="http://schemas.microsoft.com/office/powerpoint/2010/main" val="313885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Placeholder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9" r="5629" b="-884"/>
          <a:stretch/>
        </p:blipFill>
        <p:spPr>
          <a:xfrm>
            <a:off x="4354942" y="1400584"/>
            <a:ext cx="1914844" cy="1381137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017"/>
          <a:stretch/>
        </p:blipFill>
        <p:spPr>
          <a:xfrm flipH="1">
            <a:off x="-117540" y="1988743"/>
            <a:ext cx="12195175" cy="3869640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068105D-0A04-3D40-A0D2-33C19F769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54" y="126809"/>
            <a:ext cx="10518259" cy="477054"/>
          </a:xfrm>
        </p:spPr>
        <p:txBody>
          <a:bodyPr/>
          <a:lstStyle/>
          <a:p>
            <a:r>
              <a:rPr lang="fr-BE" dirty="0" smtClean="0"/>
              <a:t>FUTURE SPECULATIVE SUPPLY </a:t>
            </a:r>
            <a:r>
              <a:rPr lang="fr-BE" sz="1200" b="0" dirty="0" smtClean="0"/>
              <a:t>(2021)</a:t>
            </a:r>
            <a:endParaRPr lang="pt-PT" sz="1200" b="0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1211878">
              <a:defRPr/>
            </a:pPr>
            <a:fld id="{276219AF-F5ED-455B-A512-B03AB3602319}" type="slidenum">
              <a:rPr lang="en-GB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9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BE48EA-546C-1144-BBD7-C39315BD5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Market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</a:t>
            </a:r>
            <a:r>
              <a:rPr lang="fr-FR" dirty="0" err="1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Presentation</a:t>
            </a:r>
            <a:r>
              <a:rPr lang="fr-FR" dirty="0" smtClean="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 - Q4 2020</a:t>
            </a:r>
            <a:endParaRPr lang="fr-FR" dirty="0">
              <a:solidFill>
                <a:srgbClr val="000000">
                  <a:tint val="75000"/>
                </a:srgbClr>
              </a:solidFill>
              <a:latin typeface="Arial" panose="020B060402020202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A767BB-A465-1641-996E-099E6E057A60}"/>
              </a:ext>
            </a:extLst>
          </p:cNvPr>
          <p:cNvSpPr/>
          <p:nvPr/>
        </p:nvSpPr>
        <p:spPr>
          <a:xfrm>
            <a:off x="9326645" y="-1845786"/>
            <a:ext cx="1262346" cy="1240988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rot="0" spcFirstLastPara="0" vertOverflow="overflow" horzOverflow="overflow" vert="horz" wrap="square" lIns="120432" tIns="118531" rIns="120432" bIns="118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04317">
              <a:defRPr/>
            </a:pPr>
            <a:endParaRPr lang="pt-PT" sz="1889" kern="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1" name="Straight Arrow Connector 4">
            <a:extLst>
              <a:ext uri="{FF2B5EF4-FFF2-40B4-BE49-F238E27FC236}">
                <a16:creationId xmlns:a16="http://schemas.microsoft.com/office/drawing/2014/main" id="{14C02A7E-3D95-5849-AD38-01C3DEC43EB5}"/>
              </a:ext>
            </a:extLst>
          </p:cNvPr>
          <p:cNvCxnSpPr/>
          <p:nvPr/>
        </p:nvCxnSpPr>
        <p:spPr>
          <a:xfrm>
            <a:off x="9957818" y="-599879"/>
            <a:ext cx="0" cy="381843"/>
          </a:xfrm>
          <a:prstGeom prst="straightConnector1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tailEnd type="triangle"/>
          </a:ln>
          <a:effectLst/>
        </p:spPr>
      </p:cxnSp>
      <p:sp>
        <p:nvSpPr>
          <p:cNvPr id="22" name="Rectangle 52">
            <a:extLst>
              <a:ext uri="{FF2B5EF4-FFF2-40B4-BE49-F238E27FC236}">
                <a16:creationId xmlns:a16="http://schemas.microsoft.com/office/drawing/2014/main" id="{23974429-2FAC-C446-9819-D8EF07D1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43" y="-1785340"/>
            <a:ext cx="1102188" cy="110879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000 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145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090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#00915A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8ED7DF92-9439-A247-92E9-2FD61E2E2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5475" y="-1789408"/>
            <a:ext cx="1110272" cy="111692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163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196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057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#A3C439</a:t>
            </a: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0722603D-5C77-BB40-A763-2486061AC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275" y="-1789408"/>
            <a:ext cx="1110272" cy="111692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R 082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G 205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B 197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0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00" dirty="0">
                <a:solidFill>
                  <a:srgbClr val="FFFFFF"/>
                </a:solidFill>
                <a:cs typeface="Arial" charset="0"/>
              </a:rPr>
              <a:t>#52CDC5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4ED45460-E687-E749-BF95-AE44C0D6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007" y="-1779185"/>
            <a:ext cx="1089948" cy="109648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R 186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G 048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B 117</a:t>
            </a: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endParaRPr lang="en-GB" altLang="fr-FR" sz="1300" dirty="0">
              <a:solidFill>
                <a:srgbClr val="FFFFFF"/>
              </a:solidFill>
              <a:cs typeface="Arial" charset="0"/>
            </a:endParaRPr>
          </a:p>
          <a:p>
            <a:pPr algn="ctr" defTabSz="1211463" fontAlgn="base">
              <a:spcBef>
                <a:spcPct val="0"/>
              </a:spcBef>
              <a:spcAft>
                <a:spcPct val="0"/>
              </a:spcAft>
            </a:pPr>
            <a:r>
              <a:rPr lang="en-GB" altLang="fr-FR" sz="1300" dirty="0">
                <a:solidFill>
                  <a:srgbClr val="FFFFFF"/>
                </a:solidFill>
                <a:cs typeface="Arial" charset="0"/>
              </a:rPr>
              <a:t>#BA3075</a:t>
            </a: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4ACF92DB-E839-9941-BDD7-1C8FB88C0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576" y="-1779184"/>
            <a:ext cx="1125386" cy="113213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127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#7F7F7F</a:t>
            </a:r>
            <a:endParaRPr lang="en-GB" sz="13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7" name="Rectangle 52">
            <a:extLst>
              <a:ext uri="{FF2B5EF4-FFF2-40B4-BE49-F238E27FC236}">
                <a16:creationId xmlns:a16="http://schemas.microsoft.com/office/drawing/2014/main" id="{D4F89DBB-AF3D-D545-B1D7-68338CD9B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259" y="-1785340"/>
            <a:ext cx="1102188" cy="11087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</a:t>
            </a:r>
            <a:r>
              <a:rPr lang="en-GB" sz="1300" kern="0" dirty="0" smtClean="0">
                <a:solidFill>
                  <a:srgbClr val="FFFFFF"/>
                </a:solidFill>
                <a:cs typeface="Arial" charset="0"/>
              </a:rPr>
              <a:t>29 </a:t>
            </a: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44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56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#1D2C38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2EC883F5-65DE-8944-8329-F44DE28D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375" y="-1789408"/>
            <a:ext cx="1110272" cy="111692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lIns="23030" tIns="0" rIns="23030" bIns="0" anchor="ctr" anchorCtr="1"/>
          <a:lstStyle/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R 075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G 161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B 186</a:t>
            </a: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300" kern="0" dirty="0">
              <a:solidFill>
                <a:srgbClr val="FFFFFF"/>
              </a:solidFill>
              <a:cs typeface="Arial" charset="0"/>
            </a:endParaRPr>
          </a:p>
          <a:p>
            <a:pPr algn="ctr" defTabSz="117150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kern="0" dirty="0">
                <a:solidFill>
                  <a:srgbClr val="FFFFFF"/>
                </a:solidFill>
                <a:cs typeface="Arial" charset="0"/>
              </a:rPr>
              <a:t>#4BA1BA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64939" y="2784361"/>
            <a:ext cx="1898769" cy="523172"/>
          </a:xfrm>
          <a:prstGeom prst="rect">
            <a:avLst/>
          </a:prstGeom>
          <a:noFill/>
        </p:spPr>
        <p:txBody>
          <a:bodyPr wrap="square" lIns="91393" tIns="45696" rIns="91393" bIns="45696" rtlCol="0">
            <a:spAutoFit/>
          </a:bodyPr>
          <a:lstStyle/>
          <a:p>
            <a:pPr defTabSz="1085229"/>
            <a:r>
              <a:rPr lang="en-US" sz="2800" b="1" dirty="0" smtClean="0">
                <a:solidFill>
                  <a:srgbClr val="009159"/>
                </a:solidFill>
                <a:latin typeface="Arial Black" panose="020B0A04020102020204" pitchFamily="34" charset="0"/>
                <a:cs typeface="Roboto Black"/>
              </a:rPr>
              <a:t>2021</a:t>
            </a:r>
            <a:endParaRPr lang="en-US" sz="2800" b="1" dirty="0">
              <a:solidFill>
                <a:srgbClr val="009159"/>
              </a:solidFill>
              <a:latin typeface="Arial Black" panose="020B0A04020102020204" pitchFamily="34" charset="0"/>
              <a:cs typeface="Roboto Black"/>
            </a:endParaRPr>
          </a:p>
        </p:txBody>
      </p:sp>
      <p:sp>
        <p:nvSpPr>
          <p:cNvPr id="166" name="Oval 165"/>
          <p:cNvSpPr/>
          <p:nvPr/>
        </p:nvSpPr>
        <p:spPr>
          <a:xfrm>
            <a:off x="653162" y="3267733"/>
            <a:ext cx="306520" cy="306520"/>
          </a:xfrm>
          <a:prstGeom prst="ellipse">
            <a:avLst/>
          </a:prstGeom>
          <a:solidFill>
            <a:srgbClr val="009159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357" tIns="45678" rIns="91357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085229"/>
            <a:endParaRPr lang="en-US" sz="2800" kern="0" dirty="0">
              <a:solidFill>
                <a:prstClr val="white"/>
              </a:solidFill>
              <a:latin typeface="BNPP Sans Light" pitchFamily="50" charset="0"/>
            </a:endParaRPr>
          </a:p>
        </p:txBody>
      </p:sp>
      <p:sp>
        <p:nvSpPr>
          <p:cNvPr id="67" name="Espace réservé du numéro de diapositive 6">
            <a:extLst>
              <a:ext uri="{FF2B5EF4-FFF2-40B4-BE49-F238E27FC236}">
                <a16:creationId xmlns:a16="http://schemas.microsoft.com/office/drawing/2014/main" id="{106D0405-0666-0040-B68C-5F4B38B31957}"/>
              </a:ext>
            </a:extLst>
          </p:cNvPr>
          <p:cNvSpPr txBox="1">
            <a:spLocks/>
          </p:cNvSpPr>
          <p:nvPr/>
        </p:nvSpPr>
        <p:spPr bwMode="auto">
          <a:xfrm>
            <a:off x="6113828" y="6455225"/>
            <a:ext cx="240063" cy="18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ctr" defTabSz="1213121" rtl="0" eaLnBrk="1" latinLnBrk="0" hangingPunct="1">
              <a:defRPr sz="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6561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3121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19684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26242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32803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39359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45922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2482" algn="l" defTabSz="1213121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1878">
              <a:defRPr/>
            </a:pPr>
            <a:fld id="{276219AF-F5ED-455B-A512-B03AB3602319}" type="slidenum">
              <a:rPr lang="en-GB" smtClean="0">
                <a:solidFill>
                  <a:srgbClr val="000000"/>
                </a:solidFill>
                <a:latin typeface="Arial" panose="020B0604020202020204"/>
              </a:rPr>
              <a:pPr defTabSz="1211878">
                <a:defRPr/>
              </a:pPr>
              <a:t>9</a:t>
            </a:fld>
            <a:endParaRPr lang="en-GB" dirty="0"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58" name="Picture Placeholder 4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242" r="14219" b="2352"/>
          <a:stretch/>
        </p:blipFill>
        <p:spPr>
          <a:xfrm>
            <a:off x="810711" y="4294133"/>
            <a:ext cx="1904193" cy="1374012"/>
          </a:xfrm>
          <a:prstGeom prst="rect">
            <a:avLst/>
          </a:prstGeom>
        </p:spPr>
      </p:pic>
      <p:grpSp>
        <p:nvGrpSpPr>
          <p:cNvPr id="59" name="Group 58"/>
          <p:cNvGrpSpPr/>
          <p:nvPr/>
        </p:nvGrpSpPr>
        <p:grpSpPr>
          <a:xfrm rot="10800000">
            <a:off x="779001" y="3503176"/>
            <a:ext cx="1967616" cy="481908"/>
            <a:chOff x="4878685" y="-1178718"/>
            <a:chExt cx="1967616" cy="481908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>
            <a:off x="644923" y="4017134"/>
            <a:ext cx="23044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defTabSz="121179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</a:pPr>
            <a:r>
              <a:rPr lang="en-US" altLang="pt-PT" sz="1200" b="1" cap="all" dirty="0">
                <a:solidFill>
                  <a:schemeClr val="accent1"/>
                </a:solidFill>
                <a:latin typeface="+mn-lt"/>
                <a:ea typeface="+mn-ea"/>
              </a:rPr>
              <a:t>Ki-Gate </a:t>
            </a:r>
            <a:r>
              <a:rPr lang="en-US" altLang="pt-PT" sz="800" i="1" cap="all" dirty="0" err="1" smtClean="0">
                <a:solidFill>
                  <a:schemeClr val="accent1"/>
                </a:solidFill>
                <a:latin typeface="+mn-lt"/>
                <a:ea typeface="+mn-ea"/>
              </a:rPr>
              <a:t>KIRchberg</a:t>
            </a:r>
            <a:endParaRPr lang="en-US" altLang="pt-PT" sz="800" i="1" cap="all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63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2254189" y="5106740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7,780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pic>
        <p:nvPicPr>
          <p:cNvPr id="64" name="Picture Placeholder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480" y="4277485"/>
            <a:ext cx="1957424" cy="1304949"/>
          </a:xfrm>
          <a:prstGeom prst="rect">
            <a:avLst/>
          </a:prstGeom>
        </p:spPr>
      </p:pic>
      <p:grpSp>
        <p:nvGrpSpPr>
          <p:cNvPr id="65" name="Group 64"/>
          <p:cNvGrpSpPr/>
          <p:nvPr/>
        </p:nvGrpSpPr>
        <p:grpSpPr>
          <a:xfrm rot="10800000">
            <a:off x="3594488" y="3468774"/>
            <a:ext cx="1967616" cy="481908"/>
            <a:chOff x="4878685" y="-1178718"/>
            <a:chExt cx="1967616" cy="481908"/>
          </a:xfrm>
        </p:grpSpPr>
        <p:cxnSp>
          <p:nvCxnSpPr>
            <p:cNvPr id="73" name="Straight Connector 72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74" name="Straight Connector 73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75" name="TextBox 59"/>
          <p:cNvSpPr txBox="1">
            <a:spLocks noChangeArrowheads="1"/>
          </p:cNvSpPr>
          <p:nvPr/>
        </p:nvSpPr>
        <p:spPr bwMode="auto">
          <a:xfrm>
            <a:off x="3217267" y="3982732"/>
            <a:ext cx="26704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err="1" smtClean="0">
                <a:solidFill>
                  <a:schemeClr val="accent1"/>
                </a:solidFill>
                <a:latin typeface="+mn-lt"/>
                <a:ea typeface="+mn-ea"/>
              </a:rPr>
              <a:t>Southlane</a:t>
            </a:r>
            <a:r>
              <a:rPr lang="en-US" altLang="pt-PT" sz="1200" b="1" cap="all" dirty="0" smtClean="0">
                <a:solidFill>
                  <a:schemeClr val="accent1"/>
                </a:solidFill>
                <a:latin typeface="+mn-lt"/>
                <a:ea typeface="+mn-ea"/>
              </a:rPr>
              <a:t> Tower II </a:t>
            </a:r>
            <a:r>
              <a:rPr lang="en-US" altLang="pt-PT" sz="800" i="1" cap="all" dirty="0">
                <a:solidFill>
                  <a:srgbClr val="1D2C38"/>
                </a:solidFill>
                <a:latin typeface="Arial" panose="020B0604020202020204"/>
                <a:ea typeface="+mn-ea"/>
              </a:rPr>
              <a:t>ESCH-BELVAL</a:t>
            </a:r>
          </a:p>
          <a:p>
            <a:pPr algn="ctr" defTabSz="121179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</a:pPr>
            <a:endParaRPr lang="en-US" altLang="pt-PT" sz="1200" b="1" cap="all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76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5069676" y="5072338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4,845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pic>
        <p:nvPicPr>
          <p:cNvPr id="77" name="Picture Placeholder 4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r="14287" b="5525"/>
          <a:stretch/>
        </p:blipFill>
        <p:spPr>
          <a:xfrm>
            <a:off x="1526956" y="1413570"/>
            <a:ext cx="1904193" cy="1368152"/>
          </a:xfrm>
          <a:prstGeom prst="rect">
            <a:avLst/>
          </a:prstGeom>
        </p:spPr>
      </p:pic>
      <p:sp>
        <p:nvSpPr>
          <p:cNvPr id="78" name="TextBox 59"/>
          <p:cNvSpPr txBox="1">
            <a:spLocks noChangeArrowheads="1"/>
          </p:cNvSpPr>
          <p:nvPr/>
        </p:nvSpPr>
        <p:spPr bwMode="auto">
          <a:xfrm>
            <a:off x="1517258" y="1159164"/>
            <a:ext cx="197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chemeClr val="accent1"/>
                </a:solidFill>
                <a:latin typeface="+mn-lt"/>
                <a:ea typeface="+mn-ea"/>
              </a:rPr>
              <a:t>LOT 14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ESCH-BELVAL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endParaRPr lang="en-US" altLang="pt-PT" sz="1200" i="1" cap="all" dirty="0" smtClean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algn="ctr" defTabSz="121179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</a:pPr>
            <a:endParaRPr lang="en-US" altLang="pt-PT" sz="1200" b="1" cap="all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1527265" y="2856574"/>
            <a:ext cx="1967616" cy="481908"/>
            <a:chOff x="4878685" y="-1178718"/>
            <a:chExt cx="1967616" cy="481908"/>
          </a:xfrm>
        </p:grpSpPr>
        <p:cxnSp>
          <p:nvCxnSpPr>
            <p:cNvPr id="81" name="Straight Connector 80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83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3002452" y="2248770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2,352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sp>
        <p:nvSpPr>
          <p:cNvPr id="85" name="TextBox 59"/>
          <p:cNvSpPr txBox="1">
            <a:spLocks noChangeArrowheads="1"/>
          </p:cNvSpPr>
          <p:nvPr/>
        </p:nvSpPr>
        <p:spPr bwMode="auto">
          <a:xfrm>
            <a:off x="4346390" y="1159164"/>
            <a:ext cx="197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chemeClr val="accent1"/>
                </a:solidFill>
                <a:latin typeface="+mn-lt"/>
                <a:ea typeface="+mn-ea"/>
              </a:rPr>
              <a:t>LOT 11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ESCH-BELVAL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endParaRPr lang="en-US" altLang="pt-PT" sz="1200" i="1" cap="all" dirty="0" smtClean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algn="ctr" defTabSz="121179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</a:pPr>
            <a:endParaRPr lang="en-US" altLang="pt-PT" sz="1200" b="1" cap="all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4356397" y="2856574"/>
            <a:ext cx="1967616" cy="481908"/>
            <a:chOff x="4878685" y="-1178718"/>
            <a:chExt cx="1967616" cy="481908"/>
          </a:xfrm>
        </p:grpSpPr>
        <p:cxnSp>
          <p:nvCxnSpPr>
            <p:cNvPr id="87" name="Straight Connector 86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89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5831584" y="2248770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2,352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2" r="14848" b="2901"/>
          <a:stretch/>
        </p:blipFill>
        <p:spPr>
          <a:xfrm>
            <a:off x="6951489" y="1434499"/>
            <a:ext cx="1967871" cy="1368152"/>
          </a:xfrm>
          <a:prstGeom prst="rect">
            <a:avLst/>
          </a:prstGeom>
        </p:spPr>
      </p:pic>
      <p:sp>
        <p:nvSpPr>
          <p:cNvPr id="92" name="TextBox 59"/>
          <p:cNvSpPr txBox="1">
            <a:spLocks noChangeArrowheads="1"/>
          </p:cNvSpPr>
          <p:nvPr/>
        </p:nvSpPr>
        <p:spPr bwMode="auto">
          <a:xfrm>
            <a:off x="6817667" y="1127198"/>
            <a:ext cx="23044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err="1" smtClean="0">
                <a:solidFill>
                  <a:schemeClr val="accent1"/>
                </a:solidFill>
                <a:latin typeface="+mn-lt"/>
                <a:ea typeface="+mn-ea"/>
              </a:rPr>
              <a:t>BuzzCity</a:t>
            </a:r>
            <a:r>
              <a:rPr lang="en-US" altLang="pt-PT" sz="1200" b="1" cap="all" dirty="0" smtClean="0">
                <a:solidFill>
                  <a:schemeClr val="accent1"/>
                </a:solidFill>
                <a:latin typeface="+mn-lt"/>
                <a:ea typeface="+mn-ea"/>
              </a:rPr>
              <a:t>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LEUDELANGE</a:t>
            </a:r>
            <a:endParaRPr lang="en-US" altLang="pt-PT" sz="12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  <a:p>
            <a:pPr algn="ctr" defTabSz="121179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</a:pPr>
            <a:endParaRPr lang="en-US" altLang="pt-PT" sz="1200" b="1" cap="all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6951746" y="2877503"/>
            <a:ext cx="1967616" cy="481908"/>
            <a:chOff x="4878685" y="-1178718"/>
            <a:chExt cx="1967616" cy="481908"/>
          </a:xfrm>
        </p:grpSpPr>
        <p:cxnSp>
          <p:nvCxnSpPr>
            <p:cNvPr id="99" name="Straight Connector 98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00" name="Straight Connector 99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102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8426933" y="2269699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16,000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9724518" y="2909008"/>
            <a:ext cx="1967616" cy="481908"/>
            <a:chOff x="4878685" y="-1178718"/>
            <a:chExt cx="1967616" cy="481908"/>
          </a:xfrm>
        </p:grpSpPr>
        <p:cxnSp>
          <p:nvCxnSpPr>
            <p:cNvPr id="105" name="Straight Connector 104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06" name="Straight Connector 105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pic>
        <p:nvPicPr>
          <p:cNvPr id="107" name="Picture Placeholder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244" y="1486034"/>
            <a:ext cx="1904193" cy="1324832"/>
          </a:xfrm>
          <a:prstGeom prst="rect">
            <a:avLst/>
          </a:prstGeom>
        </p:spPr>
      </p:pic>
      <p:sp>
        <p:nvSpPr>
          <p:cNvPr id="108" name="TextBox 59"/>
          <p:cNvSpPr txBox="1">
            <a:spLocks noChangeArrowheads="1"/>
          </p:cNvSpPr>
          <p:nvPr/>
        </p:nvSpPr>
        <p:spPr bwMode="auto">
          <a:xfrm>
            <a:off x="9590438" y="1209035"/>
            <a:ext cx="23044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CONTI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CITY CENTRE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9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11199704" y="2298641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3,200 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4" t="1" r="10660" b="981"/>
          <a:stretch/>
        </p:blipFill>
        <p:spPr>
          <a:xfrm>
            <a:off x="6755666" y="4241186"/>
            <a:ext cx="1967871" cy="1368152"/>
          </a:xfrm>
          <a:prstGeom prst="rect">
            <a:avLst/>
          </a:prstGeom>
        </p:spPr>
      </p:pic>
      <p:sp>
        <p:nvSpPr>
          <p:cNvPr id="111" name="TextBox 59"/>
          <p:cNvSpPr txBox="1">
            <a:spLocks noChangeArrowheads="1"/>
          </p:cNvSpPr>
          <p:nvPr/>
        </p:nvSpPr>
        <p:spPr bwMode="auto">
          <a:xfrm>
            <a:off x="6621587" y="3986780"/>
            <a:ext cx="23044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VAUBAN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Strasse</a:t>
            </a:r>
            <a:r>
              <a:rPr lang="en-US" altLang="pt-PT" sz="800" i="1" cap="all" dirty="0">
                <a:solidFill>
                  <a:srgbClr val="1D2C38"/>
                </a:solidFill>
                <a:latin typeface="Arial" panose="020B0604020202020204"/>
                <a:ea typeface="+mn-ea"/>
              </a:rPr>
              <a:t>n</a:t>
            </a:r>
          </a:p>
          <a:p>
            <a:pPr lvl="0"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endParaRPr lang="en-US" altLang="pt-PT" sz="800" i="1" cap="all" dirty="0">
              <a:solidFill>
                <a:srgbClr val="1D2C38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15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8230853" y="5076386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3,000</a:t>
            </a: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 smtClean="0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  <p:grpSp>
        <p:nvGrpSpPr>
          <p:cNvPr id="116" name="Group 115"/>
          <p:cNvGrpSpPr/>
          <p:nvPr/>
        </p:nvGrpSpPr>
        <p:grpSpPr>
          <a:xfrm rot="10800000">
            <a:off x="6790025" y="3468774"/>
            <a:ext cx="1967616" cy="481908"/>
            <a:chOff x="4878685" y="-1178718"/>
            <a:chExt cx="1967616" cy="48190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18" name="Straight Connector 117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pic>
        <p:nvPicPr>
          <p:cNvPr id="119" name="Picture Placeholder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327" y="4293890"/>
            <a:ext cx="1904193" cy="1320025"/>
          </a:xfrm>
          <a:prstGeom prst="rect">
            <a:avLst/>
          </a:prstGeom>
        </p:spPr>
      </p:pic>
      <p:grpSp>
        <p:nvGrpSpPr>
          <p:cNvPr id="120" name="Group 119"/>
          <p:cNvGrpSpPr/>
          <p:nvPr/>
        </p:nvGrpSpPr>
        <p:grpSpPr>
          <a:xfrm rot="10800000">
            <a:off x="9623152" y="3473010"/>
            <a:ext cx="1967616" cy="481908"/>
            <a:chOff x="4878685" y="-1178718"/>
            <a:chExt cx="1967616" cy="481908"/>
          </a:xfrm>
        </p:grpSpPr>
        <p:cxnSp>
          <p:nvCxnSpPr>
            <p:cNvPr id="121" name="Straight Connector 120"/>
            <p:cNvCxnSpPr/>
            <p:nvPr/>
          </p:nvCxnSpPr>
          <p:spPr>
            <a:xfrm>
              <a:off x="4878685" y="-1178718"/>
              <a:ext cx="1967616" cy="0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>
            <a:xfrm>
              <a:off x="5862493" y="-1178718"/>
              <a:ext cx="0" cy="481908"/>
            </a:xfrm>
            <a:prstGeom prst="line">
              <a:avLst/>
            </a:prstGeom>
            <a:noFill/>
            <a:ln w="9525" cap="flat" cmpd="sng" algn="ctr">
              <a:solidFill>
                <a:srgbClr val="1D2C38"/>
              </a:solidFill>
              <a:prstDash val="solid"/>
            </a:ln>
            <a:effectLst/>
          </p:spPr>
        </p:cxnSp>
      </p:grpSp>
      <p:sp>
        <p:nvSpPr>
          <p:cNvPr id="124" name="TextBox 59"/>
          <p:cNvSpPr txBox="1">
            <a:spLocks noChangeArrowheads="1"/>
          </p:cNvSpPr>
          <p:nvPr/>
        </p:nvSpPr>
        <p:spPr bwMode="auto">
          <a:xfrm>
            <a:off x="9489074" y="3986968"/>
            <a:ext cx="23044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defTabSz="1211790" fontAlgn="base">
              <a:spcBef>
                <a:spcPct val="0"/>
              </a:spcBef>
              <a:spcAft>
                <a:spcPct val="0"/>
              </a:spcAft>
              <a:buClr>
                <a:srgbClr val="009159"/>
              </a:buClr>
              <a:buSzPct val="100000"/>
            </a:pPr>
            <a:r>
              <a:rPr lang="en-US" altLang="pt-PT" sz="1200" b="1" cap="all" dirty="0" err="1" smtClean="0">
                <a:solidFill>
                  <a:srgbClr val="1D2C38"/>
                </a:solidFill>
                <a:latin typeface="Arial" panose="020B0604020202020204"/>
                <a:ea typeface="+mn-ea"/>
              </a:rPr>
              <a:t>MOIRé</a:t>
            </a:r>
            <a:r>
              <a:rPr lang="en-US" altLang="pt-PT" sz="1200" b="1" cap="all" dirty="0" smtClean="0">
                <a:solidFill>
                  <a:srgbClr val="1D2C38"/>
                </a:solidFill>
                <a:latin typeface="Arial" panose="020B0604020202020204"/>
                <a:ea typeface="+mn-ea"/>
              </a:rPr>
              <a:t> </a:t>
            </a:r>
            <a:r>
              <a:rPr lang="en-US" altLang="pt-PT" sz="800" i="1" cap="all" dirty="0" smtClean="0">
                <a:solidFill>
                  <a:srgbClr val="1D2C38"/>
                </a:solidFill>
                <a:latin typeface="Arial" panose="020B0604020202020204"/>
              </a:rPr>
              <a:t>ESCH-BELVAL</a:t>
            </a:r>
            <a:endParaRPr lang="en-US" altLang="pt-PT" sz="800" i="1" cap="all" dirty="0">
              <a:solidFill>
                <a:srgbClr val="1D2C38"/>
              </a:solidFill>
              <a:latin typeface="Arial" panose="020B0604020202020204"/>
            </a:endParaRPr>
          </a:p>
        </p:txBody>
      </p:sp>
      <p:sp>
        <p:nvSpPr>
          <p:cNvPr id="125" name="Freeform 1190">
            <a:extLst>
              <a:ext uri="{FF2B5EF4-FFF2-40B4-BE49-F238E27FC236}">
                <a16:creationId xmlns:a16="http://schemas.microsoft.com/office/drawing/2014/main" id="{E1C464C0-5FA5-A54C-8848-8EFD5877DB55}"/>
              </a:ext>
            </a:extLst>
          </p:cNvPr>
          <p:cNvSpPr/>
          <p:nvPr/>
        </p:nvSpPr>
        <p:spPr>
          <a:xfrm>
            <a:off x="11098340" y="5076574"/>
            <a:ext cx="819062" cy="819276"/>
          </a:xfrm>
          <a:custGeom>
            <a:avLst/>
            <a:gdLst>
              <a:gd name="connsiteX0" fmla="*/ 0 w 874484"/>
              <a:gd name="connsiteY0" fmla="*/ 437242 h 874484"/>
              <a:gd name="connsiteX1" fmla="*/ 437242 w 874484"/>
              <a:gd name="connsiteY1" fmla="*/ 0 h 874484"/>
              <a:gd name="connsiteX2" fmla="*/ 874484 w 874484"/>
              <a:gd name="connsiteY2" fmla="*/ 437242 h 874484"/>
              <a:gd name="connsiteX3" fmla="*/ 437242 w 874484"/>
              <a:gd name="connsiteY3" fmla="*/ 874484 h 874484"/>
              <a:gd name="connsiteX4" fmla="*/ 0 w 874484"/>
              <a:gd name="connsiteY4" fmla="*/ 437242 h 87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84" h="874484">
                <a:moveTo>
                  <a:pt x="0" y="437242"/>
                </a:moveTo>
                <a:cubicBezTo>
                  <a:pt x="0" y="195760"/>
                  <a:pt x="195760" y="0"/>
                  <a:pt x="437242" y="0"/>
                </a:cubicBezTo>
                <a:cubicBezTo>
                  <a:pt x="678724" y="0"/>
                  <a:pt x="874484" y="195760"/>
                  <a:pt x="874484" y="437242"/>
                </a:cubicBezTo>
                <a:cubicBezTo>
                  <a:pt x="874484" y="678724"/>
                  <a:pt x="678724" y="874484"/>
                  <a:pt x="437242" y="874484"/>
                </a:cubicBezTo>
                <a:cubicBezTo>
                  <a:pt x="195760" y="874484"/>
                  <a:pt x="0" y="678724"/>
                  <a:pt x="0" y="437242"/>
                </a:cubicBezTo>
                <a:close/>
              </a:path>
            </a:pathLst>
          </a:custGeom>
          <a:solidFill>
            <a:srgbClr val="1D2C3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50771" tIns="150771" rIns="150771" bIns="150771" numCol="1" spcCol="1270" anchor="ctr" anchorCtr="0">
            <a:noAutofit/>
          </a:bodyPr>
          <a:lstStyle/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200" b="1" kern="0" dirty="0" smtClean="0">
                <a:solidFill>
                  <a:srgbClr val="FFFFFF"/>
                </a:solidFill>
                <a:cs typeface="Roboto Regular"/>
              </a:rPr>
              <a:t>7,000 </a:t>
            </a:r>
            <a:endParaRPr lang="en-US" sz="1200" b="1" kern="0" dirty="0">
              <a:solidFill>
                <a:srgbClr val="FFFFFF"/>
              </a:solidFill>
              <a:cs typeface="Roboto Regular"/>
            </a:endParaRPr>
          </a:p>
          <a:p>
            <a:pPr algn="ctr" defTabSz="2127767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000" kern="0" dirty="0" err="1">
                <a:solidFill>
                  <a:srgbClr val="FFFFFF"/>
                </a:solidFill>
                <a:cs typeface="Roboto Regular"/>
              </a:rPr>
              <a:t>sq.m</a:t>
            </a:r>
            <a:endParaRPr lang="en-US" sz="1000" kern="0" dirty="0">
              <a:solidFill>
                <a:srgbClr val="FFFFFF"/>
              </a:solidFill>
              <a:cs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972108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NPPRE 2019 - Template 16-9 - EN">
  <a:themeElements>
    <a:clrScheme name="BNPPRE-2019">
      <a:dk1>
        <a:srgbClr val="000000"/>
      </a:dk1>
      <a:lt1>
        <a:srgbClr val="FFFFFF"/>
      </a:lt1>
      <a:dk2>
        <a:srgbClr val="009159"/>
      </a:dk2>
      <a:lt2>
        <a:srgbClr val="D9D9D9"/>
      </a:lt2>
      <a:accent1>
        <a:srgbClr val="1D2C38"/>
      </a:accent1>
      <a:accent2>
        <a:srgbClr val="51CDC5"/>
      </a:accent2>
      <a:accent3>
        <a:srgbClr val="4BA1BA"/>
      </a:accent3>
      <a:accent4>
        <a:srgbClr val="A3C338"/>
      </a:accent4>
      <a:accent5>
        <a:srgbClr val="7F7F7F"/>
      </a:accent5>
      <a:accent6>
        <a:srgbClr val="BA3075"/>
      </a:accent6>
      <a:hlink>
        <a:srgbClr val="BA3075"/>
      </a:hlink>
      <a:folHlink>
        <a:srgbClr val="BFBFB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3175">
          <a:noFill/>
        </a:ln>
      </a:spPr>
      <a:bodyPr rot="0" spcFirstLastPara="0" vertOverflow="overflow" horzOverflow="overflow" vert="horz" wrap="square" lIns="91440" tIns="90000" rIns="91440" bIns="90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 defTabSz="1085415">
          <a:defRPr sz="1600" dirty="0" err="1" smtClean="0">
            <a:latin typeface="+mj-lt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NPPRE 2019 - Template 16-9 - EN" id="{9B91D80F-7343-46EB-AEAE-95EF764458E1}" vid="{BC10AB65-CA2A-4753-B028-92FB24AF1AB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rketofy Light">
    <a:dk1>
      <a:srgbClr val="91969B"/>
    </a:dk1>
    <a:lt1>
      <a:sysClr val="window" lastClr="FFFFFF"/>
    </a:lt1>
    <a:dk2>
      <a:srgbClr val="91969B"/>
    </a:dk2>
    <a:lt2>
      <a:srgbClr val="F6F7FA"/>
    </a:lt2>
    <a:accent1>
      <a:srgbClr val="136773"/>
    </a:accent1>
    <a:accent2>
      <a:srgbClr val="25C8B4"/>
    </a:accent2>
    <a:accent3>
      <a:srgbClr val="81DC64"/>
    </a:accent3>
    <a:accent4>
      <a:srgbClr val="FBA622"/>
    </a:accent4>
    <a:accent5>
      <a:srgbClr val="F94151"/>
    </a:accent5>
    <a:accent6>
      <a:srgbClr val="91969B"/>
    </a:accent6>
    <a:hlink>
      <a:srgbClr val="216BA9"/>
    </a:hlink>
    <a:folHlink>
      <a:srgbClr val="1FB18A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BNPPRE 2019 - Template 16-9 - EN</Template>
  <TotalTime>9029</TotalTime>
  <Words>1422</Words>
  <Application>Microsoft Office PowerPoint</Application>
  <PresentationFormat>Custom</PresentationFormat>
  <Paragraphs>760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4" baseType="lpstr">
      <vt:lpstr>MS PGothic</vt:lpstr>
      <vt:lpstr>Arial</vt:lpstr>
      <vt:lpstr>Arial Black</vt:lpstr>
      <vt:lpstr>Arial Narrow</vt:lpstr>
      <vt:lpstr>BNPP Expanded Sans</vt:lpstr>
      <vt:lpstr>BNPP Sans Condensed Light</vt:lpstr>
      <vt:lpstr>BNPP Sans Light</vt:lpstr>
      <vt:lpstr>Calibri</vt:lpstr>
      <vt:lpstr>Gill Sans</vt:lpstr>
      <vt:lpstr>Open Sans</vt:lpstr>
      <vt:lpstr>Roboto Black</vt:lpstr>
      <vt:lpstr>Roboto Regular</vt:lpstr>
      <vt:lpstr>Times New Roman</vt:lpstr>
      <vt:lpstr>BNPPRE 2019 - Template 16-9 - EN</vt:lpstr>
      <vt:lpstr>LUXEMBOURG OFFICE  MARKET</vt:lpstr>
      <vt:lpstr>PowerPoint Presentation</vt:lpstr>
      <vt:lpstr>Office take-up</vt:lpstr>
      <vt:lpstr>Office take-up</vt:lpstr>
      <vt:lpstr>Office take-up</vt:lpstr>
      <vt:lpstr>Office take-up</vt:lpstr>
      <vt:lpstr>Supply &amp; Vacancy </vt:lpstr>
      <vt:lpstr>Supply &amp; Vacancy </vt:lpstr>
      <vt:lpstr>FUTURE SPECULATIVE SUPPLY (2021)</vt:lpstr>
      <vt:lpstr>FUTURE SPECULATIVE SUPPLY (2020 – H1 2021)</vt:lpstr>
      <vt:lpstr>RENTAL VALUES</vt:lpstr>
      <vt:lpstr>RENTAL VALUES</vt:lpstr>
      <vt:lpstr>PowerPoint Presentation</vt:lpstr>
      <vt:lpstr>INVESTMENT MARKET</vt:lpstr>
      <vt:lpstr>INVESTMENT MARKET</vt:lpstr>
      <vt:lpstr>INVESTMENT MARKET</vt:lpstr>
      <vt:lpstr>PowerPoint Presentation</vt:lpstr>
      <vt:lpstr>INVESTMENT MARKET</vt:lpstr>
      <vt:lpstr>INVESTMENT MARKET</vt:lpstr>
      <vt:lpstr>PowerPoint Presentation</vt:lpstr>
    </vt:vector>
  </TitlesOfParts>
  <Company>BNPPRE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Pascal MIKSE</dc:creator>
  <cp:lastModifiedBy>MIKSE Pascal</cp:lastModifiedBy>
  <cp:revision>306</cp:revision>
  <cp:lastPrinted>2020-10-14T09:26:16Z</cp:lastPrinted>
  <dcterms:created xsi:type="dcterms:W3CDTF">2019-11-25T16:40:00Z</dcterms:created>
  <dcterms:modified xsi:type="dcterms:W3CDTF">2021-01-19T13:10:21Z</dcterms:modified>
</cp:coreProperties>
</file>